
<file path=[Content_Types].xml><?xml version="1.0" encoding="utf-8"?>
<Types xmlns="http://schemas.openxmlformats.org/package/2006/content-types"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8" r:id="rId5"/>
    <p:sldId id="259" r:id="rId6"/>
    <p:sldId id="277" r:id="rId7"/>
    <p:sldId id="282" r:id="rId8"/>
    <p:sldId id="283" r:id="rId9"/>
    <p:sldId id="284" r:id="rId10"/>
    <p:sldId id="285" r:id="rId11"/>
    <p:sldId id="260" r:id="rId12"/>
    <p:sldId id="261" r:id="rId13"/>
    <p:sldId id="262" r:id="rId14"/>
    <p:sldId id="264" r:id="rId15"/>
    <p:sldId id="266" r:id="rId16"/>
    <p:sldId id="269" r:id="rId17"/>
    <p:sldId id="271" r:id="rId18"/>
    <p:sldId id="280" r:id="rId19"/>
    <p:sldId id="272" r:id="rId20"/>
    <p:sldId id="273" r:id="rId21"/>
    <p:sldId id="274" r:id="rId22"/>
    <p:sldId id="275" r:id="rId23"/>
    <p:sldId id="276" r:id="rId24"/>
    <p:sldId id="267" r:id="rId25"/>
    <p:sldId id="278" r:id="rId26"/>
    <p:sldId id="279" r:id="rId27"/>
    <p:sldId id="281" r:id="rId28"/>
    <p:sldId id="286" r:id="rId29"/>
    <p:sldId id="288" r:id="rId30"/>
    <p:sldId id="289" r:id="rId31"/>
    <p:sldId id="291" r:id="rId32"/>
    <p:sldId id="347" r:id="rId33"/>
    <p:sldId id="306" r:id="rId34"/>
    <p:sldId id="290" r:id="rId35"/>
    <p:sldId id="307" r:id="rId36"/>
    <p:sldId id="308" r:id="rId37"/>
    <p:sldId id="292" r:id="rId38"/>
    <p:sldId id="346" r:id="rId39"/>
    <p:sldId id="309" r:id="rId40"/>
    <p:sldId id="310" r:id="rId41"/>
    <p:sldId id="293" r:id="rId42"/>
    <p:sldId id="348" r:id="rId43"/>
    <p:sldId id="311" r:id="rId44"/>
    <p:sldId id="312" r:id="rId45"/>
    <p:sldId id="294" r:id="rId46"/>
    <p:sldId id="313" r:id="rId47"/>
    <p:sldId id="316" r:id="rId48"/>
    <p:sldId id="295" r:id="rId49"/>
    <p:sldId id="349" r:id="rId50"/>
    <p:sldId id="317" r:id="rId51"/>
    <p:sldId id="314" r:id="rId52"/>
    <p:sldId id="296" r:id="rId53"/>
    <p:sldId id="315" r:id="rId54"/>
    <p:sldId id="318" r:id="rId55"/>
    <p:sldId id="297" r:id="rId56"/>
    <p:sldId id="319" r:id="rId57"/>
    <p:sldId id="320" r:id="rId58"/>
    <p:sldId id="298" r:id="rId59"/>
    <p:sldId id="321" r:id="rId60"/>
    <p:sldId id="322" r:id="rId61"/>
    <p:sldId id="299" r:id="rId62"/>
    <p:sldId id="350" r:id="rId63"/>
    <p:sldId id="323" r:id="rId64"/>
    <p:sldId id="324" r:id="rId65"/>
    <p:sldId id="300" r:id="rId66"/>
    <p:sldId id="325" r:id="rId67"/>
    <p:sldId id="326" r:id="rId68"/>
    <p:sldId id="301" r:id="rId69"/>
    <p:sldId id="327" r:id="rId70"/>
    <p:sldId id="328" r:id="rId71"/>
    <p:sldId id="302" r:id="rId72"/>
    <p:sldId id="351" r:id="rId73"/>
    <p:sldId id="329" r:id="rId74"/>
    <p:sldId id="331" r:id="rId75"/>
    <p:sldId id="303" r:id="rId76"/>
    <p:sldId id="352" r:id="rId77"/>
    <p:sldId id="330" r:id="rId78"/>
    <p:sldId id="332" r:id="rId79"/>
    <p:sldId id="304" r:id="rId80"/>
    <p:sldId id="353" r:id="rId81"/>
    <p:sldId id="333" r:id="rId82"/>
    <p:sldId id="334" r:id="rId83"/>
    <p:sldId id="305" r:id="rId84"/>
    <p:sldId id="335" r:id="rId85"/>
    <p:sldId id="340" r:id="rId86"/>
    <p:sldId id="336" r:id="rId87"/>
    <p:sldId id="354" r:id="rId88"/>
    <p:sldId id="341" r:id="rId89"/>
    <p:sldId id="343" r:id="rId90"/>
    <p:sldId id="338" r:id="rId91"/>
    <p:sldId id="342" r:id="rId92"/>
    <p:sldId id="344" r:id="rId93"/>
    <p:sldId id="339" r:id="rId94"/>
    <p:sldId id="345" r:id="rId95"/>
    <p:sldId id="356" r:id="rId96"/>
    <p:sldId id="337" r:id="rId97"/>
    <p:sldId id="357" r:id="rId98"/>
    <p:sldId id="355" r:id="rId99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Aliments" id="{9C4596AA-B249-4C52-BA24-1CE51070ECC2}">
          <p14:sldIdLst>
            <p14:sldId id="258"/>
            <p14:sldId id="259"/>
            <p14:sldId id="277"/>
            <p14:sldId id="282"/>
            <p14:sldId id="283"/>
            <p14:sldId id="284"/>
            <p14:sldId id="285"/>
            <p14:sldId id="260"/>
            <p14:sldId id="261"/>
            <p14:sldId id="262"/>
            <p14:sldId id="264"/>
            <p14:sldId id="266"/>
            <p14:sldId id="269"/>
            <p14:sldId id="271"/>
            <p14:sldId id="280"/>
            <p14:sldId id="272"/>
            <p14:sldId id="273"/>
            <p14:sldId id="274"/>
            <p14:sldId id="275"/>
            <p14:sldId id="276"/>
            <p14:sldId id="267"/>
            <p14:sldId id="278"/>
            <p14:sldId id="279"/>
            <p14:sldId id="281"/>
            <p14:sldId id="286"/>
          </p14:sldIdLst>
        </p14:section>
        <p14:section name="1" id="{D6D1341D-0D72-4C90-B9B0-C74448EA9C9A}">
          <p14:sldIdLst>
            <p14:sldId id="288"/>
            <p14:sldId id="289"/>
            <p14:sldId id="291"/>
            <p14:sldId id="347"/>
          </p14:sldIdLst>
        </p14:section>
        <p14:section name="2" id="{5DF41936-E250-498C-B48E-FADC6F2781C0}">
          <p14:sldIdLst>
            <p14:sldId id="306"/>
            <p14:sldId id="290"/>
            <p14:sldId id="307"/>
          </p14:sldIdLst>
        </p14:section>
        <p14:section name="3" id="{C8F6DA4B-682D-4318-BCAC-F8EEC88B1290}">
          <p14:sldIdLst>
            <p14:sldId id="308"/>
            <p14:sldId id="292"/>
            <p14:sldId id="346"/>
            <p14:sldId id="309"/>
          </p14:sldIdLst>
        </p14:section>
        <p14:section name="4" id="{4EF2B910-642E-4B93-95DE-BF3F4506E8C0}">
          <p14:sldIdLst>
            <p14:sldId id="310"/>
            <p14:sldId id="293"/>
            <p14:sldId id="348"/>
            <p14:sldId id="311"/>
          </p14:sldIdLst>
        </p14:section>
        <p14:section name="5" id="{8ACB9137-1E27-4CC5-9CF9-C7B9ABE702BD}">
          <p14:sldIdLst>
            <p14:sldId id="312"/>
            <p14:sldId id="294"/>
            <p14:sldId id="313"/>
          </p14:sldIdLst>
        </p14:section>
        <p14:section name="6" id="{CBCF5B58-F47C-495E-A228-6C062ADF2D40}">
          <p14:sldIdLst>
            <p14:sldId id="316"/>
            <p14:sldId id="295"/>
            <p14:sldId id="349"/>
            <p14:sldId id="317"/>
          </p14:sldIdLst>
        </p14:section>
        <p14:section name="7" id="{6FEA51EA-5913-4575-AA03-FC96ACED5B7C}">
          <p14:sldIdLst>
            <p14:sldId id="314"/>
            <p14:sldId id="296"/>
            <p14:sldId id="315"/>
          </p14:sldIdLst>
        </p14:section>
        <p14:section name="8" id="{447F6FD1-3804-4F88-AC26-ABC5F9E9673C}">
          <p14:sldIdLst>
            <p14:sldId id="318"/>
            <p14:sldId id="297"/>
            <p14:sldId id="319"/>
          </p14:sldIdLst>
        </p14:section>
        <p14:section name="9" id="{097E657F-E008-4254-A8FF-B95471579AA0}">
          <p14:sldIdLst>
            <p14:sldId id="320"/>
            <p14:sldId id="298"/>
            <p14:sldId id="321"/>
          </p14:sldIdLst>
        </p14:section>
        <p14:section name="10" id="{0DBDB955-01F5-4787-81BC-15BDA89CA28E}">
          <p14:sldIdLst>
            <p14:sldId id="322"/>
            <p14:sldId id="299"/>
            <p14:sldId id="350"/>
            <p14:sldId id="323"/>
          </p14:sldIdLst>
        </p14:section>
        <p14:section name="11" id="{483C0580-1FDF-4FC4-9D52-C916C99813B7}">
          <p14:sldIdLst>
            <p14:sldId id="324"/>
            <p14:sldId id="300"/>
            <p14:sldId id="325"/>
          </p14:sldIdLst>
        </p14:section>
        <p14:section name="12" id="{AB503E89-BFD4-48E6-A257-11340F2D3E12}">
          <p14:sldIdLst>
            <p14:sldId id="326"/>
            <p14:sldId id="301"/>
            <p14:sldId id="327"/>
          </p14:sldIdLst>
        </p14:section>
        <p14:section name="13" id="{08E6E6C9-8957-4BD2-BFA3-481BF3E2909A}">
          <p14:sldIdLst>
            <p14:sldId id="328"/>
            <p14:sldId id="302"/>
            <p14:sldId id="351"/>
            <p14:sldId id="329"/>
          </p14:sldIdLst>
        </p14:section>
        <p14:section name="14" id="{8ECD98C7-F755-4FFC-A70B-0ABCF1CA5B35}">
          <p14:sldIdLst>
            <p14:sldId id="331"/>
            <p14:sldId id="303"/>
            <p14:sldId id="352"/>
            <p14:sldId id="330"/>
          </p14:sldIdLst>
        </p14:section>
        <p14:section name="15" id="{35395714-3EDE-4341-A053-CBB2CFE8EC98}">
          <p14:sldIdLst>
            <p14:sldId id="332"/>
            <p14:sldId id="304"/>
            <p14:sldId id="353"/>
            <p14:sldId id="333"/>
          </p14:sldIdLst>
        </p14:section>
        <p14:section name="16" id="{50D2A0AB-7743-410C-944A-1FBF37CB5C1A}">
          <p14:sldIdLst>
            <p14:sldId id="334"/>
            <p14:sldId id="305"/>
            <p14:sldId id="335"/>
          </p14:sldIdLst>
        </p14:section>
        <p14:section name="17" id="{2039B9BB-166D-4225-B15E-64C49D278EB8}">
          <p14:sldIdLst>
            <p14:sldId id="340"/>
            <p14:sldId id="336"/>
            <p14:sldId id="354"/>
            <p14:sldId id="341"/>
          </p14:sldIdLst>
        </p14:section>
        <p14:section name="18" id="{D0038444-D9E8-4141-A025-0E053B374CE7}">
          <p14:sldIdLst>
            <p14:sldId id="343"/>
            <p14:sldId id="338"/>
            <p14:sldId id="342"/>
          </p14:sldIdLst>
        </p14:section>
        <p14:section name="19" id="{2057B610-D1B5-4031-BEBE-3A53DAAF4F02}">
          <p14:sldIdLst>
            <p14:sldId id="344"/>
            <p14:sldId id="339"/>
            <p14:sldId id="345"/>
          </p14:sldIdLst>
        </p14:section>
        <p14:section name="20" id="{845B37C6-5E35-4C01-A42E-D487D14FD558}">
          <p14:sldIdLst>
            <p14:sldId id="356"/>
            <p14:sldId id="337"/>
            <p14:sldId id="357"/>
            <p14:sldId id="355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638C1483-FEBD-FD65-4D47-CF0E54543111}" name="Alexandra Dupuy- Etudiant" initials="AD" userId="S::Alexandra.Dupuy@mifi.gouv.qc.ca::036280fc-723d-4ce1-a795-3a847627fc15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4375E96-9FE6-4B84-9EC5-EE723E1F5EA4}" v="14" dt="2025-09-04T11:43:55.28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436" autoAdjust="0"/>
    <p:restoredTop sz="94660"/>
  </p:normalViewPr>
  <p:slideViewPr>
    <p:cSldViewPr snapToGrid="0">
      <p:cViewPr varScale="1">
        <p:scale>
          <a:sx n="60" d="100"/>
          <a:sy n="60" d="100"/>
        </p:scale>
        <p:origin x="740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slide" Target="slides/slide59.xml"/><Relationship Id="rId68" Type="http://schemas.openxmlformats.org/officeDocument/2006/relationships/slide" Target="slides/slide64.xml"/><Relationship Id="rId84" Type="http://schemas.openxmlformats.org/officeDocument/2006/relationships/slide" Target="slides/slide80.xml"/><Relationship Id="rId89" Type="http://schemas.openxmlformats.org/officeDocument/2006/relationships/slide" Target="slides/slide85.xml"/><Relationship Id="rId7" Type="http://schemas.openxmlformats.org/officeDocument/2006/relationships/slide" Target="slides/slide3.xml"/><Relationship Id="rId71" Type="http://schemas.openxmlformats.org/officeDocument/2006/relationships/slide" Target="slides/slide67.xml"/><Relationship Id="rId92" Type="http://schemas.openxmlformats.org/officeDocument/2006/relationships/slide" Target="slides/slide88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66" Type="http://schemas.openxmlformats.org/officeDocument/2006/relationships/slide" Target="slides/slide62.xml"/><Relationship Id="rId74" Type="http://schemas.openxmlformats.org/officeDocument/2006/relationships/slide" Target="slides/slide70.xml"/><Relationship Id="rId79" Type="http://schemas.openxmlformats.org/officeDocument/2006/relationships/slide" Target="slides/slide75.xml"/><Relationship Id="rId87" Type="http://schemas.openxmlformats.org/officeDocument/2006/relationships/slide" Target="slides/slide83.xml"/><Relationship Id="rId102" Type="http://schemas.openxmlformats.org/officeDocument/2006/relationships/theme" Target="theme/theme1.xml"/><Relationship Id="rId5" Type="http://schemas.openxmlformats.org/officeDocument/2006/relationships/slide" Target="slides/slide1.xml"/><Relationship Id="rId61" Type="http://schemas.openxmlformats.org/officeDocument/2006/relationships/slide" Target="slides/slide57.xml"/><Relationship Id="rId82" Type="http://schemas.openxmlformats.org/officeDocument/2006/relationships/slide" Target="slides/slide78.xml"/><Relationship Id="rId90" Type="http://schemas.openxmlformats.org/officeDocument/2006/relationships/slide" Target="slides/slide86.xml"/><Relationship Id="rId95" Type="http://schemas.openxmlformats.org/officeDocument/2006/relationships/slide" Target="slides/slide91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slide" Target="slides/slide60.xml"/><Relationship Id="rId69" Type="http://schemas.openxmlformats.org/officeDocument/2006/relationships/slide" Target="slides/slide65.xml"/><Relationship Id="rId77" Type="http://schemas.openxmlformats.org/officeDocument/2006/relationships/slide" Target="slides/slide73.xml"/><Relationship Id="rId100" Type="http://schemas.openxmlformats.org/officeDocument/2006/relationships/presProps" Target="presProps.xml"/><Relationship Id="rId105" Type="http://schemas.microsoft.com/office/2015/10/relationships/revisionInfo" Target="revisionInfo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slide" Target="slides/slide68.xml"/><Relationship Id="rId80" Type="http://schemas.openxmlformats.org/officeDocument/2006/relationships/slide" Target="slides/slide76.xml"/><Relationship Id="rId85" Type="http://schemas.openxmlformats.org/officeDocument/2006/relationships/slide" Target="slides/slide81.xml"/><Relationship Id="rId93" Type="http://schemas.openxmlformats.org/officeDocument/2006/relationships/slide" Target="slides/slide89.xml"/><Relationship Id="rId98" Type="http://schemas.openxmlformats.org/officeDocument/2006/relationships/slide" Target="slides/slide9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slide" Target="slides/slide63.xml"/><Relationship Id="rId103" Type="http://schemas.openxmlformats.org/officeDocument/2006/relationships/tableStyles" Target="tableStyles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openxmlformats.org/officeDocument/2006/relationships/slide" Target="slides/slide66.xml"/><Relationship Id="rId75" Type="http://schemas.openxmlformats.org/officeDocument/2006/relationships/slide" Target="slides/slide71.xml"/><Relationship Id="rId83" Type="http://schemas.openxmlformats.org/officeDocument/2006/relationships/slide" Target="slides/slide79.xml"/><Relationship Id="rId88" Type="http://schemas.openxmlformats.org/officeDocument/2006/relationships/slide" Target="slides/slide84.xml"/><Relationship Id="rId91" Type="http://schemas.openxmlformats.org/officeDocument/2006/relationships/slide" Target="slides/slide87.xml"/><Relationship Id="rId96" Type="http://schemas.openxmlformats.org/officeDocument/2006/relationships/slide" Target="slides/slide9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6" Type="http://schemas.microsoft.com/office/2018/10/relationships/authors" Target="authors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73" Type="http://schemas.openxmlformats.org/officeDocument/2006/relationships/slide" Target="slides/slide69.xml"/><Relationship Id="rId78" Type="http://schemas.openxmlformats.org/officeDocument/2006/relationships/slide" Target="slides/slide74.xml"/><Relationship Id="rId81" Type="http://schemas.openxmlformats.org/officeDocument/2006/relationships/slide" Target="slides/slide77.xml"/><Relationship Id="rId86" Type="http://schemas.openxmlformats.org/officeDocument/2006/relationships/slide" Target="slides/slide82.xml"/><Relationship Id="rId94" Type="http://schemas.openxmlformats.org/officeDocument/2006/relationships/slide" Target="slides/slide90.xml"/><Relationship Id="rId99" Type="http://schemas.openxmlformats.org/officeDocument/2006/relationships/slide" Target="slides/slide95.xml"/><Relationship Id="rId101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6" Type="http://schemas.openxmlformats.org/officeDocument/2006/relationships/slide" Target="slides/slide72.xml"/><Relationship Id="rId97" Type="http://schemas.openxmlformats.org/officeDocument/2006/relationships/slide" Target="slides/slide93.xml"/><Relationship Id="rId10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exandra Dupuy- Etudiant" userId="036280fc-723d-4ce1-a795-3a847627fc15" providerId="ADAL" clId="{F4375E96-9FE6-4B84-9EC5-EE723E1F5EA4}"/>
    <pc:docChg chg="custSel addSld delSld modSld sldOrd modSection">
      <pc:chgData name="Alexandra Dupuy- Etudiant" userId="036280fc-723d-4ce1-a795-3a847627fc15" providerId="ADAL" clId="{F4375E96-9FE6-4B84-9EC5-EE723E1F5EA4}" dt="2025-09-04T11:46:32.339" v="39" actId="2696"/>
      <pc:docMkLst>
        <pc:docMk/>
      </pc:docMkLst>
      <pc:sldChg chg="del">
        <pc:chgData name="Alexandra Dupuy- Etudiant" userId="036280fc-723d-4ce1-a795-3a847627fc15" providerId="ADAL" clId="{F4375E96-9FE6-4B84-9EC5-EE723E1F5EA4}" dt="2025-09-04T11:46:32.339" v="39" actId="2696"/>
        <pc:sldMkLst>
          <pc:docMk/>
          <pc:sldMk cId="1495422004" sldId="256"/>
        </pc:sldMkLst>
      </pc:sldChg>
      <pc:sldChg chg="addSp modSp mod modAnim">
        <pc:chgData name="Alexandra Dupuy- Etudiant" userId="036280fc-723d-4ce1-a795-3a847627fc15" providerId="ADAL" clId="{F4375E96-9FE6-4B84-9EC5-EE723E1F5EA4}" dt="2025-09-04T11:43:21.493" v="12" actId="1076"/>
        <pc:sldMkLst>
          <pc:docMk/>
          <pc:sldMk cId="2566987894" sldId="286"/>
        </pc:sldMkLst>
        <pc:picChg chg="add mod">
          <ac:chgData name="Alexandra Dupuy- Etudiant" userId="036280fc-723d-4ce1-a795-3a847627fc15" providerId="ADAL" clId="{F4375E96-9FE6-4B84-9EC5-EE723E1F5EA4}" dt="2025-09-04T11:43:21.493" v="12" actId="1076"/>
          <ac:picMkLst>
            <pc:docMk/>
            <pc:sldMk cId="2566987894" sldId="286"/>
            <ac:picMk id="4" creationId="{0A63E608-79F0-DDF3-0670-347F513601E2}"/>
          </ac:picMkLst>
        </pc:picChg>
      </pc:sldChg>
      <pc:sldChg chg="add setBg">
        <pc:chgData name="Alexandra Dupuy- Etudiant" userId="036280fc-723d-4ce1-a795-3a847627fc15" providerId="ADAL" clId="{F4375E96-9FE6-4B84-9EC5-EE723E1F5EA4}" dt="2025-09-04T11:37:42.119" v="0"/>
        <pc:sldMkLst>
          <pc:docMk/>
          <pc:sldMk cId="2082507098" sldId="346"/>
        </pc:sldMkLst>
      </pc:sldChg>
      <pc:sldChg chg="add ord setBg">
        <pc:chgData name="Alexandra Dupuy- Etudiant" userId="036280fc-723d-4ce1-a795-3a847627fc15" providerId="ADAL" clId="{F4375E96-9FE6-4B84-9EC5-EE723E1F5EA4}" dt="2025-09-04T11:38:19.855" v="3"/>
        <pc:sldMkLst>
          <pc:docMk/>
          <pc:sldMk cId="345113356" sldId="347"/>
        </pc:sldMkLst>
      </pc:sldChg>
      <pc:sldChg chg="add setBg">
        <pc:chgData name="Alexandra Dupuy- Etudiant" userId="036280fc-723d-4ce1-a795-3a847627fc15" providerId="ADAL" clId="{F4375E96-9FE6-4B84-9EC5-EE723E1F5EA4}" dt="2025-09-04T11:38:52.892" v="4"/>
        <pc:sldMkLst>
          <pc:docMk/>
          <pc:sldMk cId="4275038470" sldId="348"/>
        </pc:sldMkLst>
      </pc:sldChg>
      <pc:sldChg chg="add setBg">
        <pc:chgData name="Alexandra Dupuy- Etudiant" userId="036280fc-723d-4ce1-a795-3a847627fc15" providerId="ADAL" clId="{F4375E96-9FE6-4B84-9EC5-EE723E1F5EA4}" dt="2025-09-04T11:39:46.560" v="5"/>
        <pc:sldMkLst>
          <pc:docMk/>
          <pc:sldMk cId="1103844437" sldId="349"/>
        </pc:sldMkLst>
      </pc:sldChg>
      <pc:sldChg chg="add setBg">
        <pc:chgData name="Alexandra Dupuy- Etudiant" userId="036280fc-723d-4ce1-a795-3a847627fc15" providerId="ADAL" clId="{F4375E96-9FE6-4B84-9EC5-EE723E1F5EA4}" dt="2025-09-04T11:40:41.374" v="6"/>
        <pc:sldMkLst>
          <pc:docMk/>
          <pc:sldMk cId="740612673" sldId="350"/>
        </pc:sldMkLst>
      </pc:sldChg>
      <pc:sldChg chg="add setBg">
        <pc:chgData name="Alexandra Dupuy- Etudiant" userId="036280fc-723d-4ce1-a795-3a847627fc15" providerId="ADAL" clId="{F4375E96-9FE6-4B84-9EC5-EE723E1F5EA4}" dt="2025-09-04T11:41:03.698" v="7"/>
        <pc:sldMkLst>
          <pc:docMk/>
          <pc:sldMk cId="2578876582" sldId="351"/>
        </pc:sldMkLst>
      </pc:sldChg>
      <pc:sldChg chg="add">
        <pc:chgData name="Alexandra Dupuy- Etudiant" userId="036280fc-723d-4ce1-a795-3a847627fc15" providerId="ADAL" clId="{F4375E96-9FE6-4B84-9EC5-EE723E1F5EA4}" dt="2025-09-04T11:41:30.676" v="8"/>
        <pc:sldMkLst>
          <pc:docMk/>
          <pc:sldMk cId="1451180569" sldId="352"/>
        </pc:sldMkLst>
      </pc:sldChg>
      <pc:sldChg chg="add setBg">
        <pc:chgData name="Alexandra Dupuy- Etudiant" userId="036280fc-723d-4ce1-a795-3a847627fc15" providerId="ADAL" clId="{F4375E96-9FE6-4B84-9EC5-EE723E1F5EA4}" dt="2025-09-04T11:41:49.767" v="9"/>
        <pc:sldMkLst>
          <pc:docMk/>
          <pc:sldMk cId="2119492255" sldId="353"/>
        </pc:sldMkLst>
      </pc:sldChg>
      <pc:sldChg chg="add setBg">
        <pc:chgData name="Alexandra Dupuy- Etudiant" userId="036280fc-723d-4ce1-a795-3a847627fc15" providerId="ADAL" clId="{F4375E96-9FE6-4B84-9EC5-EE723E1F5EA4}" dt="2025-09-04T11:42:14.948" v="10"/>
        <pc:sldMkLst>
          <pc:docMk/>
          <pc:sldMk cId="763429129" sldId="354"/>
        </pc:sldMkLst>
      </pc:sldChg>
      <pc:sldChg chg="add setBg">
        <pc:chgData name="Alexandra Dupuy- Etudiant" userId="036280fc-723d-4ce1-a795-3a847627fc15" providerId="ADAL" clId="{F4375E96-9FE6-4B84-9EC5-EE723E1F5EA4}" dt="2025-09-04T11:43:34.897" v="13"/>
        <pc:sldMkLst>
          <pc:docMk/>
          <pc:sldMk cId="2143860859" sldId="355"/>
        </pc:sldMkLst>
      </pc:sldChg>
      <pc:sldChg chg="addSp delSp modSp add mod setBg delAnim modAnim">
        <pc:chgData name="Alexandra Dupuy- Etudiant" userId="036280fc-723d-4ce1-a795-3a847627fc15" providerId="ADAL" clId="{F4375E96-9FE6-4B84-9EC5-EE723E1F5EA4}" dt="2025-09-04T11:43:49.847" v="16"/>
        <pc:sldMkLst>
          <pc:docMk/>
          <pc:sldMk cId="501288870" sldId="356"/>
        </pc:sldMkLst>
        <pc:picChg chg="del">
          <ac:chgData name="Alexandra Dupuy- Etudiant" userId="036280fc-723d-4ce1-a795-3a847627fc15" providerId="ADAL" clId="{F4375E96-9FE6-4B84-9EC5-EE723E1F5EA4}" dt="2025-09-04T11:43:40.083" v="15" actId="478"/>
          <ac:picMkLst>
            <pc:docMk/>
            <pc:sldMk cId="501288870" sldId="356"/>
            <ac:picMk id="4" creationId="{4F7E34E4-0A1E-1088-86D9-EC2A85E525A7}"/>
          </ac:picMkLst>
        </pc:picChg>
        <pc:picChg chg="add mod">
          <ac:chgData name="Alexandra Dupuy- Etudiant" userId="036280fc-723d-4ce1-a795-3a847627fc15" providerId="ADAL" clId="{F4375E96-9FE6-4B84-9EC5-EE723E1F5EA4}" dt="2025-09-04T11:43:49.847" v="16"/>
          <ac:picMkLst>
            <pc:docMk/>
            <pc:sldMk cId="501288870" sldId="356"/>
            <ac:picMk id="5" creationId="{54E3E8F7-31BA-D73E-6E7D-2B03058217B2}"/>
          </ac:picMkLst>
        </pc:picChg>
      </pc:sldChg>
      <pc:sldChg chg="add setBg">
        <pc:chgData name="Alexandra Dupuy- Etudiant" userId="036280fc-723d-4ce1-a795-3a847627fc15" providerId="ADAL" clId="{F4375E96-9FE6-4B84-9EC5-EE723E1F5EA4}" dt="2025-09-04T11:43:55.288" v="17"/>
        <pc:sldMkLst>
          <pc:docMk/>
          <pc:sldMk cId="625861531" sldId="357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BE634C2-373C-BE6E-B5CB-F55B9FDC76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C250B266-4371-C861-3296-4BFFD70F6E6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fr-CA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430CF06-FCA3-B14C-725A-D3B290802F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C1A11-0884-4404-9549-13B74A2C5D4B}" type="datetimeFigureOut">
              <a:rPr lang="fr-CA" smtClean="0"/>
              <a:t>2025-09-04</a:t>
            </a:fld>
            <a:endParaRPr lang="fr-CA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E2D61EC-0A3B-0A60-E618-1B6066210C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8319C3E-6121-EA9A-D9E1-B492823E89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EE648F-88B8-4FA9-A1BC-D0FBCBA25678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4712160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A984936-8109-49BA-EAB5-AEFB8A4F96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FF32F222-4D79-0AE2-0160-882C708AF1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1BAD52C-DA33-5F14-1235-0D5508FAE6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C1A11-0884-4404-9549-13B74A2C5D4B}" type="datetimeFigureOut">
              <a:rPr lang="fr-CA" smtClean="0"/>
              <a:t>2025-09-04</a:t>
            </a:fld>
            <a:endParaRPr lang="fr-CA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CDE30AF-44E8-4B7A-9547-E911B7B764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D1E705F-8155-BC97-F742-3B72EA9ECB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EE648F-88B8-4FA9-A1BC-D0FBCBA25678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5207533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DB831D77-FB81-366D-35C5-F2950C56A8B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2332643-4922-A7A0-678F-A77C21388F5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FAEC176-3139-184B-D9EB-A5D914665E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C1A11-0884-4404-9549-13B74A2C5D4B}" type="datetimeFigureOut">
              <a:rPr lang="fr-CA" smtClean="0"/>
              <a:t>2025-09-04</a:t>
            </a:fld>
            <a:endParaRPr lang="fr-CA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0D2DE37-E1CE-4C28-6871-38F6BDCED5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7164790-A673-41C6-0734-1B748D76E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EE648F-88B8-4FA9-A1BC-D0FBCBA25678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5739208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EB821B3-6D91-68FD-633A-FE5CB46199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BD25C06-6345-F3CA-0CC0-82FCE152E4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1263464-37B7-7EEA-B023-E56190AAA9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C1A11-0884-4404-9549-13B74A2C5D4B}" type="datetimeFigureOut">
              <a:rPr lang="fr-CA" smtClean="0"/>
              <a:t>2025-09-04</a:t>
            </a:fld>
            <a:endParaRPr lang="fr-CA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88D3D2B-0698-450A-E2C7-F684A72C5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85F160D-6CA5-EFD3-0760-709201028A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EE648F-88B8-4FA9-A1BC-D0FBCBA25678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4451131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6DB9C0C-2955-DA8D-FD73-0582927E8B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F6D66D58-53B2-6436-A134-35997B9638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E2A43E6-D093-3522-64E3-933631CA5F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C1A11-0884-4404-9549-13B74A2C5D4B}" type="datetimeFigureOut">
              <a:rPr lang="fr-CA" smtClean="0"/>
              <a:t>2025-09-04</a:t>
            </a:fld>
            <a:endParaRPr lang="fr-CA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292E1D8-9285-5CCB-948A-CCEE5F6CB6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4122F94-35F1-6B07-8484-D1E361341C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EE648F-88B8-4FA9-A1BC-D0FBCBA25678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542530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F250C63-968D-7132-80D8-10F9249863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720BA78-F2EC-2A90-3E61-652D743B558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9E482E0-C0C0-7BC0-2B74-A08CBF59D5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D328CAB-EA11-DD17-DB51-656C1EE166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C1A11-0884-4404-9549-13B74A2C5D4B}" type="datetimeFigureOut">
              <a:rPr lang="fr-CA" smtClean="0"/>
              <a:t>2025-09-04</a:t>
            </a:fld>
            <a:endParaRPr lang="fr-CA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F173CBD4-9F17-CD8C-609F-3921E3CDFC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AF5BC41D-8E3F-AD1A-E7DC-FD8B5FB58C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EE648F-88B8-4FA9-A1BC-D0FBCBA25678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9279165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FB66ED1-3902-0A3A-7EE5-90AD221EAA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CA4CF13C-E551-C857-F1B2-DED5272B05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C46E76A-3CBB-2994-AAED-17B11B3250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2A72AF1E-A40D-6125-F134-AC17C143EE4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F036FD01-1B62-1EAD-ADC3-A47E7BAD55D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53E4D601-53A7-5D92-7D88-0916228073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C1A11-0884-4404-9549-13B74A2C5D4B}" type="datetimeFigureOut">
              <a:rPr lang="fr-CA" smtClean="0"/>
              <a:t>2025-09-04</a:t>
            </a:fld>
            <a:endParaRPr lang="fr-CA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DDFD6D2-E420-D019-B44E-49262DC1FB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4F610D98-3318-87EA-3591-864328C011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EE648F-88B8-4FA9-A1BC-D0FBCBA25678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0689790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838982C-0880-397A-F337-032F77D630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072D148E-BBEF-C77B-C12F-64A33FE10E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C1A11-0884-4404-9549-13B74A2C5D4B}" type="datetimeFigureOut">
              <a:rPr lang="fr-CA" smtClean="0"/>
              <a:t>2025-09-04</a:t>
            </a:fld>
            <a:endParaRPr lang="fr-CA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C313DDA1-B2DB-1D90-24BB-46EACA5A38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99D72C7D-D006-AD8C-4CE6-AC3C30D45F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EE648F-88B8-4FA9-A1BC-D0FBCBA25678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7901780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44AF64B4-8E0B-026B-F115-068676F836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C1A11-0884-4404-9549-13B74A2C5D4B}" type="datetimeFigureOut">
              <a:rPr lang="fr-CA" smtClean="0"/>
              <a:t>2025-09-04</a:t>
            </a:fld>
            <a:endParaRPr lang="fr-CA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B3E0C5F3-CC2E-D229-1903-B1B6C8DD2A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3048D9C-6D31-4B0A-94E4-5C79CB1977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EE648F-88B8-4FA9-A1BC-D0FBCBA25678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5400716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860E764-CCC1-D209-A146-8EAF7D8814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AE0BD0B-164B-F8BC-3C5E-2156B1B630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44AAD855-152E-6FB8-40EA-E43B2511A7C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56C69996-4E9A-0E1B-82B3-50C6EB3C50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C1A11-0884-4404-9549-13B74A2C5D4B}" type="datetimeFigureOut">
              <a:rPr lang="fr-CA" smtClean="0"/>
              <a:t>2025-09-04</a:t>
            </a:fld>
            <a:endParaRPr lang="fr-CA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D1FA8508-7EDE-7FBA-A8F1-0E1E5F0964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60DB050-C2CD-97C0-BD8F-C93E118669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EE648F-88B8-4FA9-A1BC-D0FBCBA25678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1144222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36150EF-0797-7360-60B0-688DAF8070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9794568E-19B3-1F83-CE88-1B07F2CB4DC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CA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F49C9CB-679B-AAAF-2F84-AD3247BCBC0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861049E-CCA5-2D06-7764-D1D8254E41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C1A11-0884-4404-9549-13B74A2C5D4B}" type="datetimeFigureOut">
              <a:rPr lang="fr-CA" smtClean="0"/>
              <a:t>2025-09-04</a:t>
            </a:fld>
            <a:endParaRPr lang="fr-CA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8A77982-5A4E-FBE1-2F77-EA61AE47A1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275FA191-D512-9595-776E-DC2E08CB73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EE648F-88B8-4FA9-A1BC-D0FBCBA25678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9907915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6F518167-BBC2-7C41-7522-250498BE4A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6550348-69ED-E31C-164D-078F7AFF42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38FE646-7EA6-0A1A-5615-BAA2DC1077F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31C1A11-0884-4404-9549-13B74A2C5D4B}" type="datetimeFigureOut">
              <a:rPr lang="fr-CA" smtClean="0"/>
              <a:t>2025-09-04</a:t>
            </a:fld>
            <a:endParaRPr lang="fr-CA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631262E-C266-10B5-53EF-6732BFE2D66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CA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462F90B-9612-14D9-F5C6-75235C80640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9EE648F-88B8-4FA9-A1BC-D0FBCBA25678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7030752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1.m4a"/><Relationship Id="rId1" Type="http://schemas.openxmlformats.org/officeDocument/2006/relationships/audio" Target="NULL" TargetMode="Externa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media" Target="../media/media11.m4a"/><Relationship Id="rId2" Type="http://schemas.microsoft.com/office/2007/relationships/media" Target="../media/media10.m4a"/><Relationship Id="rId1" Type="http://schemas.openxmlformats.org/officeDocument/2006/relationships/audio" Target="NULL" TargetMode="External"/><Relationship Id="rId6" Type="http://schemas.openxmlformats.org/officeDocument/2006/relationships/image" Target="../media/image2.png"/><Relationship Id="rId5" Type="http://schemas.openxmlformats.org/officeDocument/2006/relationships/image" Target="../media/image11.png"/><Relationship Id="rId4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media" Target="../media/media13.m4a"/><Relationship Id="rId2" Type="http://schemas.microsoft.com/office/2007/relationships/media" Target="../media/media12.m4a"/><Relationship Id="rId1" Type="http://schemas.openxmlformats.org/officeDocument/2006/relationships/audio" Target="NULL" TargetMode="External"/><Relationship Id="rId6" Type="http://schemas.openxmlformats.org/officeDocument/2006/relationships/image" Target="../media/image2.png"/><Relationship Id="rId5" Type="http://schemas.openxmlformats.org/officeDocument/2006/relationships/image" Target="../media/image12.png"/><Relationship Id="rId4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14.m4a"/><Relationship Id="rId1" Type="http://schemas.openxmlformats.org/officeDocument/2006/relationships/audio" Target="NULL" TargetMode="External"/><Relationship Id="rId5" Type="http://schemas.openxmlformats.org/officeDocument/2006/relationships/image" Target="../media/image2.png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media" Target="../media/media16.m4a"/><Relationship Id="rId2" Type="http://schemas.microsoft.com/office/2007/relationships/media" Target="../media/media15.m4a"/><Relationship Id="rId1" Type="http://schemas.openxmlformats.org/officeDocument/2006/relationships/audio" Target="NULL" TargetMode="External"/><Relationship Id="rId6" Type="http://schemas.openxmlformats.org/officeDocument/2006/relationships/image" Target="../media/image2.png"/><Relationship Id="rId5" Type="http://schemas.openxmlformats.org/officeDocument/2006/relationships/image" Target="../media/image14.png"/><Relationship Id="rId4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17.m4a"/><Relationship Id="rId1" Type="http://schemas.openxmlformats.org/officeDocument/2006/relationships/audio" Target="NULL" TargetMode="External"/><Relationship Id="rId5" Type="http://schemas.openxmlformats.org/officeDocument/2006/relationships/image" Target="../media/image2.png"/><Relationship Id="rId4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18.m4a"/><Relationship Id="rId1" Type="http://schemas.openxmlformats.org/officeDocument/2006/relationships/audio" Target="NULL" TargetMode="External"/><Relationship Id="rId5" Type="http://schemas.openxmlformats.org/officeDocument/2006/relationships/image" Target="../media/image2.png"/><Relationship Id="rId4" Type="http://schemas.openxmlformats.org/officeDocument/2006/relationships/image" Target="../media/image1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19.m4a"/><Relationship Id="rId1" Type="http://schemas.openxmlformats.org/officeDocument/2006/relationships/audio" Target="NULL" TargetMode="External"/><Relationship Id="rId5" Type="http://schemas.openxmlformats.org/officeDocument/2006/relationships/image" Target="../media/image2.png"/><Relationship Id="rId4" Type="http://schemas.openxmlformats.org/officeDocument/2006/relationships/image" Target="../media/image1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20.m4a"/><Relationship Id="rId1" Type="http://schemas.openxmlformats.org/officeDocument/2006/relationships/audio" Target="NULL" TargetMode="External"/><Relationship Id="rId5" Type="http://schemas.openxmlformats.org/officeDocument/2006/relationships/image" Target="../media/image2.png"/><Relationship Id="rId4" Type="http://schemas.openxmlformats.org/officeDocument/2006/relationships/image" Target="../media/image18.png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media" Target="../media/media22.m4a"/><Relationship Id="rId7" Type="http://schemas.openxmlformats.org/officeDocument/2006/relationships/image" Target="../media/image2.png"/><Relationship Id="rId2" Type="http://schemas.microsoft.com/office/2007/relationships/media" Target="../media/media21.m4a"/><Relationship Id="rId1" Type="http://schemas.openxmlformats.org/officeDocument/2006/relationships/audio" Target="NULL" TargetMode="External"/><Relationship Id="rId6" Type="http://schemas.openxmlformats.org/officeDocument/2006/relationships/image" Target="../media/image19.png"/><Relationship Id="rId5" Type="http://schemas.openxmlformats.org/officeDocument/2006/relationships/slideLayout" Target="../slideLayouts/slideLayout7.xml"/><Relationship Id="rId4" Type="http://schemas.microsoft.com/office/2007/relationships/media" Target="../media/media23.m4a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4.m4a"/><Relationship Id="rId1" Type="http://schemas.microsoft.com/office/2007/relationships/media" Target="../media/media24.m4a"/><Relationship Id="rId5" Type="http://schemas.openxmlformats.org/officeDocument/2006/relationships/image" Target="../media/image2.png"/><Relationship Id="rId4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2.m4a"/><Relationship Id="rId1" Type="http://schemas.openxmlformats.org/officeDocument/2006/relationships/audio" Target="NULL" TargetMode="External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5.m4a"/><Relationship Id="rId1" Type="http://schemas.microsoft.com/office/2007/relationships/media" Target="../media/media25.m4a"/><Relationship Id="rId5" Type="http://schemas.openxmlformats.org/officeDocument/2006/relationships/image" Target="../media/image2.png"/><Relationship Id="rId4" Type="http://schemas.openxmlformats.org/officeDocument/2006/relationships/image" Target="../media/image2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6.m4a"/><Relationship Id="rId1" Type="http://schemas.microsoft.com/office/2007/relationships/media" Target="../media/media26.m4a"/><Relationship Id="rId5" Type="http://schemas.openxmlformats.org/officeDocument/2006/relationships/image" Target="../media/image2.png"/><Relationship Id="rId4" Type="http://schemas.openxmlformats.org/officeDocument/2006/relationships/image" Target="../media/image2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27.m4a"/><Relationship Id="rId1" Type="http://schemas.openxmlformats.org/officeDocument/2006/relationships/audio" Target="NULL" TargetMode="External"/><Relationship Id="rId5" Type="http://schemas.openxmlformats.org/officeDocument/2006/relationships/image" Target="../media/image2.png"/><Relationship Id="rId4" Type="http://schemas.openxmlformats.org/officeDocument/2006/relationships/image" Target="../media/image2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28.m4a"/><Relationship Id="rId1" Type="http://schemas.openxmlformats.org/officeDocument/2006/relationships/audio" Target="NULL" TargetMode="External"/><Relationship Id="rId5" Type="http://schemas.openxmlformats.org/officeDocument/2006/relationships/image" Target="../media/image2.png"/><Relationship Id="rId4" Type="http://schemas.openxmlformats.org/officeDocument/2006/relationships/image" Target="../media/image2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29.m4a"/><Relationship Id="rId1" Type="http://schemas.openxmlformats.org/officeDocument/2006/relationships/audio" Target="NULL" TargetMode="External"/><Relationship Id="rId5" Type="http://schemas.openxmlformats.org/officeDocument/2006/relationships/image" Target="../media/image2.png"/><Relationship Id="rId4" Type="http://schemas.openxmlformats.org/officeDocument/2006/relationships/image" Target="../media/image2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0.m4a"/><Relationship Id="rId1" Type="http://schemas.microsoft.com/office/2007/relationships/media" Target="../media/media30.m4a"/><Relationship Id="rId5" Type="http://schemas.openxmlformats.org/officeDocument/2006/relationships/image" Target="../media/image2.png"/><Relationship Id="rId4" Type="http://schemas.openxmlformats.org/officeDocument/2006/relationships/image" Target="../media/image2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2.m4a"/><Relationship Id="rId1" Type="http://schemas.openxmlformats.org/officeDocument/2006/relationships/audio" Target="NULL" TargetMode="Externa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2.m4a"/><Relationship Id="rId1" Type="http://schemas.openxmlformats.org/officeDocument/2006/relationships/audio" Target="NULL" TargetMode="External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1.m4a"/><Relationship Id="rId1" Type="http://schemas.openxmlformats.org/officeDocument/2006/relationships/audio" Target="NULL" TargetMode="Externa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3.m4a"/><Relationship Id="rId1" Type="http://schemas.openxmlformats.org/officeDocument/2006/relationships/audio" Target="NULL" TargetMode="External"/><Relationship Id="rId5" Type="http://schemas.openxmlformats.org/officeDocument/2006/relationships/image" Target="../media/image2.png"/><Relationship Id="rId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3.m4a"/><Relationship Id="rId1" Type="http://schemas.openxmlformats.org/officeDocument/2006/relationships/audio" Target="NULL" TargetMode="External"/><Relationship Id="rId5" Type="http://schemas.openxmlformats.org/officeDocument/2006/relationships/image" Target="../media/image2.png"/><Relationship Id="rId4" Type="http://schemas.openxmlformats.org/officeDocument/2006/relationships/image" Target="../media/image4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3.m4a"/><Relationship Id="rId1" Type="http://schemas.openxmlformats.org/officeDocument/2006/relationships/audio" Target="NULL" TargetMode="External"/><Relationship Id="rId5" Type="http://schemas.openxmlformats.org/officeDocument/2006/relationships/image" Target="../media/image2.png"/><Relationship Id="rId4" Type="http://schemas.openxmlformats.org/officeDocument/2006/relationships/image" Target="../media/image4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6.m4a"/><Relationship Id="rId1" Type="http://schemas.openxmlformats.org/officeDocument/2006/relationships/audio" Target="NULL" TargetMode="External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6.m4a"/><Relationship Id="rId1" Type="http://schemas.openxmlformats.org/officeDocument/2006/relationships/audio" Target="NULL" TargetMode="External"/><Relationship Id="rId5" Type="http://schemas.openxmlformats.org/officeDocument/2006/relationships/image" Target="../media/image2.png"/><Relationship Id="rId4" Type="http://schemas.openxmlformats.org/officeDocument/2006/relationships/image" Target="../media/image7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4.m4a"/><Relationship Id="rId1" Type="http://schemas.openxmlformats.org/officeDocument/2006/relationships/audio" Target="NULL" TargetMode="External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7.m4a"/><Relationship Id="rId1" Type="http://schemas.openxmlformats.org/officeDocument/2006/relationships/audio" Target="NULL" TargetMode="External"/><Relationship Id="rId5" Type="http://schemas.openxmlformats.org/officeDocument/2006/relationships/image" Target="../media/image2.png"/><Relationship Id="rId4" Type="http://schemas.openxmlformats.org/officeDocument/2006/relationships/image" Target="../media/image6.pn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7.m4a"/><Relationship Id="rId1" Type="http://schemas.openxmlformats.org/officeDocument/2006/relationships/audio" Target="NULL" TargetMode="External"/><Relationship Id="rId5" Type="http://schemas.openxmlformats.org/officeDocument/2006/relationships/image" Target="../media/image2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4.m4a"/><Relationship Id="rId1" Type="http://schemas.openxmlformats.org/officeDocument/2006/relationships/audio" Target="NULL" TargetMode="External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5.m4a"/><Relationship Id="rId1" Type="http://schemas.openxmlformats.org/officeDocument/2006/relationships/audio" Target="NULL" TargetMode="External"/><Relationship Id="rId5" Type="http://schemas.openxmlformats.org/officeDocument/2006/relationships/image" Target="../media/image2.png"/><Relationship Id="rId4" Type="http://schemas.openxmlformats.org/officeDocument/2006/relationships/image" Target="../media/image6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6.m4a"/><Relationship Id="rId1" Type="http://schemas.openxmlformats.org/officeDocument/2006/relationships/audio" Target="NULL" TargetMode="External"/><Relationship Id="rId5" Type="http://schemas.openxmlformats.org/officeDocument/2006/relationships/image" Target="../media/image2.png"/><Relationship Id="rId4" Type="http://schemas.openxmlformats.org/officeDocument/2006/relationships/image" Target="../media/image7.pn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6.m4a"/><Relationship Id="rId1" Type="http://schemas.openxmlformats.org/officeDocument/2006/relationships/audio" Target="NULL" TargetMode="External"/><Relationship Id="rId5" Type="http://schemas.openxmlformats.org/officeDocument/2006/relationships/image" Target="../media/image2.png"/><Relationship Id="rId4" Type="http://schemas.openxmlformats.org/officeDocument/2006/relationships/image" Target="../media/image7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9.m4a"/><Relationship Id="rId1" Type="http://schemas.openxmlformats.org/officeDocument/2006/relationships/audio" Target="NULL" TargetMode="External"/><Relationship Id="rId5" Type="http://schemas.openxmlformats.org/officeDocument/2006/relationships/image" Target="../media/image2.png"/><Relationship Id="rId4" Type="http://schemas.openxmlformats.org/officeDocument/2006/relationships/image" Target="../media/image9.png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9.m4a"/><Relationship Id="rId1" Type="http://schemas.openxmlformats.org/officeDocument/2006/relationships/audio" Target="NULL" TargetMode="External"/><Relationship Id="rId5" Type="http://schemas.openxmlformats.org/officeDocument/2006/relationships/image" Target="../media/image2.png"/><Relationship Id="rId4" Type="http://schemas.openxmlformats.org/officeDocument/2006/relationships/image" Target="../media/image10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8.m4a"/><Relationship Id="rId1" Type="http://schemas.openxmlformats.org/officeDocument/2006/relationships/audio" Target="NULL" TargetMode="External"/><Relationship Id="rId5" Type="http://schemas.openxmlformats.org/officeDocument/2006/relationships/image" Target="../media/image2.png"/><Relationship Id="rId4" Type="http://schemas.openxmlformats.org/officeDocument/2006/relationships/image" Target="../media/image9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7.m4a"/><Relationship Id="rId1" Type="http://schemas.openxmlformats.org/officeDocument/2006/relationships/audio" Target="NULL" TargetMode="External"/><Relationship Id="rId5" Type="http://schemas.openxmlformats.org/officeDocument/2006/relationships/image" Target="../media/image2.png"/><Relationship Id="rId4" Type="http://schemas.openxmlformats.org/officeDocument/2006/relationships/image" Target="../media/image8.png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5.m4a"/><Relationship Id="rId1" Type="http://schemas.openxmlformats.org/officeDocument/2006/relationships/audio" Target="NULL" TargetMode="External"/><Relationship Id="rId5" Type="http://schemas.openxmlformats.org/officeDocument/2006/relationships/image" Target="../media/image2.png"/><Relationship Id="rId4" Type="http://schemas.openxmlformats.org/officeDocument/2006/relationships/image" Target="../media/image6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7.m4a"/><Relationship Id="rId1" Type="http://schemas.openxmlformats.org/officeDocument/2006/relationships/audio" Target="NULL" TargetMode="External"/><Relationship Id="rId5" Type="http://schemas.openxmlformats.org/officeDocument/2006/relationships/image" Target="../media/image2.png"/><Relationship Id="rId4" Type="http://schemas.openxmlformats.org/officeDocument/2006/relationships/image" Target="../media/image8.png"/></Relationships>
</file>

<file path=ppt/slides/_rels/slide51.xml.rels><?xml version="1.0" encoding="UTF-8" standalone="yes"?>
<Relationships xmlns="http://schemas.openxmlformats.org/package/2006/relationships"><Relationship Id="rId3" Type="http://schemas.microsoft.com/office/2007/relationships/media" Target="../media/media11.m4a"/><Relationship Id="rId2" Type="http://schemas.microsoft.com/office/2007/relationships/media" Target="../media/media10.m4a"/><Relationship Id="rId1" Type="http://schemas.openxmlformats.org/officeDocument/2006/relationships/audio" Target="NULL" TargetMode="External"/><Relationship Id="rId6" Type="http://schemas.openxmlformats.org/officeDocument/2006/relationships/image" Target="../media/image2.png"/><Relationship Id="rId5" Type="http://schemas.openxmlformats.org/officeDocument/2006/relationships/image" Target="../media/image11.png"/><Relationship Id="rId4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microsoft.com/office/2007/relationships/media" Target="../media/media11.m4a"/><Relationship Id="rId2" Type="http://schemas.microsoft.com/office/2007/relationships/media" Target="../media/media10.m4a"/><Relationship Id="rId1" Type="http://schemas.openxmlformats.org/officeDocument/2006/relationships/audio" Target="NULL" TargetMode="External"/><Relationship Id="rId6" Type="http://schemas.openxmlformats.org/officeDocument/2006/relationships/image" Target="../media/image2.png"/><Relationship Id="rId5" Type="http://schemas.openxmlformats.org/officeDocument/2006/relationships/image" Target="../media/image11.png"/><Relationship Id="rId4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3" Type="http://schemas.microsoft.com/office/2007/relationships/media" Target="../media/media13.m4a"/><Relationship Id="rId2" Type="http://schemas.microsoft.com/office/2007/relationships/media" Target="../media/media12.m4a"/><Relationship Id="rId1" Type="http://schemas.openxmlformats.org/officeDocument/2006/relationships/audio" Target="NULL" TargetMode="External"/><Relationship Id="rId6" Type="http://schemas.openxmlformats.org/officeDocument/2006/relationships/image" Target="../media/image2.png"/><Relationship Id="rId5" Type="http://schemas.openxmlformats.org/officeDocument/2006/relationships/image" Target="../media/image12.png"/><Relationship Id="rId4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microsoft.com/office/2007/relationships/media" Target="../media/media13.m4a"/><Relationship Id="rId2" Type="http://schemas.microsoft.com/office/2007/relationships/media" Target="../media/media12.m4a"/><Relationship Id="rId1" Type="http://schemas.openxmlformats.org/officeDocument/2006/relationships/audio" Target="NULL" TargetMode="External"/><Relationship Id="rId6" Type="http://schemas.openxmlformats.org/officeDocument/2006/relationships/image" Target="../media/image2.png"/><Relationship Id="rId5" Type="http://schemas.openxmlformats.org/officeDocument/2006/relationships/image" Target="../media/image12.png"/><Relationship Id="rId4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3" Type="http://schemas.microsoft.com/office/2007/relationships/media" Target="../media/media16.m4a"/><Relationship Id="rId2" Type="http://schemas.microsoft.com/office/2007/relationships/media" Target="../media/media15.m4a"/><Relationship Id="rId1" Type="http://schemas.openxmlformats.org/officeDocument/2006/relationships/audio" Target="NULL" TargetMode="External"/><Relationship Id="rId6" Type="http://schemas.openxmlformats.org/officeDocument/2006/relationships/image" Target="../media/image2.png"/><Relationship Id="rId5" Type="http://schemas.openxmlformats.org/officeDocument/2006/relationships/image" Target="../media/image13.png"/><Relationship Id="rId4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microsoft.com/office/2007/relationships/media" Target="../media/media16.m4a"/><Relationship Id="rId2" Type="http://schemas.microsoft.com/office/2007/relationships/media" Target="../media/media15.m4a"/><Relationship Id="rId1" Type="http://schemas.openxmlformats.org/officeDocument/2006/relationships/audio" Target="NULL" TargetMode="External"/><Relationship Id="rId6" Type="http://schemas.openxmlformats.org/officeDocument/2006/relationships/image" Target="../media/image2.png"/><Relationship Id="rId5" Type="http://schemas.openxmlformats.org/officeDocument/2006/relationships/image" Target="../media/image14.png"/><Relationship Id="rId4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6.m4a"/><Relationship Id="rId1" Type="http://schemas.openxmlformats.org/officeDocument/2006/relationships/audio" Target="NULL" TargetMode="External"/><Relationship Id="rId5" Type="http://schemas.openxmlformats.org/officeDocument/2006/relationships/image" Target="../media/image2.png"/><Relationship Id="rId4" Type="http://schemas.openxmlformats.org/officeDocument/2006/relationships/image" Target="../media/image7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14.m4a"/><Relationship Id="rId1" Type="http://schemas.openxmlformats.org/officeDocument/2006/relationships/audio" Target="NULL" TargetMode="External"/><Relationship Id="rId5" Type="http://schemas.openxmlformats.org/officeDocument/2006/relationships/image" Target="../media/image2.png"/><Relationship Id="rId4" Type="http://schemas.openxmlformats.org/officeDocument/2006/relationships/image" Target="../media/image13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17.m4a"/><Relationship Id="rId1" Type="http://schemas.openxmlformats.org/officeDocument/2006/relationships/audio" Target="NULL" TargetMode="External"/><Relationship Id="rId5" Type="http://schemas.openxmlformats.org/officeDocument/2006/relationships/image" Target="../media/image2.png"/><Relationship Id="rId4" Type="http://schemas.openxmlformats.org/officeDocument/2006/relationships/image" Target="../media/image15.png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17.m4a"/><Relationship Id="rId1" Type="http://schemas.openxmlformats.org/officeDocument/2006/relationships/audio" Target="NULL" TargetMode="External"/><Relationship Id="rId5" Type="http://schemas.openxmlformats.org/officeDocument/2006/relationships/image" Target="../media/image2.png"/><Relationship Id="rId4" Type="http://schemas.openxmlformats.org/officeDocument/2006/relationships/image" Target="../media/image15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18.m4a"/><Relationship Id="rId1" Type="http://schemas.openxmlformats.org/officeDocument/2006/relationships/audio" Target="NULL" TargetMode="External"/><Relationship Id="rId5" Type="http://schemas.openxmlformats.org/officeDocument/2006/relationships/image" Target="../media/image2.png"/><Relationship Id="rId4" Type="http://schemas.openxmlformats.org/officeDocument/2006/relationships/image" Target="../media/image16.png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18.m4a"/><Relationship Id="rId1" Type="http://schemas.openxmlformats.org/officeDocument/2006/relationships/audio" Target="NULL" TargetMode="External"/><Relationship Id="rId5" Type="http://schemas.openxmlformats.org/officeDocument/2006/relationships/image" Target="../media/image2.png"/><Relationship Id="rId4" Type="http://schemas.openxmlformats.org/officeDocument/2006/relationships/image" Target="../media/image16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20.m4a"/><Relationship Id="rId1" Type="http://schemas.openxmlformats.org/officeDocument/2006/relationships/audio" Target="NULL" TargetMode="External"/><Relationship Id="rId5" Type="http://schemas.openxmlformats.org/officeDocument/2006/relationships/image" Target="../media/image2.png"/><Relationship Id="rId4" Type="http://schemas.openxmlformats.org/officeDocument/2006/relationships/image" Target="../media/image17.png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20.m4a"/><Relationship Id="rId1" Type="http://schemas.openxmlformats.org/officeDocument/2006/relationships/audio" Target="NULL" TargetMode="External"/><Relationship Id="rId5" Type="http://schemas.openxmlformats.org/officeDocument/2006/relationships/image" Target="../media/image2.png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7.m4a"/><Relationship Id="rId1" Type="http://schemas.openxmlformats.org/officeDocument/2006/relationships/audio" Target="NULL" TargetMode="External"/><Relationship Id="rId5" Type="http://schemas.openxmlformats.org/officeDocument/2006/relationships/image" Target="../media/image2.png"/><Relationship Id="rId4" Type="http://schemas.openxmlformats.org/officeDocument/2006/relationships/image" Target="../media/image8.pn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19.m4a"/><Relationship Id="rId1" Type="http://schemas.openxmlformats.org/officeDocument/2006/relationships/audio" Target="NULL" TargetMode="External"/><Relationship Id="rId5" Type="http://schemas.openxmlformats.org/officeDocument/2006/relationships/image" Target="../media/image2.png"/><Relationship Id="rId4" Type="http://schemas.openxmlformats.org/officeDocument/2006/relationships/image" Target="../media/image17.pn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19.m4a"/><Relationship Id="rId1" Type="http://schemas.openxmlformats.org/officeDocument/2006/relationships/audio" Target="NULL" TargetMode="External"/><Relationship Id="rId5" Type="http://schemas.openxmlformats.org/officeDocument/2006/relationships/image" Target="../media/image2.png"/><Relationship Id="rId4" Type="http://schemas.openxmlformats.org/officeDocument/2006/relationships/image" Target="../media/image19.png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19.m4a"/><Relationship Id="rId1" Type="http://schemas.openxmlformats.org/officeDocument/2006/relationships/audio" Target="NULL" TargetMode="External"/><Relationship Id="rId5" Type="http://schemas.openxmlformats.org/officeDocument/2006/relationships/image" Target="../media/image2.png"/><Relationship Id="rId4" Type="http://schemas.openxmlformats.org/officeDocument/2006/relationships/image" Target="../media/image17.png"/></Relationships>
</file>

<file path=ppt/slides/_rels/slide74.xml.rels><?xml version="1.0" encoding="UTF-8" standalone="yes"?>
<Relationships xmlns="http://schemas.openxmlformats.org/package/2006/relationships"><Relationship Id="rId3" Type="http://schemas.microsoft.com/office/2007/relationships/media" Target="../media/media22.m4a"/><Relationship Id="rId7" Type="http://schemas.openxmlformats.org/officeDocument/2006/relationships/image" Target="../media/image2.png"/><Relationship Id="rId2" Type="http://schemas.microsoft.com/office/2007/relationships/media" Target="../media/media21.m4a"/><Relationship Id="rId1" Type="http://schemas.openxmlformats.org/officeDocument/2006/relationships/audio" Target="NULL" TargetMode="External"/><Relationship Id="rId6" Type="http://schemas.openxmlformats.org/officeDocument/2006/relationships/image" Target="../media/image19.png"/><Relationship Id="rId5" Type="http://schemas.openxmlformats.org/officeDocument/2006/relationships/slideLayout" Target="../slideLayouts/slideLayout7.xml"/><Relationship Id="rId4" Type="http://schemas.microsoft.com/office/2007/relationships/media" Target="../media/media23.m4a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5.m4a"/><Relationship Id="rId1" Type="http://schemas.microsoft.com/office/2007/relationships/media" Target="../media/media25.m4a"/><Relationship Id="rId5" Type="http://schemas.openxmlformats.org/officeDocument/2006/relationships/image" Target="../media/image2.png"/><Relationship Id="rId4" Type="http://schemas.openxmlformats.org/officeDocument/2006/relationships/image" Target="../media/image20.png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5.m4a"/><Relationship Id="rId1" Type="http://schemas.microsoft.com/office/2007/relationships/media" Target="../media/media25.m4a"/><Relationship Id="rId5" Type="http://schemas.openxmlformats.org/officeDocument/2006/relationships/image" Target="../media/image2.png"/><Relationship Id="rId4" Type="http://schemas.openxmlformats.org/officeDocument/2006/relationships/image" Target="../media/image21.pn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4.m4a"/><Relationship Id="rId1" Type="http://schemas.microsoft.com/office/2007/relationships/media" Target="../media/media24.m4a"/><Relationship Id="rId5" Type="http://schemas.openxmlformats.org/officeDocument/2006/relationships/image" Target="../media/image2.png"/><Relationship Id="rId4" Type="http://schemas.openxmlformats.org/officeDocument/2006/relationships/image" Target="../media/image20.pn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6.m4a"/><Relationship Id="rId1" Type="http://schemas.microsoft.com/office/2007/relationships/media" Target="../media/media26.m4a"/><Relationship Id="rId5" Type="http://schemas.openxmlformats.org/officeDocument/2006/relationships/image" Target="../media/image2.png"/><Relationship Id="rId4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8.m4a"/><Relationship Id="rId1" Type="http://schemas.openxmlformats.org/officeDocument/2006/relationships/audio" Target="NULL" TargetMode="External"/><Relationship Id="rId5" Type="http://schemas.openxmlformats.org/officeDocument/2006/relationships/image" Target="../media/image2.png"/><Relationship Id="rId4" Type="http://schemas.openxmlformats.org/officeDocument/2006/relationships/image" Target="../media/image9.png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6.m4a"/><Relationship Id="rId1" Type="http://schemas.microsoft.com/office/2007/relationships/media" Target="../media/media26.m4a"/><Relationship Id="rId5" Type="http://schemas.openxmlformats.org/officeDocument/2006/relationships/image" Target="../media/image2.png"/><Relationship Id="rId4" Type="http://schemas.openxmlformats.org/officeDocument/2006/relationships/image" Target="../media/image22.pn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7.m4a"/><Relationship Id="rId1" Type="http://schemas.openxmlformats.org/officeDocument/2006/relationships/audio" Target="NULL" TargetMode="External"/><Relationship Id="rId5" Type="http://schemas.openxmlformats.org/officeDocument/2006/relationships/image" Target="../media/image2.png"/><Relationship Id="rId4" Type="http://schemas.openxmlformats.org/officeDocument/2006/relationships/image" Target="../media/image23.png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7.m4a"/><Relationship Id="rId1" Type="http://schemas.openxmlformats.org/officeDocument/2006/relationships/audio" Target="NULL" TargetMode="External"/><Relationship Id="rId5" Type="http://schemas.openxmlformats.org/officeDocument/2006/relationships/image" Target="../media/image2.png"/><Relationship Id="rId4" Type="http://schemas.openxmlformats.org/officeDocument/2006/relationships/image" Target="../media/image8.png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27.m4a"/><Relationship Id="rId1" Type="http://schemas.openxmlformats.org/officeDocument/2006/relationships/audio" Target="NULL" TargetMode="External"/><Relationship Id="rId5" Type="http://schemas.openxmlformats.org/officeDocument/2006/relationships/image" Target="../media/image2.png"/><Relationship Id="rId4" Type="http://schemas.openxmlformats.org/officeDocument/2006/relationships/image" Target="../media/image23.png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28.m4a"/><Relationship Id="rId1" Type="http://schemas.openxmlformats.org/officeDocument/2006/relationships/audio" Target="NULL" TargetMode="External"/><Relationship Id="rId5" Type="http://schemas.openxmlformats.org/officeDocument/2006/relationships/image" Target="../media/image2.png"/><Relationship Id="rId4" Type="http://schemas.openxmlformats.org/officeDocument/2006/relationships/image" Target="../media/image24.png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28.m4a"/><Relationship Id="rId1" Type="http://schemas.openxmlformats.org/officeDocument/2006/relationships/audio" Target="NULL" TargetMode="External"/><Relationship Id="rId5" Type="http://schemas.openxmlformats.org/officeDocument/2006/relationships/image" Target="../media/image2.png"/><Relationship Id="rId4" Type="http://schemas.openxmlformats.org/officeDocument/2006/relationships/image" Target="../media/image24.png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29.m4a"/><Relationship Id="rId1" Type="http://schemas.openxmlformats.org/officeDocument/2006/relationships/audio" Target="NULL" TargetMode="External"/><Relationship Id="rId5" Type="http://schemas.openxmlformats.org/officeDocument/2006/relationships/image" Target="../media/image2.png"/><Relationship Id="rId4" Type="http://schemas.openxmlformats.org/officeDocument/2006/relationships/image" Target="../media/image2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9.m4a"/><Relationship Id="rId1" Type="http://schemas.openxmlformats.org/officeDocument/2006/relationships/audio" Target="NULL" TargetMode="External"/><Relationship Id="rId5" Type="http://schemas.openxmlformats.org/officeDocument/2006/relationships/image" Target="../media/image2.png"/><Relationship Id="rId4" Type="http://schemas.openxmlformats.org/officeDocument/2006/relationships/image" Target="../media/image10.png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29.m4a"/><Relationship Id="rId1" Type="http://schemas.openxmlformats.org/officeDocument/2006/relationships/audio" Target="NULL" TargetMode="External"/><Relationship Id="rId5" Type="http://schemas.openxmlformats.org/officeDocument/2006/relationships/image" Target="../media/image2.png"/><Relationship Id="rId4" Type="http://schemas.openxmlformats.org/officeDocument/2006/relationships/image" Target="../media/image25.png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29.m4a"/><Relationship Id="rId1" Type="http://schemas.openxmlformats.org/officeDocument/2006/relationships/audio" Target="NULL" TargetMode="External"/><Relationship Id="rId5" Type="http://schemas.openxmlformats.org/officeDocument/2006/relationships/image" Target="../media/image2.png"/><Relationship Id="rId4" Type="http://schemas.openxmlformats.org/officeDocument/2006/relationships/image" Target="../media/image26.png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29.m4a"/><Relationship Id="rId1" Type="http://schemas.openxmlformats.org/officeDocument/2006/relationships/audio" Target="NULL" TargetMode="External"/><Relationship Id="rId5" Type="http://schemas.openxmlformats.org/officeDocument/2006/relationships/image" Target="../media/image2.png"/><Relationship Id="rId4" Type="http://schemas.openxmlformats.org/officeDocument/2006/relationships/image" Target="../media/image25.png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0.m4a"/><Relationship Id="rId1" Type="http://schemas.microsoft.com/office/2007/relationships/media" Target="../media/media30.m4a"/><Relationship Id="rId5" Type="http://schemas.openxmlformats.org/officeDocument/2006/relationships/image" Target="../media/image2.png"/><Relationship Id="rId4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Une image contenant viande, saucisse, bratwurst, Knackwurst&#10;&#10;Le contenu généré par l’IA peut être incorrect.">
            <a:extLst>
              <a:ext uri="{FF2B5EF4-FFF2-40B4-BE49-F238E27FC236}">
                <a16:creationId xmlns:a16="http://schemas.microsoft.com/office/drawing/2014/main" id="{3115496B-4BB8-DA79-7392-2DC41CFB89B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394294" y="643466"/>
            <a:ext cx="7403412" cy="5571067"/>
          </a:xfrm>
          <a:prstGeom prst="rect">
            <a:avLst/>
          </a:prstGeom>
          <a:noFill/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0A618D9D-AF40-28AC-5DC8-45819309B475}"/>
              </a:ext>
            </a:extLst>
          </p:cNvPr>
          <p:cNvSpPr txBox="1"/>
          <p:nvPr/>
        </p:nvSpPr>
        <p:spPr>
          <a:xfrm>
            <a:off x="308344" y="6214533"/>
            <a:ext cx="208595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800" dirty="0">
                <a:solidFill>
                  <a:schemeClr val="bg1">
                    <a:lumMod val="75000"/>
                  </a:schemeClr>
                </a:solidFill>
              </a:rPr>
              <a:t>Photo : </a:t>
            </a:r>
            <a:r>
              <a:rPr lang="fr-CA" sz="800" dirty="0" err="1">
                <a:solidFill>
                  <a:schemeClr val="bg1">
                    <a:lumMod val="75000"/>
                  </a:schemeClr>
                </a:solidFill>
              </a:rPr>
              <a:t>IStock</a:t>
            </a:r>
            <a:endParaRPr lang="fr-CA" sz="800" dirty="0">
              <a:solidFill>
                <a:schemeClr val="bg1">
                  <a:lumMod val="75000"/>
                </a:schemeClr>
              </a:solidFill>
            </a:endParaRPr>
          </a:p>
        </p:txBody>
      </p:sp>
      <p:pic>
        <p:nvPicPr>
          <p:cNvPr id="6" name="Nouvel enregistrement 72">
            <a:hlinkClick r:id="" action="ppaction://media"/>
            <a:extLst>
              <a:ext uri="{FF2B5EF4-FFF2-40B4-BE49-F238E27FC236}">
                <a16:creationId xmlns:a16="http://schemas.microsoft.com/office/drawing/2014/main" id="{0C7F3136-D196-9FD0-9C11-D754E1AE4BC0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900" end="505.3333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24049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0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Une image contenant Graines et oléagineux, graine, oléagineux, nourriture&#10;&#10;Le contenu généré par l’IA peut être incorrect.">
            <a:extLst>
              <a:ext uri="{FF2B5EF4-FFF2-40B4-BE49-F238E27FC236}">
                <a16:creationId xmlns:a16="http://schemas.microsoft.com/office/drawing/2014/main" id="{74830181-1153-2CDF-2373-CE1496C97D5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12" t="11503" r="5358" b="11808"/>
          <a:stretch/>
        </p:blipFill>
        <p:spPr bwMode="auto">
          <a:xfrm>
            <a:off x="4029579" y="643466"/>
            <a:ext cx="4132842" cy="5571067"/>
          </a:xfrm>
          <a:prstGeom prst="rect">
            <a:avLst/>
          </a:prstGeom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6AFE6FDA-E14A-3ACD-6449-BF491FDFBBC8}"/>
              </a:ext>
            </a:extLst>
          </p:cNvPr>
          <p:cNvSpPr txBox="1"/>
          <p:nvPr/>
        </p:nvSpPr>
        <p:spPr>
          <a:xfrm>
            <a:off x="308344" y="6214533"/>
            <a:ext cx="208595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800" dirty="0">
                <a:solidFill>
                  <a:schemeClr val="bg1">
                    <a:lumMod val="75000"/>
                  </a:schemeClr>
                </a:solidFill>
              </a:rPr>
              <a:t>Photo : </a:t>
            </a:r>
            <a:r>
              <a:rPr lang="fr-CA" sz="800" dirty="0" err="1">
                <a:solidFill>
                  <a:schemeClr val="bg1">
                    <a:lumMod val="75000"/>
                  </a:schemeClr>
                </a:solidFill>
              </a:rPr>
              <a:t>IStock</a:t>
            </a:r>
            <a:endParaRPr lang="fr-CA" sz="800" dirty="0">
              <a:solidFill>
                <a:schemeClr val="bg1">
                  <a:lumMod val="75000"/>
                </a:schemeClr>
              </a:solidFill>
            </a:endParaRPr>
          </a:p>
        </p:txBody>
      </p:sp>
      <p:pic>
        <p:nvPicPr>
          <p:cNvPr id="4" name="Nouvel enregistrement 89">
            <a:hlinkClick r:id="" action="ppaction://media"/>
            <a:extLst>
              <a:ext uri="{FF2B5EF4-FFF2-40B4-BE49-F238E27FC236}">
                <a16:creationId xmlns:a16="http://schemas.microsoft.com/office/drawing/2014/main" id="{DEEBF42B-2119-0858-CC82-52AA1ECAC09C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800" end="674.6666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625600" y="1765300"/>
            <a:ext cx="609600" cy="609600"/>
          </a:xfrm>
          <a:prstGeom prst="rect">
            <a:avLst/>
          </a:prstGeom>
        </p:spPr>
      </p:pic>
      <p:pic>
        <p:nvPicPr>
          <p:cNvPr id="5" name="Nouvel enregistrement 90">
            <a:hlinkClick r:id="" action="ppaction://media"/>
            <a:extLst>
              <a:ext uri="{FF2B5EF4-FFF2-40B4-BE49-F238E27FC236}">
                <a16:creationId xmlns:a16="http://schemas.microsoft.com/office/drawing/2014/main" id="{7073FFF1-11C8-5099-6EF7-315B3D3D6B1C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3">
                  <p14:trim st="400" end="896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625600" y="417830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9555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2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B14F8F37-5F57-8C26-94EC-79E306CCCA1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180946" y="643466"/>
            <a:ext cx="3830108" cy="5571067"/>
          </a:xfrm>
          <a:prstGeom prst="rect">
            <a:avLst/>
          </a:prstGeom>
          <a:noFill/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B9A01646-E8CC-0EA0-8E5E-4E4839C9DE83}"/>
              </a:ext>
            </a:extLst>
          </p:cNvPr>
          <p:cNvSpPr txBox="1"/>
          <p:nvPr/>
        </p:nvSpPr>
        <p:spPr>
          <a:xfrm>
            <a:off x="308344" y="6214533"/>
            <a:ext cx="208595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800" dirty="0">
                <a:solidFill>
                  <a:schemeClr val="bg1">
                    <a:lumMod val="75000"/>
                  </a:schemeClr>
                </a:solidFill>
              </a:rPr>
              <a:t>Photo : </a:t>
            </a:r>
            <a:r>
              <a:rPr lang="fr-CA" sz="800" dirty="0" err="1">
                <a:solidFill>
                  <a:schemeClr val="bg1">
                    <a:lumMod val="75000"/>
                  </a:schemeClr>
                </a:solidFill>
              </a:rPr>
              <a:t>IStock</a:t>
            </a:r>
            <a:endParaRPr lang="fr-CA" sz="800" dirty="0">
              <a:solidFill>
                <a:schemeClr val="bg1">
                  <a:lumMod val="75000"/>
                </a:schemeClr>
              </a:solidFill>
            </a:endParaRPr>
          </a:p>
        </p:txBody>
      </p:sp>
      <p:pic>
        <p:nvPicPr>
          <p:cNvPr id="5" name="Nouvel enregistrement 91">
            <a:hlinkClick r:id="" action="ppaction://media"/>
            <a:extLst>
              <a:ext uri="{FF2B5EF4-FFF2-40B4-BE49-F238E27FC236}">
                <a16:creationId xmlns:a16="http://schemas.microsoft.com/office/drawing/2014/main" id="{E0A4A0F5-777E-D971-A034-71507A0508EA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100" end="551.9999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784694" y="1828800"/>
            <a:ext cx="609600" cy="609600"/>
          </a:xfrm>
          <a:prstGeom prst="rect">
            <a:avLst/>
          </a:prstGeom>
        </p:spPr>
      </p:pic>
      <p:pic>
        <p:nvPicPr>
          <p:cNvPr id="6" name="Nouvel enregistrement 92">
            <a:hlinkClick r:id="" action="ppaction://media"/>
            <a:extLst>
              <a:ext uri="{FF2B5EF4-FFF2-40B4-BE49-F238E27FC236}">
                <a16:creationId xmlns:a16="http://schemas.microsoft.com/office/drawing/2014/main" id="{353290E0-8BA0-0A40-D3F2-DB65DE343F50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3">
                  <p14:trim st="600" end="590.6666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784694" y="411480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2070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90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6F15F15-AC3B-21F3-1FBC-2A4FC97CF9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491FD307-3D61-A7EF-5388-CEF1569D231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16200000">
            <a:off x="2587340" y="1086970"/>
            <a:ext cx="7017319" cy="4684060"/>
          </a:xfrm>
          <a:prstGeom prst="rect">
            <a:avLst/>
          </a:prstGeom>
          <a:noFill/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A96220F8-A099-DF09-A7E3-40691FBB4522}"/>
              </a:ext>
            </a:extLst>
          </p:cNvPr>
          <p:cNvSpPr txBox="1"/>
          <p:nvPr/>
        </p:nvSpPr>
        <p:spPr>
          <a:xfrm>
            <a:off x="308344" y="6214533"/>
            <a:ext cx="208595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800" dirty="0">
                <a:solidFill>
                  <a:schemeClr val="bg1">
                    <a:lumMod val="75000"/>
                  </a:schemeClr>
                </a:solidFill>
              </a:rPr>
              <a:t>Photo : </a:t>
            </a:r>
            <a:r>
              <a:rPr lang="fr-CA" sz="800" dirty="0" err="1">
                <a:solidFill>
                  <a:schemeClr val="bg1">
                    <a:lumMod val="75000"/>
                  </a:schemeClr>
                </a:solidFill>
              </a:rPr>
              <a:t>IStock</a:t>
            </a:r>
            <a:endParaRPr lang="fr-CA" sz="800" dirty="0">
              <a:solidFill>
                <a:schemeClr val="bg1">
                  <a:lumMod val="75000"/>
                </a:schemeClr>
              </a:solidFill>
            </a:endParaRPr>
          </a:p>
        </p:txBody>
      </p:sp>
      <p:pic>
        <p:nvPicPr>
          <p:cNvPr id="5" name="Nouvel enregistrement 94">
            <a:hlinkClick r:id="" action="ppaction://media"/>
            <a:extLst>
              <a:ext uri="{FF2B5EF4-FFF2-40B4-BE49-F238E27FC236}">
                <a16:creationId xmlns:a16="http://schemas.microsoft.com/office/drawing/2014/main" id="{71960B8E-A114-CDE8-3A46-BB1F9FA9D02D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500" end="553.3333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159732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03701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Une image contenant café&#10;&#10;Le contenu généré par l’IA peut être incorrect.">
            <a:extLst>
              <a:ext uri="{FF2B5EF4-FFF2-40B4-BE49-F238E27FC236}">
                <a16:creationId xmlns:a16="http://schemas.microsoft.com/office/drawing/2014/main" id="{98D5B637-E108-FBB7-6237-24D8D6A117D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21" t="14064" r="9175" b="16395"/>
          <a:stretch/>
        </p:blipFill>
        <p:spPr bwMode="auto">
          <a:xfrm>
            <a:off x="3980967" y="643466"/>
            <a:ext cx="4230066" cy="5571067"/>
          </a:xfrm>
          <a:prstGeom prst="rect">
            <a:avLst/>
          </a:prstGeom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108459EB-32F8-8AA1-4986-2A03584621CF}"/>
              </a:ext>
            </a:extLst>
          </p:cNvPr>
          <p:cNvSpPr txBox="1"/>
          <p:nvPr/>
        </p:nvSpPr>
        <p:spPr>
          <a:xfrm>
            <a:off x="308344" y="6214533"/>
            <a:ext cx="208595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800" dirty="0">
                <a:solidFill>
                  <a:schemeClr val="bg1">
                    <a:lumMod val="75000"/>
                  </a:schemeClr>
                </a:solidFill>
              </a:rPr>
              <a:t>Photo : </a:t>
            </a:r>
            <a:r>
              <a:rPr lang="fr-CA" sz="800" dirty="0" err="1">
                <a:solidFill>
                  <a:schemeClr val="bg1">
                    <a:lumMod val="75000"/>
                  </a:schemeClr>
                </a:solidFill>
              </a:rPr>
              <a:t>IStock</a:t>
            </a:r>
            <a:endParaRPr lang="fr-CA" sz="800" dirty="0">
              <a:solidFill>
                <a:schemeClr val="bg1">
                  <a:lumMod val="75000"/>
                </a:schemeClr>
              </a:solidFill>
            </a:endParaRPr>
          </a:p>
        </p:txBody>
      </p:sp>
      <p:pic>
        <p:nvPicPr>
          <p:cNvPr id="4" name="Nouvel enregistrement 95">
            <a:hlinkClick r:id="" action="ppaction://media"/>
            <a:extLst>
              <a:ext uri="{FF2B5EF4-FFF2-40B4-BE49-F238E27FC236}">
                <a16:creationId xmlns:a16="http://schemas.microsoft.com/office/drawing/2014/main" id="{97C67AE9-AAB0-6CC0-E3A7-72CFC8932940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600" end="816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351319" y="1651000"/>
            <a:ext cx="609600" cy="609600"/>
          </a:xfrm>
          <a:prstGeom prst="rect">
            <a:avLst/>
          </a:prstGeom>
        </p:spPr>
      </p:pic>
      <p:pic>
        <p:nvPicPr>
          <p:cNvPr id="5" name="Nouvel enregistrement 96">
            <a:hlinkClick r:id="" action="ppaction://media"/>
            <a:extLst>
              <a:ext uri="{FF2B5EF4-FFF2-40B4-BE49-F238E27FC236}">
                <a16:creationId xmlns:a16="http://schemas.microsoft.com/office/drawing/2014/main" id="{9BC4F08C-5A0B-8BF0-39BE-940961440CE4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3">
                  <p14:trim st="700" end="845.3333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351319" y="393276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98416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1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Une image contenant légume, carotte, produits, légume racine&#10;&#10;Le contenu généré par l’IA peut être incorrect.">
            <a:extLst>
              <a:ext uri="{FF2B5EF4-FFF2-40B4-BE49-F238E27FC236}">
                <a16:creationId xmlns:a16="http://schemas.microsoft.com/office/drawing/2014/main" id="{74B34270-A151-EBF2-AC30-8851F41B7F6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073567" y="643466"/>
            <a:ext cx="8044865" cy="5571067"/>
          </a:xfrm>
          <a:prstGeom prst="rect">
            <a:avLst/>
          </a:prstGeom>
          <a:noFill/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E3D6A63E-6240-52FC-F744-293790EA7886}"/>
              </a:ext>
            </a:extLst>
          </p:cNvPr>
          <p:cNvSpPr txBox="1"/>
          <p:nvPr/>
        </p:nvSpPr>
        <p:spPr>
          <a:xfrm>
            <a:off x="308344" y="6235799"/>
            <a:ext cx="208595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800" dirty="0">
                <a:solidFill>
                  <a:schemeClr val="bg1">
                    <a:lumMod val="75000"/>
                  </a:schemeClr>
                </a:solidFill>
              </a:rPr>
              <a:t>Photo : </a:t>
            </a:r>
            <a:r>
              <a:rPr lang="fr-CA" sz="800" dirty="0" err="1">
                <a:solidFill>
                  <a:schemeClr val="bg1">
                    <a:lumMod val="75000"/>
                  </a:schemeClr>
                </a:solidFill>
              </a:rPr>
              <a:t>IStock</a:t>
            </a:r>
            <a:endParaRPr lang="fr-CA" sz="800" dirty="0">
              <a:solidFill>
                <a:schemeClr val="bg1">
                  <a:lumMod val="75000"/>
                </a:schemeClr>
              </a:solidFill>
            </a:endParaRPr>
          </a:p>
        </p:txBody>
      </p:sp>
      <p:pic>
        <p:nvPicPr>
          <p:cNvPr id="4" name="Nouvel enregistrement 97">
            <a:hlinkClick r:id="" action="ppaction://media"/>
            <a:extLst>
              <a:ext uri="{FF2B5EF4-FFF2-40B4-BE49-F238E27FC236}">
                <a16:creationId xmlns:a16="http://schemas.microsoft.com/office/drawing/2014/main" id="{E09D8895-FE21-B9B7-E0D4-338AB83269ED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500" end="610.6666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768767" y="279399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39078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Une image contenant légume, oignon, Aliments naturels, produits&#10;&#10;Le contenu généré par l’IA peut être incorrect.">
            <a:extLst>
              <a:ext uri="{FF2B5EF4-FFF2-40B4-BE49-F238E27FC236}">
                <a16:creationId xmlns:a16="http://schemas.microsoft.com/office/drawing/2014/main" id="{9F9A310D-F900-A701-95A5-431B9F77FC7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871108" y="643466"/>
            <a:ext cx="6449783" cy="5571067"/>
          </a:xfrm>
          <a:prstGeom prst="rect">
            <a:avLst/>
          </a:prstGeom>
          <a:noFill/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AECACE0F-9EE7-320E-87C8-245CADD742E3}"/>
              </a:ext>
            </a:extLst>
          </p:cNvPr>
          <p:cNvSpPr txBox="1"/>
          <p:nvPr/>
        </p:nvSpPr>
        <p:spPr>
          <a:xfrm>
            <a:off x="308344" y="6235799"/>
            <a:ext cx="208595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800" dirty="0">
                <a:solidFill>
                  <a:schemeClr val="bg1">
                    <a:lumMod val="75000"/>
                  </a:schemeClr>
                </a:solidFill>
              </a:rPr>
              <a:t>Photo : </a:t>
            </a:r>
            <a:r>
              <a:rPr lang="fr-CA" sz="800" dirty="0" err="1">
                <a:solidFill>
                  <a:schemeClr val="bg1">
                    <a:lumMod val="75000"/>
                  </a:schemeClr>
                </a:solidFill>
              </a:rPr>
              <a:t>IStock</a:t>
            </a:r>
            <a:endParaRPr lang="fr-CA" sz="800" dirty="0">
              <a:solidFill>
                <a:schemeClr val="bg1">
                  <a:lumMod val="75000"/>
                </a:schemeClr>
              </a:solidFill>
            </a:endParaRPr>
          </a:p>
        </p:txBody>
      </p:sp>
      <p:pic>
        <p:nvPicPr>
          <p:cNvPr id="4" name="Nouvel enregistrement 99">
            <a:hlinkClick r:id="" action="ppaction://media"/>
            <a:extLst>
              <a:ext uri="{FF2B5EF4-FFF2-40B4-BE49-F238E27FC236}">
                <a16:creationId xmlns:a16="http://schemas.microsoft.com/office/drawing/2014/main" id="{8A98398A-AC6D-9F21-76E2-1EE389422475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800" end="860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536700" y="312419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72496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Une image contenant légume, aubergine, produits&#10;&#10;Le contenu généré par l’IA peut être incorrect.">
            <a:extLst>
              <a:ext uri="{FF2B5EF4-FFF2-40B4-BE49-F238E27FC236}">
                <a16:creationId xmlns:a16="http://schemas.microsoft.com/office/drawing/2014/main" id="{0CA6C69E-0A94-EA74-3518-073CF720614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907227" y="643466"/>
            <a:ext cx="8377546" cy="5571067"/>
          </a:xfrm>
          <a:prstGeom prst="rect">
            <a:avLst/>
          </a:prstGeom>
          <a:noFill/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BEC21782-C70A-92FD-5398-662C89E7B871}"/>
              </a:ext>
            </a:extLst>
          </p:cNvPr>
          <p:cNvSpPr txBox="1"/>
          <p:nvPr/>
        </p:nvSpPr>
        <p:spPr>
          <a:xfrm>
            <a:off x="308344" y="6235799"/>
            <a:ext cx="208595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800" dirty="0">
                <a:solidFill>
                  <a:schemeClr val="bg1">
                    <a:lumMod val="75000"/>
                  </a:schemeClr>
                </a:solidFill>
              </a:rPr>
              <a:t>Photo : </a:t>
            </a:r>
            <a:r>
              <a:rPr lang="fr-CA" sz="800" dirty="0" err="1">
                <a:solidFill>
                  <a:schemeClr val="bg1">
                    <a:lumMod val="75000"/>
                  </a:schemeClr>
                </a:solidFill>
              </a:rPr>
              <a:t>IStock</a:t>
            </a:r>
            <a:endParaRPr lang="fr-CA" sz="800" dirty="0">
              <a:solidFill>
                <a:schemeClr val="bg1">
                  <a:lumMod val="75000"/>
                </a:schemeClr>
              </a:solidFill>
            </a:endParaRPr>
          </a:p>
        </p:txBody>
      </p:sp>
      <p:pic>
        <p:nvPicPr>
          <p:cNvPr id="4" name="Nouvel enregistrement 102">
            <a:hlinkClick r:id="" action="ppaction://media"/>
            <a:extLst>
              <a:ext uri="{FF2B5EF4-FFF2-40B4-BE49-F238E27FC236}">
                <a16:creationId xmlns:a16="http://schemas.microsoft.com/office/drawing/2014/main" id="{84F5C981-C1D7-E386-37D5-3A23299827F9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900" end="858.6666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511300" y="312419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90616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Une image contenant légume, Aliments naturels, produits, Végétalisme&#10;&#10;Le contenu généré par l’IA peut être incorrect.">
            <a:extLst>
              <a:ext uri="{FF2B5EF4-FFF2-40B4-BE49-F238E27FC236}">
                <a16:creationId xmlns:a16="http://schemas.microsoft.com/office/drawing/2014/main" id="{944FAFF7-EF99-3642-C898-E15F9C691AE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907228" y="643466"/>
            <a:ext cx="8377543" cy="5571067"/>
          </a:xfrm>
          <a:prstGeom prst="rect">
            <a:avLst/>
          </a:prstGeom>
          <a:noFill/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0D1F258-87E4-5AFD-0E5D-CC94C7DFE05D}"/>
              </a:ext>
            </a:extLst>
          </p:cNvPr>
          <p:cNvSpPr txBox="1"/>
          <p:nvPr/>
        </p:nvSpPr>
        <p:spPr>
          <a:xfrm>
            <a:off x="308344" y="6235799"/>
            <a:ext cx="208595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800" dirty="0">
                <a:solidFill>
                  <a:schemeClr val="bg1">
                    <a:lumMod val="75000"/>
                  </a:schemeClr>
                </a:solidFill>
              </a:rPr>
              <a:t>Photo : </a:t>
            </a:r>
            <a:r>
              <a:rPr lang="fr-CA" sz="800" dirty="0" err="1">
                <a:solidFill>
                  <a:schemeClr val="bg1">
                    <a:lumMod val="75000"/>
                  </a:schemeClr>
                </a:solidFill>
              </a:rPr>
              <a:t>IStock</a:t>
            </a:r>
            <a:endParaRPr lang="fr-CA" sz="800" dirty="0">
              <a:solidFill>
                <a:schemeClr val="bg1">
                  <a:lumMod val="75000"/>
                </a:schemeClr>
              </a:solidFill>
            </a:endParaRPr>
          </a:p>
        </p:txBody>
      </p:sp>
      <p:pic>
        <p:nvPicPr>
          <p:cNvPr id="4" name="Nouvel enregistrement 103">
            <a:hlinkClick r:id="" action="ppaction://media"/>
            <a:extLst>
              <a:ext uri="{FF2B5EF4-FFF2-40B4-BE49-F238E27FC236}">
                <a16:creationId xmlns:a16="http://schemas.microsoft.com/office/drawing/2014/main" id="{9EB60995-4722-F35F-44A2-1F4B6B568D0F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600" end="440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351319" y="312419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95439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Une image contenant légume, manioc&#10;&#10;Le contenu généré par l’IA peut être incorrect.">
            <a:extLst>
              <a:ext uri="{FF2B5EF4-FFF2-40B4-BE49-F238E27FC236}">
                <a16:creationId xmlns:a16="http://schemas.microsoft.com/office/drawing/2014/main" id="{1ED370E0-1151-467B-C8A3-040C2FC9F57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381955" y="643466"/>
            <a:ext cx="7428089" cy="5571067"/>
          </a:xfrm>
          <a:prstGeom prst="rect">
            <a:avLst/>
          </a:prstGeom>
          <a:noFill/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E7768226-1473-86CE-D557-CEB9957F4BB8}"/>
              </a:ext>
            </a:extLst>
          </p:cNvPr>
          <p:cNvSpPr txBox="1"/>
          <p:nvPr/>
        </p:nvSpPr>
        <p:spPr>
          <a:xfrm>
            <a:off x="308344" y="6235799"/>
            <a:ext cx="208595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800" dirty="0">
                <a:solidFill>
                  <a:schemeClr val="bg1">
                    <a:lumMod val="75000"/>
                  </a:schemeClr>
                </a:solidFill>
              </a:rPr>
              <a:t>Photo : </a:t>
            </a:r>
            <a:r>
              <a:rPr lang="fr-CA" sz="800" dirty="0" err="1">
                <a:solidFill>
                  <a:schemeClr val="bg1">
                    <a:lumMod val="75000"/>
                  </a:schemeClr>
                </a:solidFill>
              </a:rPr>
              <a:t>IStock</a:t>
            </a:r>
            <a:endParaRPr lang="fr-CA" sz="800" dirty="0">
              <a:solidFill>
                <a:schemeClr val="bg1">
                  <a:lumMod val="75000"/>
                </a:schemeClr>
              </a:solidFill>
            </a:endParaRPr>
          </a:p>
        </p:txBody>
      </p:sp>
      <p:pic>
        <p:nvPicPr>
          <p:cNvPr id="4" name="Nouvel enregistrement 105">
            <a:hlinkClick r:id="" action="ppaction://media"/>
            <a:extLst>
              <a:ext uri="{FF2B5EF4-FFF2-40B4-BE49-F238E27FC236}">
                <a16:creationId xmlns:a16="http://schemas.microsoft.com/office/drawing/2014/main" id="{12A7BA0F-2692-F83D-F82F-FD267E42EEEF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700" end="310.6666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351319" y="1892300"/>
            <a:ext cx="609600" cy="609600"/>
          </a:xfrm>
          <a:prstGeom prst="rect">
            <a:avLst/>
          </a:prstGeom>
        </p:spPr>
      </p:pic>
      <p:pic>
        <p:nvPicPr>
          <p:cNvPr id="5" name="Nouvel enregistrement 106">
            <a:hlinkClick r:id="" action="ppaction://media"/>
            <a:extLst>
              <a:ext uri="{FF2B5EF4-FFF2-40B4-BE49-F238E27FC236}">
                <a16:creationId xmlns:a16="http://schemas.microsoft.com/office/drawing/2014/main" id="{1A137C99-D3AF-F4BE-567B-54C18D7EDBD9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3">
                  <p14:trim st="700" end="717.3333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351319" y="3416298"/>
            <a:ext cx="609600" cy="609600"/>
          </a:xfrm>
          <a:prstGeom prst="rect">
            <a:avLst/>
          </a:prstGeom>
        </p:spPr>
      </p:pic>
      <p:pic>
        <p:nvPicPr>
          <p:cNvPr id="6" name="Nouvel enregistrement 107">
            <a:hlinkClick r:id="" action="ppaction://media"/>
            <a:extLst>
              <a:ext uri="{FF2B5EF4-FFF2-40B4-BE49-F238E27FC236}">
                <a16:creationId xmlns:a16="http://schemas.microsoft.com/office/drawing/2014/main" id="{007509C0-F7E0-21DF-3171-0F02C5A7B48F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4">
                  <p14:trim st="600" end="1137.3333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351319" y="494029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37167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1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10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C1BD667D-2D83-46D5-D87A-8BE557B459A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06" t="26762" r="16299" b="18299"/>
          <a:stretch/>
        </p:blipFill>
        <p:spPr bwMode="auto">
          <a:xfrm>
            <a:off x="2011910" y="1040119"/>
            <a:ext cx="8168180" cy="4777761"/>
          </a:xfrm>
          <a:prstGeom prst="rect">
            <a:avLst/>
          </a:prstGeom>
          <a:noFill/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49166B4C-0D44-6FD9-8140-F4B79299F8FD}"/>
              </a:ext>
            </a:extLst>
          </p:cNvPr>
          <p:cNvSpPr txBox="1"/>
          <p:nvPr/>
        </p:nvSpPr>
        <p:spPr>
          <a:xfrm>
            <a:off x="308344" y="6235799"/>
            <a:ext cx="208595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800" dirty="0">
                <a:solidFill>
                  <a:schemeClr val="bg1">
                    <a:lumMod val="75000"/>
                  </a:schemeClr>
                </a:solidFill>
              </a:rPr>
              <a:t>Photo : </a:t>
            </a:r>
            <a:r>
              <a:rPr lang="fr-CA" sz="800" dirty="0" err="1">
                <a:solidFill>
                  <a:schemeClr val="bg1">
                    <a:lumMod val="75000"/>
                  </a:schemeClr>
                </a:solidFill>
              </a:rPr>
              <a:t>IStock</a:t>
            </a:r>
            <a:endParaRPr lang="fr-CA" sz="800" dirty="0">
              <a:solidFill>
                <a:schemeClr val="bg1">
                  <a:lumMod val="75000"/>
                </a:schemeClr>
              </a:solidFill>
            </a:endParaRPr>
          </a:p>
        </p:txBody>
      </p:sp>
      <p:pic>
        <p:nvPicPr>
          <p:cNvPr id="4" name="Nouvel enregistrement 108">
            <a:hlinkClick r:id="" action="ppaction://media"/>
            <a:extLst>
              <a:ext uri="{FF2B5EF4-FFF2-40B4-BE49-F238E27FC236}">
                <a16:creationId xmlns:a16="http://schemas.microsoft.com/office/drawing/2014/main" id="{C70A7F74-AF7C-634D-ABC3-BEFBF3F02D5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351319" y="312419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86192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1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Une image contenant viande, Graisse animale, Chair, viande rouge&#10;&#10;Le contenu généré par l’IA peut être incorrect.">
            <a:extLst>
              <a:ext uri="{FF2B5EF4-FFF2-40B4-BE49-F238E27FC236}">
                <a16:creationId xmlns:a16="http://schemas.microsoft.com/office/drawing/2014/main" id="{90AEA7B0-686E-EDD8-BD9E-3D2154C167F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922916" y="643466"/>
            <a:ext cx="8346168" cy="5571067"/>
          </a:xfrm>
          <a:prstGeom prst="rect">
            <a:avLst/>
          </a:prstGeom>
          <a:noFill/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7E2FE924-F5EB-957C-DFA8-78F7BB267E8D}"/>
              </a:ext>
            </a:extLst>
          </p:cNvPr>
          <p:cNvSpPr txBox="1"/>
          <p:nvPr/>
        </p:nvSpPr>
        <p:spPr>
          <a:xfrm>
            <a:off x="308344" y="6214533"/>
            <a:ext cx="208595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800" dirty="0">
                <a:solidFill>
                  <a:schemeClr val="bg1">
                    <a:lumMod val="75000"/>
                  </a:schemeClr>
                </a:solidFill>
              </a:rPr>
              <a:t>Photo : </a:t>
            </a:r>
            <a:r>
              <a:rPr lang="fr-CA" sz="800" dirty="0" err="1">
                <a:solidFill>
                  <a:schemeClr val="bg1">
                    <a:lumMod val="75000"/>
                  </a:schemeClr>
                </a:solidFill>
              </a:rPr>
              <a:t>IStock</a:t>
            </a:r>
            <a:endParaRPr lang="fr-CA" sz="800" dirty="0">
              <a:solidFill>
                <a:schemeClr val="bg1">
                  <a:lumMod val="75000"/>
                </a:schemeClr>
              </a:solidFill>
            </a:endParaRPr>
          </a:p>
        </p:txBody>
      </p:sp>
      <p:pic>
        <p:nvPicPr>
          <p:cNvPr id="6" name="Nouvel enregistrement 74">
            <a:hlinkClick r:id="" action="ppaction://media"/>
            <a:extLst>
              <a:ext uri="{FF2B5EF4-FFF2-40B4-BE49-F238E27FC236}">
                <a16:creationId xmlns:a16="http://schemas.microsoft.com/office/drawing/2014/main" id="{DF40B4CF-7D34-D619-6C69-DE415A741D5B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600" end="725.3333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78914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E00E78A0-55FD-3891-8B92-714263254D3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18128764">
            <a:off x="3379065" y="-641316"/>
            <a:ext cx="5433871" cy="8140631"/>
          </a:xfrm>
          <a:prstGeom prst="rect">
            <a:avLst/>
          </a:prstGeom>
          <a:noFill/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E0A7FBB2-77C3-BEB0-CFBA-81FE23E5BEEF}"/>
              </a:ext>
            </a:extLst>
          </p:cNvPr>
          <p:cNvSpPr txBox="1"/>
          <p:nvPr/>
        </p:nvSpPr>
        <p:spPr>
          <a:xfrm>
            <a:off x="308344" y="6235799"/>
            <a:ext cx="208595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800" dirty="0">
                <a:solidFill>
                  <a:schemeClr val="bg1">
                    <a:lumMod val="75000"/>
                  </a:schemeClr>
                </a:solidFill>
              </a:rPr>
              <a:t>Photo : </a:t>
            </a:r>
            <a:r>
              <a:rPr lang="fr-CA" sz="800" dirty="0" err="1">
                <a:solidFill>
                  <a:schemeClr val="bg1">
                    <a:lumMod val="75000"/>
                  </a:schemeClr>
                </a:solidFill>
              </a:rPr>
              <a:t>IStock</a:t>
            </a:r>
            <a:endParaRPr lang="fr-CA" sz="800" dirty="0">
              <a:solidFill>
                <a:schemeClr val="bg1">
                  <a:lumMod val="75000"/>
                </a:schemeClr>
              </a:solidFill>
            </a:endParaRPr>
          </a:p>
        </p:txBody>
      </p:sp>
      <p:pic>
        <p:nvPicPr>
          <p:cNvPr id="4" name="Nouvel enregistrement 109">
            <a:hlinkClick r:id="" action="ppaction://media"/>
            <a:extLst>
              <a:ext uri="{FF2B5EF4-FFF2-40B4-BE49-F238E27FC236}">
                <a16:creationId xmlns:a16="http://schemas.microsoft.com/office/drawing/2014/main" id="{83788BCF-7CDE-E7C6-88DA-93566D2BD65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204060" y="312419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23653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8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4737474-09BB-FE75-0BFA-8B02091B73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Image 2" descr="Une image contenant jaune&#10;&#10;Le contenu généré par l’IA peut être incorrect.">
            <a:extLst>
              <a:ext uri="{FF2B5EF4-FFF2-40B4-BE49-F238E27FC236}">
                <a16:creationId xmlns:a16="http://schemas.microsoft.com/office/drawing/2014/main" id="{DC548D53-84C7-081E-4ACE-6D27F3DAFDE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98" b="7083"/>
          <a:stretch>
            <a:fillRect/>
          </a:stretch>
        </p:blipFill>
        <p:spPr bwMode="auto">
          <a:xfrm>
            <a:off x="20" y="1282"/>
            <a:ext cx="12191980" cy="6856718"/>
          </a:xfrm>
          <a:prstGeom prst="rect">
            <a:avLst/>
          </a:prstGeom>
          <a:noFill/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6CD04D9-8F49-729E-758B-A217A7621900}"/>
              </a:ext>
            </a:extLst>
          </p:cNvPr>
          <p:cNvSpPr txBox="1"/>
          <p:nvPr/>
        </p:nvSpPr>
        <p:spPr>
          <a:xfrm>
            <a:off x="308344" y="6235799"/>
            <a:ext cx="208595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800" dirty="0">
                <a:solidFill>
                  <a:schemeClr val="bg1">
                    <a:lumMod val="75000"/>
                  </a:schemeClr>
                </a:solidFill>
              </a:rPr>
              <a:t>Photo : </a:t>
            </a:r>
            <a:r>
              <a:rPr lang="fr-CA" sz="800" dirty="0" err="1">
                <a:solidFill>
                  <a:schemeClr val="bg1">
                    <a:lumMod val="75000"/>
                  </a:schemeClr>
                </a:solidFill>
              </a:rPr>
              <a:t>IStock</a:t>
            </a:r>
            <a:endParaRPr lang="fr-CA" sz="800" dirty="0">
              <a:solidFill>
                <a:schemeClr val="bg1">
                  <a:lumMod val="75000"/>
                </a:schemeClr>
              </a:solidFill>
            </a:endParaRPr>
          </a:p>
        </p:txBody>
      </p:sp>
      <p:pic>
        <p:nvPicPr>
          <p:cNvPr id="5" name="Nouvel enregistrement 111">
            <a:hlinkClick r:id="" action="ppaction://media"/>
            <a:extLst>
              <a:ext uri="{FF2B5EF4-FFF2-40B4-BE49-F238E27FC236}">
                <a16:creationId xmlns:a16="http://schemas.microsoft.com/office/drawing/2014/main" id="{3310860D-3D55-EC98-8214-6461E662DC9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46519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01636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6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Une image contenant Snack, nourriture, Restauration rapide, saucisse&#10;&#10;Le contenu généré par l’IA peut être incorrect.">
            <a:extLst>
              <a:ext uri="{FF2B5EF4-FFF2-40B4-BE49-F238E27FC236}">
                <a16:creationId xmlns:a16="http://schemas.microsoft.com/office/drawing/2014/main" id="{7BC8A72E-84A3-5B9A-8E87-8A14F2C69D3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236656" y="643466"/>
            <a:ext cx="3718687" cy="5571067"/>
          </a:xfrm>
          <a:prstGeom prst="rect">
            <a:avLst/>
          </a:prstGeom>
          <a:noFill/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DBE30B7C-F72F-D738-9008-440720B9F90E}"/>
              </a:ext>
            </a:extLst>
          </p:cNvPr>
          <p:cNvSpPr txBox="1"/>
          <p:nvPr/>
        </p:nvSpPr>
        <p:spPr>
          <a:xfrm>
            <a:off x="308344" y="6235799"/>
            <a:ext cx="208595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800" dirty="0">
                <a:solidFill>
                  <a:schemeClr val="bg1">
                    <a:lumMod val="75000"/>
                  </a:schemeClr>
                </a:solidFill>
              </a:rPr>
              <a:t>Photo : </a:t>
            </a:r>
            <a:r>
              <a:rPr lang="fr-CA" sz="800" dirty="0" err="1">
                <a:solidFill>
                  <a:schemeClr val="bg1">
                    <a:lumMod val="75000"/>
                  </a:schemeClr>
                </a:solidFill>
              </a:rPr>
              <a:t>IStock</a:t>
            </a:r>
            <a:endParaRPr lang="fr-CA" sz="800" dirty="0">
              <a:solidFill>
                <a:schemeClr val="bg1">
                  <a:lumMod val="75000"/>
                </a:schemeClr>
              </a:solidFill>
            </a:endParaRPr>
          </a:p>
        </p:txBody>
      </p:sp>
      <p:pic>
        <p:nvPicPr>
          <p:cNvPr id="4" name="Nouvel enregistrement 113">
            <a:hlinkClick r:id="" action="ppaction://media"/>
            <a:extLst>
              <a:ext uri="{FF2B5EF4-FFF2-40B4-BE49-F238E27FC236}">
                <a16:creationId xmlns:a16="http://schemas.microsoft.com/office/drawing/2014/main" id="{6B7D79F0-F125-7EBE-21D3-9B438F098B03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600" end="490.6666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562100" y="312419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3035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Une image contenant nourriture&#10;&#10;Le contenu généré par l’IA peut être incorrect.">
            <a:extLst>
              <a:ext uri="{FF2B5EF4-FFF2-40B4-BE49-F238E27FC236}">
                <a16:creationId xmlns:a16="http://schemas.microsoft.com/office/drawing/2014/main" id="{D5BBE3A6-127C-1326-9F99-124BA25FD53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472707" y="643466"/>
            <a:ext cx="9246586" cy="5571067"/>
          </a:xfrm>
          <a:prstGeom prst="rect">
            <a:avLst/>
          </a:prstGeom>
          <a:noFill/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DC01FC66-8D2C-C20E-C71C-09B18482B83B}"/>
              </a:ext>
            </a:extLst>
          </p:cNvPr>
          <p:cNvSpPr txBox="1"/>
          <p:nvPr/>
        </p:nvSpPr>
        <p:spPr>
          <a:xfrm>
            <a:off x="308344" y="6235799"/>
            <a:ext cx="208595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800" dirty="0">
                <a:solidFill>
                  <a:schemeClr val="bg1">
                    <a:lumMod val="75000"/>
                  </a:schemeClr>
                </a:solidFill>
              </a:rPr>
              <a:t>Photo : </a:t>
            </a:r>
            <a:r>
              <a:rPr lang="fr-CA" sz="800" dirty="0" err="1">
                <a:solidFill>
                  <a:schemeClr val="bg1">
                    <a:lumMod val="75000"/>
                  </a:schemeClr>
                </a:solidFill>
              </a:rPr>
              <a:t>IStock</a:t>
            </a:r>
            <a:endParaRPr lang="fr-CA" sz="800" dirty="0">
              <a:solidFill>
                <a:schemeClr val="bg1">
                  <a:lumMod val="75000"/>
                </a:schemeClr>
              </a:solidFill>
            </a:endParaRPr>
          </a:p>
        </p:txBody>
      </p:sp>
      <p:pic>
        <p:nvPicPr>
          <p:cNvPr id="4" name="Nouvel enregistrement 115">
            <a:hlinkClick r:id="" action="ppaction://media"/>
            <a:extLst>
              <a:ext uri="{FF2B5EF4-FFF2-40B4-BE49-F238E27FC236}">
                <a16:creationId xmlns:a16="http://schemas.microsoft.com/office/drawing/2014/main" id="{A07B1B37-6CF0-6576-D62D-FF0369692CA3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400" end="910.6666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46519" y="312419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75325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Une image contenant boisson, boisson gazeuse, orange, plastique&#10;&#10;Le contenu généré par l’IA peut être incorrect.">
            <a:extLst>
              <a:ext uri="{FF2B5EF4-FFF2-40B4-BE49-F238E27FC236}">
                <a16:creationId xmlns:a16="http://schemas.microsoft.com/office/drawing/2014/main" id="{275FA760-5F36-8EDF-07A2-76E5F2191F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709333" y="643466"/>
            <a:ext cx="6773334" cy="5571067"/>
          </a:xfrm>
          <a:prstGeom prst="rect">
            <a:avLst/>
          </a:prstGeom>
          <a:noFill/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4E171EA2-603D-31FC-FFBB-B3C52F58DA01}"/>
              </a:ext>
            </a:extLst>
          </p:cNvPr>
          <p:cNvSpPr txBox="1"/>
          <p:nvPr/>
        </p:nvSpPr>
        <p:spPr>
          <a:xfrm>
            <a:off x="308344" y="6235799"/>
            <a:ext cx="208595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800" dirty="0">
                <a:solidFill>
                  <a:schemeClr val="bg1">
                    <a:lumMod val="75000"/>
                  </a:schemeClr>
                </a:solidFill>
              </a:rPr>
              <a:t>Photo : </a:t>
            </a:r>
            <a:r>
              <a:rPr lang="fr-CA" sz="800" dirty="0" err="1">
                <a:solidFill>
                  <a:schemeClr val="bg1">
                    <a:lumMod val="75000"/>
                  </a:schemeClr>
                </a:solidFill>
              </a:rPr>
              <a:t>IStock</a:t>
            </a:r>
            <a:endParaRPr lang="fr-CA" sz="800" dirty="0">
              <a:solidFill>
                <a:schemeClr val="bg1">
                  <a:lumMod val="75000"/>
                </a:schemeClr>
              </a:solidFill>
            </a:endParaRPr>
          </a:p>
        </p:txBody>
      </p:sp>
      <p:pic>
        <p:nvPicPr>
          <p:cNvPr id="4" name="Nouvel enregistrement 117">
            <a:hlinkClick r:id="" action="ppaction://media"/>
            <a:extLst>
              <a:ext uri="{FF2B5EF4-FFF2-40B4-BE49-F238E27FC236}">
                <a16:creationId xmlns:a16="http://schemas.microsoft.com/office/drawing/2014/main" id="{61C143A9-F9D8-213E-3D55-A90B48D49061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700" end="482.6666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784694" y="312419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532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D5F8F45B-37EC-2580-12F8-5F5B717FE46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562" t="10871" r="29639" b="13026"/>
          <a:stretch/>
        </p:blipFill>
        <p:spPr bwMode="auto">
          <a:xfrm>
            <a:off x="5172497" y="643466"/>
            <a:ext cx="1847005" cy="5571067"/>
          </a:xfrm>
          <a:prstGeom prst="rect">
            <a:avLst/>
          </a:prstGeom>
          <a:noFill/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A9D19497-64EE-D19F-F93B-EB098D7A28F2}"/>
              </a:ext>
            </a:extLst>
          </p:cNvPr>
          <p:cNvSpPr txBox="1"/>
          <p:nvPr/>
        </p:nvSpPr>
        <p:spPr>
          <a:xfrm>
            <a:off x="308344" y="6235799"/>
            <a:ext cx="208595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800" dirty="0">
                <a:solidFill>
                  <a:schemeClr val="bg1">
                    <a:lumMod val="75000"/>
                  </a:schemeClr>
                </a:solidFill>
              </a:rPr>
              <a:t>Photo : </a:t>
            </a:r>
            <a:r>
              <a:rPr lang="fr-CA" sz="800" dirty="0" err="1">
                <a:solidFill>
                  <a:schemeClr val="bg1">
                    <a:lumMod val="75000"/>
                  </a:schemeClr>
                </a:solidFill>
              </a:rPr>
              <a:t>IStock</a:t>
            </a:r>
            <a:endParaRPr lang="fr-CA" sz="800" dirty="0">
              <a:solidFill>
                <a:schemeClr val="bg1">
                  <a:lumMod val="75000"/>
                </a:schemeClr>
              </a:solidFill>
            </a:endParaRPr>
          </a:p>
        </p:txBody>
      </p:sp>
      <p:pic>
        <p:nvPicPr>
          <p:cNvPr id="4" name="Nouvel enregistrement 120">
            <a:hlinkClick r:id="" action="ppaction://media"/>
            <a:extLst>
              <a:ext uri="{FF2B5EF4-FFF2-40B4-BE49-F238E27FC236}">
                <a16:creationId xmlns:a16="http://schemas.microsoft.com/office/drawing/2014/main" id="{0A63E608-79F0-DDF3-0670-347F513601E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510621" y="3225799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6987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5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94ADCA-4602-108F-2826-6F9A5CA30C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Une image contenant viande, saucisse, bratwurst, Knackwurst&#10;&#10;Le contenu généré par l’IA peut être incorrect.">
            <a:extLst>
              <a:ext uri="{FF2B5EF4-FFF2-40B4-BE49-F238E27FC236}">
                <a16:creationId xmlns:a16="http://schemas.microsoft.com/office/drawing/2014/main" id="{8CF37CE9-E6E9-F0A2-0D0C-2ED5EAADB6E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394294" y="643466"/>
            <a:ext cx="7403412" cy="5571067"/>
          </a:xfrm>
          <a:prstGeom prst="rect">
            <a:avLst/>
          </a:prstGeom>
          <a:noFill/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B8125836-8CAC-0180-F581-B781BC3E59A5}"/>
              </a:ext>
            </a:extLst>
          </p:cNvPr>
          <p:cNvSpPr txBox="1"/>
          <p:nvPr/>
        </p:nvSpPr>
        <p:spPr>
          <a:xfrm>
            <a:off x="308344" y="6214533"/>
            <a:ext cx="208595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800" dirty="0">
                <a:solidFill>
                  <a:schemeClr val="bg1">
                    <a:lumMod val="75000"/>
                  </a:schemeClr>
                </a:solidFill>
              </a:rPr>
              <a:t>Photo : </a:t>
            </a:r>
            <a:r>
              <a:rPr lang="fr-CA" sz="800" dirty="0" err="1">
                <a:solidFill>
                  <a:schemeClr val="bg1">
                    <a:lumMod val="75000"/>
                  </a:schemeClr>
                </a:solidFill>
              </a:rPr>
              <a:t>IStock</a:t>
            </a:r>
            <a:endParaRPr lang="fr-CA" sz="800" dirty="0">
              <a:solidFill>
                <a:schemeClr val="bg1">
                  <a:lumMod val="75000"/>
                </a:schemeClr>
              </a:solidFill>
            </a:endParaRPr>
          </a:p>
        </p:txBody>
      </p:sp>
      <p:pic>
        <p:nvPicPr>
          <p:cNvPr id="2" name="Nouvel enregistrement 74">
            <a:hlinkClick r:id="" action="ppaction://media"/>
            <a:extLst>
              <a:ext uri="{FF2B5EF4-FFF2-40B4-BE49-F238E27FC236}">
                <a16:creationId xmlns:a16="http://schemas.microsoft.com/office/drawing/2014/main" id="{F70BBE5D-9BEE-F6B3-61E6-D5922774F798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600" end="725.3333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20639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BA3CD51-F694-C290-05BC-DAFB782D08AA}"/>
              </a:ext>
            </a:extLst>
          </p:cNvPr>
          <p:cNvSpPr/>
          <p:nvPr/>
        </p:nvSpPr>
        <p:spPr>
          <a:xfrm>
            <a:off x="3396000" y="729000"/>
            <a:ext cx="5400000" cy="5400000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96655818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53D181-E90F-33E0-32EB-86FF91B6D4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Une image contenant viande, Graisse animale, Chair, viande rouge&#10;&#10;Le contenu généré par l’IA peut être incorrect.">
            <a:extLst>
              <a:ext uri="{FF2B5EF4-FFF2-40B4-BE49-F238E27FC236}">
                <a16:creationId xmlns:a16="http://schemas.microsoft.com/office/drawing/2014/main" id="{2532E60F-710B-5760-B3DB-CB756FCC58B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922916" y="643466"/>
            <a:ext cx="8346168" cy="5571067"/>
          </a:xfrm>
          <a:prstGeom prst="rect">
            <a:avLst/>
          </a:prstGeom>
          <a:noFill/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92A69C39-08D0-CFE8-A396-FCE2EDCF8365}"/>
              </a:ext>
            </a:extLst>
          </p:cNvPr>
          <p:cNvSpPr txBox="1"/>
          <p:nvPr/>
        </p:nvSpPr>
        <p:spPr>
          <a:xfrm>
            <a:off x="308344" y="6214533"/>
            <a:ext cx="208595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800" dirty="0">
                <a:solidFill>
                  <a:schemeClr val="bg1">
                    <a:lumMod val="75000"/>
                  </a:schemeClr>
                </a:solidFill>
              </a:rPr>
              <a:t>Photo : </a:t>
            </a:r>
            <a:r>
              <a:rPr lang="fr-CA" sz="800" dirty="0" err="1">
                <a:solidFill>
                  <a:schemeClr val="bg1">
                    <a:lumMod val="75000"/>
                  </a:schemeClr>
                </a:solidFill>
              </a:rPr>
              <a:t>IStock</a:t>
            </a:r>
            <a:endParaRPr lang="fr-CA" sz="800" dirty="0">
              <a:solidFill>
                <a:schemeClr val="bg1">
                  <a:lumMod val="75000"/>
                </a:schemeClr>
              </a:solidFill>
            </a:endParaRPr>
          </a:p>
        </p:txBody>
      </p:sp>
      <p:pic>
        <p:nvPicPr>
          <p:cNvPr id="2" name="Nouvel enregistrement 74">
            <a:hlinkClick r:id="" action="ppaction://media"/>
            <a:extLst>
              <a:ext uri="{FF2B5EF4-FFF2-40B4-BE49-F238E27FC236}">
                <a16:creationId xmlns:a16="http://schemas.microsoft.com/office/drawing/2014/main" id="{A8961AD6-2DF3-8175-E09D-3932AD75385C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600" end="725.3333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4896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C4987B-A48F-9AEA-4D1A-210413D9EF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Une image contenant viande, saucisse, bratwurst, Knackwurst&#10;&#10;Le contenu généré par l’IA peut être incorrect.">
            <a:extLst>
              <a:ext uri="{FF2B5EF4-FFF2-40B4-BE49-F238E27FC236}">
                <a16:creationId xmlns:a16="http://schemas.microsoft.com/office/drawing/2014/main" id="{67071D09-0E31-E3B8-42F5-5FDD00F359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394294" y="643466"/>
            <a:ext cx="7403412" cy="5571067"/>
          </a:xfrm>
          <a:prstGeom prst="rect">
            <a:avLst/>
          </a:prstGeom>
          <a:noFill/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CB28BE7A-F59D-E52E-7CFE-D8E6DA0A4FDC}"/>
              </a:ext>
            </a:extLst>
          </p:cNvPr>
          <p:cNvSpPr txBox="1"/>
          <p:nvPr/>
        </p:nvSpPr>
        <p:spPr>
          <a:xfrm>
            <a:off x="308344" y="6214533"/>
            <a:ext cx="208595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800" dirty="0">
                <a:solidFill>
                  <a:schemeClr val="bg1">
                    <a:lumMod val="75000"/>
                  </a:schemeClr>
                </a:solidFill>
              </a:rPr>
              <a:t>Photo : </a:t>
            </a:r>
            <a:r>
              <a:rPr lang="fr-CA" sz="800" dirty="0" err="1">
                <a:solidFill>
                  <a:schemeClr val="bg1">
                    <a:lumMod val="75000"/>
                  </a:schemeClr>
                </a:solidFill>
              </a:rPr>
              <a:t>IStock</a:t>
            </a:r>
            <a:endParaRPr lang="fr-CA" sz="800" dirty="0">
              <a:solidFill>
                <a:schemeClr val="bg1">
                  <a:lumMod val="75000"/>
                </a:schemeClr>
              </a:solidFill>
            </a:endParaRPr>
          </a:p>
        </p:txBody>
      </p:sp>
      <p:pic>
        <p:nvPicPr>
          <p:cNvPr id="6" name="Nouvel enregistrement 72">
            <a:hlinkClick r:id="" action="ppaction://media"/>
            <a:extLst>
              <a:ext uri="{FF2B5EF4-FFF2-40B4-BE49-F238E27FC236}">
                <a16:creationId xmlns:a16="http://schemas.microsoft.com/office/drawing/2014/main" id="{F207DB56-4267-3874-BC7F-32314E867CFC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900" end="505.3333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1133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0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A60EFC0F-A76D-0243-81A8-8668916770E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299388" y="894761"/>
            <a:ext cx="7593224" cy="5068477"/>
          </a:xfrm>
          <a:prstGeom prst="rect">
            <a:avLst/>
          </a:prstGeom>
          <a:noFill/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A2A2A687-1002-CA6C-D349-228EDE058846}"/>
              </a:ext>
            </a:extLst>
          </p:cNvPr>
          <p:cNvSpPr txBox="1"/>
          <p:nvPr/>
        </p:nvSpPr>
        <p:spPr>
          <a:xfrm>
            <a:off x="308344" y="6246432"/>
            <a:ext cx="208595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800" dirty="0">
                <a:solidFill>
                  <a:schemeClr val="bg1">
                    <a:lumMod val="75000"/>
                  </a:schemeClr>
                </a:solidFill>
              </a:rPr>
              <a:t>Photo : </a:t>
            </a:r>
            <a:r>
              <a:rPr lang="fr-CA" sz="800" dirty="0" err="1">
                <a:solidFill>
                  <a:schemeClr val="bg1">
                    <a:lumMod val="75000"/>
                  </a:schemeClr>
                </a:solidFill>
              </a:rPr>
              <a:t>IStock</a:t>
            </a:r>
            <a:endParaRPr lang="fr-CA" sz="800" dirty="0">
              <a:solidFill>
                <a:schemeClr val="bg1">
                  <a:lumMod val="75000"/>
                </a:schemeClr>
              </a:solidFill>
            </a:endParaRPr>
          </a:p>
        </p:txBody>
      </p:sp>
      <p:pic>
        <p:nvPicPr>
          <p:cNvPr id="4" name="Nouvel enregistrement 75">
            <a:hlinkClick r:id="" action="ppaction://media"/>
            <a:extLst>
              <a:ext uri="{FF2B5EF4-FFF2-40B4-BE49-F238E27FC236}">
                <a16:creationId xmlns:a16="http://schemas.microsoft.com/office/drawing/2014/main" id="{881E7904-73C1-E9D4-EA9C-33839FFB2A09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000" end="551.9999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40535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77AA91-5933-F2A1-C88E-CD00F11453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B4496AB6-FDA5-8BE6-3031-D1A9523B2F1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299388" y="894761"/>
            <a:ext cx="7593224" cy="5068477"/>
          </a:xfrm>
          <a:prstGeom prst="rect">
            <a:avLst/>
          </a:prstGeom>
          <a:noFill/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1DA746E8-639E-3865-BCB0-95D9B0EC1A52}"/>
              </a:ext>
            </a:extLst>
          </p:cNvPr>
          <p:cNvSpPr txBox="1"/>
          <p:nvPr/>
        </p:nvSpPr>
        <p:spPr>
          <a:xfrm>
            <a:off x="308344" y="6246432"/>
            <a:ext cx="208595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800" dirty="0">
                <a:solidFill>
                  <a:schemeClr val="bg1">
                    <a:lumMod val="75000"/>
                  </a:schemeClr>
                </a:solidFill>
              </a:rPr>
              <a:t>Photo : </a:t>
            </a:r>
            <a:r>
              <a:rPr lang="fr-CA" sz="800" dirty="0" err="1">
                <a:solidFill>
                  <a:schemeClr val="bg1">
                    <a:lumMod val="75000"/>
                  </a:schemeClr>
                </a:solidFill>
              </a:rPr>
              <a:t>IStock</a:t>
            </a:r>
            <a:endParaRPr lang="fr-CA" sz="800" dirty="0">
              <a:solidFill>
                <a:schemeClr val="bg1">
                  <a:lumMod val="75000"/>
                </a:schemeClr>
              </a:solidFill>
            </a:endParaRPr>
          </a:p>
        </p:txBody>
      </p:sp>
      <p:pic>
        <p:nvPicPr>
          <p:cNvPr id="4" name="Nouvel enregistrement 75">
            <a:hlinkClick r:id="" action="ppaction://media"/>
            <a:extLst>
              <a:ext uri="{FF2B5EF4-FFF2-40B4-BE49-F238E27FC236}">
                <a16:creationId xmlns:a16="http://schemas.microsoft.com/office/drawing/2014/main" id="{B9E76885-2E2A-6B56-E23B-DE265C1DD21C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000" end="551.9999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59142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FEA181-1FBC-6C21-085D-5CF1734D43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6DE2793-64EB-105E-D0DE-798C13D1ABCA}"/>
              </a:ext>
            </a:extLst>
          </p:cNvPr>
          <p:cNvSpPr/>
          <p:nvPr/>
        </p:nvSpPr>
        <p:spPr>
          <a:xfrm>
            <a:off x="3396000" y="729000"/>
            <a:ext cx="5400000" cy="5400000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29588368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7CAFB2-A036-751D-247B-DE75124882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C4DE05C7-204B-E496-F698-ABDC0248D86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299388" y="894761"/>
            <a:ext cx="7593224" cy="5068477"/>
          </a:xfrm>
          <a:prstGeom prst="rect">
            <a:avLst/>
          </a:prstGeom>
          <a:noFill/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6787CE5-6B6E-DE38-DF3B-1339A1DB5607}"/>
              </a:ext>
            </a:extLst>
          </p:cNvPr>
          <p:cNvSpPr txBox="1"/>
          <p:nvPr/>
        </p:nvSpPr>
        <p:spPr>
          <a:xfrm>
            <a:off x="308344" y="6246432"/>
            <a:ext cx="208595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800" dirty="0">
                <a:solidFill>
                  <a:schemeClr val="bg1">
                    <a:lumMod val="75000"/>
                  </a:schemeClr>
                </a:solidFill>
              </a:rPr>
              <a:t>Photo : </a:t>
            </a:r>
            <a:r>
              <a:rPr lang="fr-CA" sz="800" dirty="0" err="1">
                <a:solidFill>
                  <a:schemeClr val="bg1">
                    <a:lumMod val="75000"/>
                  </a:schemeClr>
                </a:solidFill>
              </a:rPr>
              <a:t>IStock</a:t>
            </a:r>
            <a:endParaRPr lang="fr-CA" sz="800" dirty="0">
              <a:solidFill>
                <a:schemeClr val="bg1">
                  <a:lumMod val="75000"/>
                </a:schemeClr>
              </a:solidFill>
            </a:endParaRPr>
          </a:p>
        </p:txBody>
      </p:sp>
      <p:pic>
        <p:nvPicPr>
          <p:cNvPr id="4" name="Nouvel enregistrement 75">
            <a:hlinkClick r:id="" action="ppaction://media"/>
            <a:extLst>
              <a:ext uri="{FF2B5EF4-FFF2-40B4-BE49-F238E27FC236}">
                <a16:creationId xmlns:a16="http://schemas.microsoft.com/office/drawing/2014/main" id="{BABC598F-7C4C-1A91-8D62-C9061D880572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000" end="551.9999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79287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6D5BBC-990F-1E80-534F-B68ACDA86C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A542CD96-5910-4713-F0D3-337AE77EA02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206912">
            <a:off x="3051701" y="643466"/>
            <a:ext cx="6088597" cy="5571067"/>
          </a:xfrm>
          <a:prstGeom prst="rect">
            <a:avLst/>
          </a:prstGeom>
          <a:noFill/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D472D23E-DB33-1146-328D-373DC1BC80A9}"/>
              </a:ext>
            </a:extLst>
          </p:cNvPr>
          <p:cNvSpPr txBox="1"/>
          <p:nvPr/>
        </p:nvSpPr>
        <p:spPr>
          <a:xfrm>
            <a:off x="308344" y="6235799"/>
            <a:ext cx="208595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800" dirty="0">
                <a:solidFill>
                  <a:schemeClr val="bg1">
                    <a:lumMod val="75000"/>
                  </a:schemeClr>
                </a:solidFill>
              </a:rPr>
              <a:t>Photo : </a:t>
            </a:r>
            <a:r>
              <a:rPr lang="fr-CA" sz="800" dirty="0" err="1">
                <a:solidFill>
                  <a:schemeClr val="bg1">
                    <a:lumMod val="75000"/>
                  </a:schemeClr>
                </a:solidFill>
              </a:rPr>
              <a:t>IStock</a:t>
            </a:r>
            <a:endParaRPr lang="fr-CA" sz="800" dirty="0">
              <a:solidFill>
                <a:schemeClr val="bg1">
                  <a:lumMod val="75000"/>
                </a:schemeClr>
              </a:solidFill>
            </a:endParaRPr>
          </a:p>
        </p:txBody>
      </p:sp>
      <p:pic>
        <p:nvPicPr>
          <p:cNvPr id="5" name="Nouvel enregistrement 81">
            <a:hlinkClick r:id="" action="ppaction://media"/>
            <a:extLst>
              <a:ext uri="{FF2B5EF4-FFF2-40B4-BE49-F238E27FC236}">
                <a16:creationId xmlns:a16="http://schemas.microsoft.com/office/drawing/2014/main" id="{22120BA6-D2F7-A156-991C-7DC3389C8C18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500" end="896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87583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3BE667-0A61-0DEA-6C92-63A2E923CD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E8765E7-3C20-FD97-400A-0D72128698C3}"/>
              </a:ext>
            </a:extLst>
          </p:cNvPr>
          <p:cNvSpPr/>
          <p:nvPr/>
        </p:nvSpPr>
        <p:spPr>
          <a:xfrm>
            <a:off x="3396000" y="729000"/>
            <a:ext cx="5400000" cy="5400000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94467290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6A5C62-FA14-9A19-F31D-1DA88EA368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6ACC7759-F3FB-19AF-6A51-528BF886FB7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735260" y="643466"/>
            <a:ext cx="4721479" cy="5571067"/>
          </a:xfrm>
          <a:prstGeom prst="rect">
            <a:avLst/>
          </a:prstGeom>
          <a:noFill/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AB304851-CACC-F785-2468-D40AED764032}"/>
              </a:ext>
            </a:extLst>
          </p:cNvPr>
          <p:cNvSpPr txBox="1"/>
          <p:nvPr/>
        </p:nvSpPr>
        <p:spPr>
          <a:xfrm>
            <a:off x="308344" y="6235799"/>
            <a:ext cx="208595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800" dirty="0">
                <a:solidFill>
                  <a:schemeClr val="bg1">
                    <a:lumMod val="75000"/>
                  </a:schemeClr>
                </a:solidFill>
              </a:rPr>
              <a:t>Photo : </a:t>
            </a:r>
            <a:r>
              <a:rPr lang="fr-CA" sz="800" dirty="0" err="1">
                <a:solidFill>
                  <a:schemeClr val="bg1">
                    <a:lumMod val="75000"/>
                  </a:schemeClr>
                </a:solidFill>
              </a:rPr>
              <a:t>IStock</a:t>
            </a:r>
            <a:endParaRPr lang="fr-CA" sz="800" dirty="0">
              <a:solidFill>
                <a:schemeClr val="bg1">
                  <a:lumMod val="75000"/>
                </a:schemeClr>
              </a:solidFill>
            </a:endParaRPr>
          </a:p>
        </p:txBody>
      </p:sp>
      <p:pic>
        <p:nvPicPr>
          <p:cNvPr id="5" name="Nouvel enregistrement 81">
            <a:hlinkClick r:id="" action="ppaction://media"/>
            <a:extLst>
              <a:ext uri="{FF2B5EF4-FFF2-40B4-BE49-F238E27FC236}">
                <a16:creationId xmlns:a16="http://schemas.microsoft.com/office/drawing/2014/main" id="{F6F39EA1-3D22-82E6-CED3-3FC5B7A1DDA7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500" end="896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25070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6D5BBC-990F-1E80-534F-B68ACDA86C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A542CD96-5910-4713-F0D3-337AE77EA02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206912">
            <a:off x="3051701" y="643466"/>
            <a:ext cx="6088597" cy="5571067"/>
          </a:xfrm>
          <a:prstGeom prst="rect">
            <a:avLst/>
          </a:prstGeom>
          <a:noFill/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D472D23E-DB33-1146-328D-373DC1BC80A9}"/>
              </a:ext>
            </a:extLst>
          </p:cNvPr>
          <p:cNvSpPr txBox="1"/>
          <p:nvPr/>
        </p:nvSpPr>
        <p:spPr>
          <a:xfrm>
            <a:off x="308344" y="6235799"/>
            <a:ext cx="208595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800" dirty="0">
                <a:solidFill>
                  <a:schemeClr val="bg1">
                    <a:lumMod val="75000"/>
                  </a:schemeClr>
                </a:solidFill>
              </a:rPr>
              <a:t>Photo : </a:t>
            </a:r>
            <a:r>
              <a:rPr lang="fr-CA" sz="800" dirty="0" err="1">
                <a:solidFill>
                  <a:schemeClr val="bg1">
                    <a:lumMod val="75000"/>
                  </a:schemeClr>
                </a:solidFill>
              </a:rPr>
              <a:t>IStock</a:t>
            </a:r>
            <a:endParaRPr lang="fr-CA" sz="800" dirty="0">
              <a:solidFill>
                <a:schemeClr val="bg1">
                  <a:lumMod val="75000"/>
                </a:schemeClr>
              </a:solidFill>
            </a:endParaRPr>
          </a:p>
        </p:txBody>
      </p:sp>
      <p:pic>
        <p:nvPicPr>
          <p:cNvPr id="4" name="Nouvel enregistrement 78">
            <a:hlinkClick r:id="" action="ppaction://media"/>
            <a:extLst>
              <a:ext uri="{FF2B5EF4-FFF2-40B4-BE49-F238E27FC236}">
                <a16:creationId xmlns:a16="http://schemas.microsoft.com/office/drawing/2014/main" id="{0CA69061-68A4-DD8C-FE7E-B1BE89546BCD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500" end="545.3333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94421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36AF9A-B904-7122-A08B-F35DE417BE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F9D0CC32-D3CF-9087-D940-881B2A55579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048633" y="643466"/>
            <a:ext cx="4094734" cy="5571067"/>
          </a:xfrm>
          <a:prstGeom prst="rect">
            <a:avLst/>
          </a:prstGeom>
          <a:noFill/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C88DF39-92B6-33AE-61C3-F0749B3B0786}"/>
              </a:ext>
            </a:extLst>
          </p:cNvPr>
          <p:cNvSpPr txBox="1"/>
          <p:nvPr/>
        </p:nvSpPr>
        <p:spPr>
          <a:xfrm>
            <a:off x="308344" y="6235799"/>
            <a:ext cx="208595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800" dirty="0">
                <a:solidFill>
                  <a:schemeClr val="bg1">
                    <a:lumMod val="75000"/>
                  </a:schemeClr>
                </a:solidFill>
              </a:rPr>
              <a:t>Photo : </a:t>
            </a:r>
            <a:r>
              <a:rPr lang="fr-CA" sz="800" dirty="0" err="1">
                <a:solidFill>
                  <a:schemeClr val="bg1">
                    <a:lumMod val="75000"/>
                  </a:schemeClr>
                </a:solidFill>
              </a:rPr>
              <a:t>IStock</a:t>
            </a:r>
            <a:endParaRPr lang="fr-CA" sz="800" dirty="0">
              <a:solidFill>
                <a:schemeClr val="bg1">
                  <a:lumMod val="75000"/>
                </a:schemeClr>
              </a:solidFill>
            </a:endParaRPr>
          </a:p>
        </p:txBody>
      </p:sp>
      <p:pic>
        <p:nvPicPr>
          <p:cNvPr id="6" name="Nouvel enregistrement 84">
            <a:hlinkClick r:id="" action="ppaction://media"/>
            <a:extLst>
              <a:ext uri="{FF2B5EF4-FFF2-40B4-BE49-F238E27FC236}">
                <a16:creationId xmlns:a16="http://schemas.microsoft.com/office/drawing/2014/main" id="{D97546D6-D809-57B3-67E1-74035E20352A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700" end="480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860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0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3D027D-62E6-470A-3ED9-99594DF947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7F58993-73D1-E70C-5043-B7AD430CDCFF}"/>
              </a:ext>
            </a:extLst>
          </p:cNvPr>
          <p:cNvSpPr/>
          <p:nvPr/>
        </p:nvSpPr>
        <p:spPr>
          <a:xfrm>
            <a:off x="3396000" y="729000"/>
            <a:ext cx="5400000" cy="5400000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94742651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313BCF-D672-1067-B8B1-998AE38DBA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4CF2A913-436D-12FD-5E6E-02F6B74BB0B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5400000">
            <a:off x="3310466" y="1569656"/>
            <a:ext cx="5571067" cy="3718687"/>
          </a:xfrm>
          <a:prstGeom prst="rect">
            <a:avLst/>
          </a:prstGeom>
          <a:noFill/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927207E5-FE63-53EA-9704-15D9F5295859}"/>
              </a:ext>
            </a:extLst>
          </p:cNvPr>
          <p:cNvSpPr txBox="1"/>
          <p:nvPr/>
        </p:nvSpPr>
        <p:spPr>
          <a:xfrm>
            <a:off x="308344" y="6235799"/>
            <a:ext cx="208595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800" dirty="0">
                <a:solidFill>
                  <a:schemeClr val="bg1">
                    <a:lumMod val="75000"/>
                  </a:schemeClr>
                </a:solidFill>
              </a:rPr>
              <a:t>Photo : </a:t>
            </a:r>
            <a:r>
              <a:rPr lang="fr-CA" sz="800" dirty="0" err="1">
                <a:solidFill>
                  <a:schemeClr val="bg1">
                    <a:lumMod val="75000"/>
                  </a:schemeClr>
                </a:solidFill>
              </a:rPr>
              <a:t>IStock</a:t>
            </a:r>
            <a:endParaRPr lang="fr-CA" sz="800" dirty="0">
              <a:solidFill>
                <a:schemeClr val="bg1">
                  <a:lumMod val="75000"/>
                </a:schemeClr>
              </a:solidFill>
            </a:endParaRPr>
          </a:p>
        </p:txBody>
      </p:sp>
      <p:pic>
        <p:nvPicPr>
          <p:cNvPr id="4" name="Nouvel enregistrement 84">
            <a:hlinkClick r:id="" action="ppaction://media"/>
            <a:extLst>
              <a:ext uri="{FF2B5EF4-FFF2-40B4-BE49-F238E27FC236}">
                <a16:creationId xmlns:a16="http://schemas.microsoft.com/office/drawing/2014/main" id="{8FDA659D-4EE0-2EAD-CF3B-4B6A1EC92D4B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700" end="480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50384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819C52EE-7959-4A21-38AE-FDBAC05D77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206912">
            <a:off x="3051701" y="643466"/>
            <a:ext cx="6088597" cy="5571067"/>
          </a:xfrm>
          <a:prstGeom prst="rect">
            <a:avLst/>
          </a:prstGeom>
          <a:noFill/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11ECE07C-DEC8-7A88-883B-558151744D71}"/>
              </a:ext>
            </a:extLst>
          </p:cNvPr>
          <p:cNvSpPr txBox="1"/>
          <p:nvPr/>
        </p:nvSpPr>
        <p:spPr>
          <a:xfrm>
            <a:off x="308344" y="6235799"/>
            <a:ext cx="208595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800" dirty="0">
                <a:solidFill>
                  <a:schemeClr val="bg1">
                    <a:lumMod val="75000"/>
                  </a:schemeClr>
                </a:solidFill>
              </a:rPr>
              <a:t>Photo : </a:t>
            </a:r>
            <a:r>
              <a:rPr lang="fr-CA" sz="800" dirty="0" err="1">
                <a:solidFill>
                  <a:schemeClr val="bg1">
                    <a:lumMod val="75000"/>
                  </a:schemeClr>
                </a:solidFill>
              </a:rPr>
              <a:t>IStock</a:t>
            </a:r>
            <a:endParaRPr lang="fr-CA" sz="800" dirty="0">
              <a:solidFill>
                <a:schemeClr val="bg1">
                  <a:lumMod val="75000"/>
                </a:schemeClr>
              </a:solidFill>
            </a:endParaRPr>
          </a:p>
        </p:txBody>
      </p:sp>
      <p:pic>
        <p:nvPicPr>
          <p:cNvPr id="4" name="Nouvel enregistrement 78">
            <a:hlinkClick r:id="" action="ppaction://media"/>
            <a:extLst>
              <a:ext uri="{FF2B5EF4-FFF2-40B4-BE49-F238E27FC236}">
                <a16:creationId xmlns:a16="http://schemas.microsoft.com/office/drawing/2014/main" id="{229F19B3-A0A8-37CC-5FA5-65576A0332CB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500" end="545.3333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92449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944488-3E3B-5877-4B3E-8ACBA46D63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C2A6512D-4EFE-70B4-7E64-0F2B553DE7D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048633" y="643466"/>
            <a:ext cx="4094734" cy="5571067"/>
          </a:xfrm>
          <a:prstGeom prst="rect">
            <a:avLst/>
          </a:prstGeom>
          <a:noFill/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3031ABDB-7635-F2FE-F7A8-C4C39956FD85}"/>
              </a:ext>
            </a:extLst>
          </p:cNvPr>
          <p:cNvSpPr txBox="1"/>
          <p:nvPr/>
        </p:nvSpPr>
        <p:spPr>
          <a:xfrm>
            <a:off x="308344" y="6235799"/>
            <a:ext cx="208595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800" dirty="0">
                <a:solidFill>
                  <a:schemeClr val="bg1">
                    <a:lumMod val="75000"/>
                  </a:schemeClr>
                </a:solidFill>
              </a:rPr>
              <a:t>Photo : </a:t>
            </a:r>
            <a:r>
              <a:rPr lang="fr-CA" sz="800" dirty="0" err="1">
                <a:solidFill>
                  <a:schemeClr val="bg1">
                    <a:lumMod val="75000"/>
                  </a:schemeClr>
                </a:solidFill>
              </a:rPr>
              <a:t>IStock</a:t>
            </a:r>
            <a:endParaRPr lang="fr-CA" sz="800" dirty="0">
              <a:solidFill>
                <a:schemeClr val="bg1">
                  <a:lumMod val="75000"/>
                </a:schemeClr>
              </a:solidFill>
            </a:endParaRPr>
          </a:p>
        </p:txBody>
      </p:sp>
      <p:pic>
        <p:nvPicPr>
          <p:cNvPr id="5" name="Nouvel enregistrement 79">
            <a:hlinkClick r:id="" action="ppaction://media"/>
            <a:extLst>
              <a:ext uri="{FF2B5EF4-FFF2-40B4-BE49-F238E27FC236}">
                <a16:creationId xmlns:a16="http://schemas.microsoft.com/office/drawing/2014/main" id="{CA6AB296-3DEE-2536-37F9-FE7781C85CCF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700" end="509.3333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07311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23B85D-F680-8C04-1763-01C693D571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61505F87-3292-35C4-D5C3-228E32F0E88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735260" y="643466"/>
            <a:ext cx="4721479" cy="5571067"/>
          </a:xfrm>
          <a:prstGeom prst="rect">
            <a:avLst/>
          </a:prstGeom>
          <a:noFill/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3234437A-C4D2-E84E-3FEB-D368CB762197}"/>
              </a:ext>
            </a:extLst>
          </p:cNvPr>
          <p:cNvSpPr txBox="1"/>
          <p:nvPr/>
        </p:nvSpPr>
        <p:spPr>
          <a:xfrm>
            <a:off x="308344" y="6235799"/>
            <a:ext cx="208595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800" dirty="0">
                <a:solidFill>
                  <a:schemeClr val="bg1">
                    <a:lumMod val="75000"/>
                  </a:schemeClr>
                </a:solidFill>
              </a:rPr>
              <a:t>Photo : </a:t>
            </a:r>
            <a:r>
              <a:rPr lang="fr-CA" sz="800" dirty="0" err="1">
                <a:solidFill>
                  <a:schemeClr val="bg1">
                    <a:lumMod val="75000"/>
                  </a:schemeClr>
                </a:solidFill>
              </a:rPr>
              <a:t>IStock</a:t>
            </a:r>
            <a:endParaRPr lang="fr-CA" sz="800" dirty="0">
              <a:solidFill>
                <a:schemeClr val="bg1">
                  <a:lumMod val="75000"/>
                </a:schemeClr>
              </a:solidFill>
            </a:endParaRPr>
          </a:p>
        </p:txBody>
      </p:sp>
      <p:pic>
        <p:nvPicPr>
          <p:cNvPr id="5" name="Nouvel enregistrement 81">
            <a:hlinkClick r:id="" action="ppaction://media"/>
            <a:extLst>
              <a:ext uri="{FF2B5EF4-FFF2-40B4-BE49-F238E27FC236}">
                <a16:creationId xmlns:a16="http://schemas.microsoft.com/office/drawing/2014/main" id="{AF813B88-4117-BA89-E305-CD9BE9688F20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500" end="896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88500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5C8860-CF6B-B401-372D-BFDBB3AF1D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544D13F-445D-94BF-8169-0B66C459C9E1}"/>
              </a:ext>
            </a:extLst>
          </p:cNvPr>
          <p:cNvSpPr/>
          <p:nvPr/>
        </p:nvSpPr>
        <p:spPr>
          <a:xfrm>
            <a:off x="3396000" y="729000"/>
            <a:ext cx="5400000" cy="5400000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49058273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A8F178-A9B1-6AAA-94FC-6591748E9A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387E2B5A-7A79-1816-356E-260F68158E7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735260" y="643466"/>
            <a:ext cx="4721479" cy="5571067"/>
          </a:xfrm>
          <a:prstGeom prst="rect">
            <a:avLst/>
          </a:prstGeom>
          <a:noFill/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B73E4AE9-E75D-81CF-4A11-C1F11F14A7FF}"/>
              </a:ext>
            </a:extLst>
          </p:cNvPr>
          <p:cNvSpPr txBox="1"/>
          <p:nvPr/>
        </p:nvSpPr>
        <p:spPr>
          <a:xfrm>
            <a:off x="308344" y="6235799"/>
            <a:ext cx="208595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800" dirty="0">
                <a:solidFill>
                  <a:schemeClr val="bg1">
                    <a:lumMod val="75000"/>
                  </a:schemeClr>
                </a:solidFill>
              </a:rPr>
              <a:t>Photo : </a:t>
            </a:r>
            <a:r>
              <a:rPr lang="fr-CA" sz="800" dirty="0" err="1">
                <a:solidFill>
                  <a:schemeClr val="bg1">
                    <a:lumMod val="75000"/>
                  </a:schemeClr>
                </a:solidFill>
              </a:rPr>
              <a:t>IStock</a:t>
            </a:r>
            <a:endParaRPr lang="fr-CA" sz="800" dirty="0">
              <a:solidFill>
                <a:schemeClr val="bg1">
                  <a:lumMod val="75000"/>
                </a:schemeClr>
              </a:solidFill>
            </a:endParaRPr>
          </a:p>
        </p:txBody>
      </p:sp>
      <p:pic>
        <p:nvPicPr>
          <p:cNvPr id="5" name="Nouvel enregistrement 81">
            <a:hlinkClick r:id="" action="ppaction://media"/>
            <a:extLst>
              <a:ext uri="{FF2B5EF4-FFF2-40B4-BE49-F238E27FC236}">
                <a16:creationId xmlns:a16="http://schemas.microsoft.com/office/drawing/2014/main" id="{58AD65DF-7973-82BD-6453-205AFD05BE15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500" end="896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18956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0A7AD8-95B4-BBF9-8488-93F2F9FE25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Une image contenant Graines et oléagineux, graine, oléagineux, nourriture&#10;&#10;Le contenu généré par l’IA peut être incorrect.">
            <a:extLst>
              <a:ext uri="{FF2B5EF4-FFF2-40B4-BE49-F238E27FC236}">
                <a16:creationId xmlns:a16="http://schemas.microsoft.com/office/drawing/2014/main" id="{4E37B728-9438-976B-A47F-4766225BE26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70" t="14364" r="15039" b="7431"/>
          <a:stretch/>
        </p:blipFill>
        <p:spPr bwMode="auto">
          <a:xfrm>
            <a:off x="2507665" y="643466"/>
            <a:ext cx="7176669" cy="5571067"/>
          </a:xfrm>
          <a:prstGeom prst="rect">
            <a:avLst/>
          </a:prstGeom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1E5FC9A6-B50E-8B73-94A7-99942995E6ED}"/>
              </a:ext>
            </a:extLst>
          </p:cNvPr>
          <p:cNvSpPr txBox="1"/>
          <p:nvPr/>
        </p:nvSpPr>
        <p:spPr>
          <a:xfrm>
            <a:off x="308344" y="6225166"/>
            <a:ext cx="208595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800" dirty="0">
                <a:solidFill>
                  <a:schemeClr val="bg1">
                    <a:lumMod val="75000"/>
                  </a:schemeClr>
                </a:solidFill>
              </a:rPr>
              <a:t>Photo : </a:t>
            </a:r>
            <a:r>
              <a:rPr lang="fr-CA" sz="800" dirty="0" err="1">
                <a:solidFill>
                  <a:schemeClr val="bg1">
                    <a:lumMod val="75000"/>
                  </a:schemeClr>
                </a:solidFill>
              </a:rPr>
              <a:t>IStock</a:t>
            </a:r>
            <a:endParaRPr lang="fr-CA" sz="800" dirty="0">
              <a:solidFill>
                <a:schemeClr val="bg1">
                  <a:lumMod val="75000"/>
                </a:schemeClr>
              </a:solidFill>
            </a:endParaRPr>
          </a:p>
        </p:txBody>
      </p:sp>
      <p:pic>
        <p:nvPicPr>
          <p:cNvPr id="5" name="Nouvel enregistrement 88">
            <a:hlinkClick r:id="" action="ppaction://media"/>
            <a:extLst>
              <a:ext uri="{FF2B5EF4-FFF2-40B4-BE49-F238E27FC236}">
                <a16:creationId xmlns:a16="http://schemas.microsoft.com/office/drawing/2014/main" id="{108A02FA-CDC7-0363-7505-4F12A3328D14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800" end="2458.6666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91221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D131AD-0749-3A32-20DB-A47B6D8CAD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85AA615-72BE-FF7B-D725-AF90E897A7B9}"/>
              </a:ext>
            </a:extLst>
          </p:cNvPr>
          <p:cNvSpPr/>
          <p:nvPr/>
        </p:nvSpPr>
        <p:spPr>
          <a:xfrm>
            <a:off x="3396000" y="729000"/>
            <a:ext cx="5400000" cy="5400000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47148009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6D6A99-9A0E-E480-A212-FCC2F181C0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Une image contenant Graines et oléagineux, Snack, nourriture, graine&#10;&#10;Le contenu généré par l’IA peut être incorrect.">
            <a:extLst>
              <a:ext uri="{FF2B5EF4-FFF2-40B4-BE49-F238E27FC236}">
                <a16:creationId xmlns:a16="http://schemas.microsoft.com/office/drawing/2014/main" id="{225E3AE1-694F-4EB2-3E61-D369411B22A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67" t="15686" r="21569" b="6405"/>
          <a:stretch/>
        </p:blipFill>
        <p:spPr bwMode="auto">
          <a:xfrm>
            <a:off x="2996597" y="643466"/>
            <a:ext cx="6198806" cy="5571067"/>
          </a:xfrm>
          <a:prstGeom prst="rect">
            <a:avLst/>
          </a:prstGeom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848444E1-AAF0-E873-A573-A267EBB15806}"/>
              </a:ext>
            </a:extLst>
          </p:cNvPr>
          <p:cNvSpPr txBox="1"/>
          <p:nvPr/>
        </p:nvSpPr>
        <p:spPr>
          <a:xfrm>
            <a:off x="308344" y="6214533"/>
            <a:ext cx="208595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800" dirty="0">
                <a:solidFill>
                  <a:schemeClr val="bg1">
                    <a:lumMod val="75000"/>
                  </a:schemeClr>
                </a:solidFill>
              </a:rPr>
              <a:t>Photo : </a:t>
            </a:r>
            <a:r>
              <a:rPr lang="fr-CA" sz="800" dirty="0" err="1">
                <a:solidFill>
                  <a:schemeClr val="bg1">
                    <a:lumMod val="75000"/>
                  </a:schemeClr>
                </a:solidFill>
              </a:rPr>
              <a:t>IStock</a:t>
            </a:r>
            <a:endParaRPr lang="fr-CA" sz="800" dirty="0">
              <a:solidFill>
                <a:schemeClr val="bg1">
                  <a:lumMod val="75000"/>
                </a:schemeClr>
              </a:solidFill>
            </a:endParaRPr>
          </a:p>
        </p:txBody>
      </p:sp>
      <p:pic>
        <p:nvPicPr>
          <p:cNvPr id="4" name="Nouvel enregistrement 88">
            <a:hlinkClick r:id="" action="ppaction://media"/>
            <a:extLst>
              <a:ext uri="{FF2B5EF4-FFF2-40B4-BE49-F238E27FC236}">
                <a16:creationId xmlns:a16="http://schemas.microsoft.com/office/drawing/2014/main" id="{B0F16158-6BC5-DB55-265C-DC964992E310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800" end="2458.6666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38444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4DDB8D-430B-7F7B-9901-60E985FFB8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Une image contenant Graines et oléagineux, graine, oléagineux, nourriture&#10;&#10;Le contenu généré par l’IA peut être incorrect.">
            <a:extLst>
              <a:ext uri="{FF2B5EF4-FFF2-40B4-BE49-F238E27FC236}">
                <a16:creationId xmlns:a16="http://schemas.microsoft.com/office/drawing/2014/main" id="{6525DA31-6083-2481-D034-85F783D0EB2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70" t="14364" r="15039" b="7431"/>
          <a:stretch/>
        </p:blipFill>
        <p:spPr bwMode="auto">
          <a:xfrm>
            <a:off x="2507665" y="643466"/>
            <a:ext cx="7176669" cy="5571067"/>
          </a:xfrm>
          <a:prstGeom prst="rect">
            <a:avLst/>
          </a:prstGeom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25463985-25AC-37A6-05F0-5BCCD4AE4B57}"/>
              </a:ext>
            </a:extLst>
          </p:cNvPr>
          <p:cNvSpPr txBox="1"/>
          <p:nvPr/>
        </p:nvSpPr>
        <p:spPr>
          <a:xfrm>
            <a:off x="308344" y="6225166"/>
            <a:ext cx="208595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800" dirty="0">
                <a:solidFill>
                  <a:schemeClr val="bg1">
                    <a:lumMod val="75000"/>
                  </a:schemeClr>
                </a:solidFill>
              </a:rPr>
              <a:t>Photo : </a:t>
            </a:r>
            <a:r>
              <a:rPr lang="fr-CA" sz="800" dirty="0" err="1">
                <a:solidFill>
                  <a:schemeClr val="bg1">
                    <a:lumMod val="75000"/>
                  </a:schemeClr>
                </a:solidFill>
              </a:rPr>
              <a:t>IStock</a:t>
            </a:r>
            <a:endParaRPr lang="fr-CA" sz="800" dirty="0">
              <a:solidFill>
                <a:schemeClr val="bg1">
                  <a:lumMod val="75000"/>
                </a:schemeClr>
              </a:solidFill>
            </a:endParaRPr>
          </a:p>
        </p:txBody>
      </p:sp>
      <p:pic>
        <p:nvPicPr>
          <p:cNvPr id="4" name="Nouvel enregistrement 85">
            <a:hlinkClick r:id="" action="ppaction://media"/>
            <a:extLst>
              <a:ext uri="{FF2B5EF4-FFF2-40B4-BE49-F238E27FC236}">
                <a16:creationId xmlns:a16="http://schemas.microsoft.com/office/drawing/2014/main" id="{7F5BA684-9575-31CD-2961-F930A4FF29AE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600" end="454.6666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0809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C99BF7-4DA1-CE30-950E-D5568CB3D5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CB9CE09F-7699-9433-ECF3-285B559068E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5400000">
            <a:off x="3310466" y="1569656"/>
            <a:ext cx="5571067" cy="3718687"/>
          </a:xfrm>
          <a:prstGeom prst="rect">
            <a:avLst/>
          </a:prstGeom>
          <a:noFill/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D4F34944-1714-2ACD-CC13-765CECB03B05}"/>
              </a:ext>
            </a:extLst>
          </p:cNvPr>
          <p:cNvSpPr txBox="1"/>
          <p:nvPr/>
        </p:nvSpPr>
        <p:spPr>
          <a:xfrm>
            <a:off x="308344" y="6235799"/>
            <a:ext cx="208595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800" dirty="0">
                <a:solidFill>
                  <a:schemeClr val="bg1">
                    <a:lumMod val="75000"/>
                  </a:schemeClr>
                </a:solidFill>
              </a:rPr>
              <a:t>Photo : </a:t>
            </a:r>
            <a:r>
              <a:rPr lang="fr-CA" sz="800" dirty="0" err="1">
                <a:solidFill>
                  <a:schemeClr val="bg1">
                    <a:lumMod val="75000"/>
                  </a:schemeClr>
                </a:solidFill>
              </a:rPr>
              <a:t>IStock</a:t>
            </a:r>
            <a:endParaRPr lang="fr-CA" sz="800" dirty="0">
              <a:solidFill>
                <a:schemeClr val="bg1">
                  <a:lumMod val="75000"/>
                </a:schemeClr>
              </a:solidFill>
            </a:endParaRPr>
          </a:p>
        </p:txBody>
      </p:sp>
      <p:pic>
        <p:nvPicPr>
          <p:cNvPr id="4" name="Nouvel enregistrement 84">
            <a:hlinkClick r:id="" action="ppaction://media"/>
            <a:extLst>
              <a:ext uri="{FF2B5EF4-FFF2-40B4-BE49-F238E27FC236}">
                <a16:creationId xmlns:a16="http://schemas.microsoft.com/office/drawing/2014/main" id="{985FC165-C3AF-39E8-0589-F2D28E51C798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700" end="480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70295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9457B7-9ADD-1D53-67CE-B275CFC128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9347E68-FEE1-7366-7CC8-FCF36C94BB7F}"/>
              </a:ext>
            </a:extLst>
          </p:cNvPr>
          <p:cNvSpPr/>
          <p:nvPr/>
        </p:nvSpPr>
        <p:spPr>
          <a:xfrm>
            <a:off x="3396000" y="729000"/>
            <a:ext cx="5400000" cy="5400000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2407215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F92AFE98-39CE-1850-89D8-B5EDF875B1C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048633" y="643466"/>
            <a:ext cx="4094734" cy="5571067"/>
          </a:xfrm>
          <a:prstGeom prst="rect">
            <a:avLst/>
          </a:prstGeom>
          <a:noFill/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B456EFA6-3D69-76A6-96B0-3C2FB8919652}"/>
              </a:ext>
            </a:extLst>
          </p:cNvPr>
          <p:cNvSpPr txBox="1"/>
          <p:nvPr/>
        </p:nvSpPr>
        <p:spPr>
          <a:xfrm>
            <a:off x="308344" y="6235799"/>
            <a:ext cx="208595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800" dirty="0">
                <a:solidFill>
                  <a:schemeClr val="bg1">
                    <a:lumMod val="75000"/>
                  </a:schemeClr>
                </a:solidFill>
              </a:rPr>
              <a:t>Photo : </a:t>
            </a:r>
            <a:r>
              <a:rPr lang="fr-CA" sz="800" dirty="0" err="1">
                <a:solidFill>
                  <a:schemeClr val="bg1">
                    <a:lumMod val="75000"/>
                  </a:schemeClr>
                </a:solidFill>
              </a:rPr>
              <a:t>IStock</a:t>
            </a:r>
            <a:endParaRPr lang="fr-CA" sz="800" dirty="0">
              <a:solidFill>
                <a:schemeClr val="bg1">
                  <a:lumMod val="75000"/>
                </a:schemeClr>
              </a:solidFill>
            </a:endParaRPr>
          </a:p>
        </p:txBody>
      </p:sp>
      <p:pic>
        <p:nvPicPr>
          <p:cNvPr id="5" name="Nouvel enregistrement 79">
            <a:hlinkClick r:id="" action="ppaction://media"/>
            <a:extLst>
              <a:ext uri="{FF2B5EF4-FFF2-40B4-BE49-F238E27FC236}">
                <a16:creationId xmlns:a16="http://schemas.microsoft.com/office/drawing/2014/main" id="{B4A0F901-2C20-D68E-6B59-F6FDFC6763AE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700" end="509.3333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35876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CA1CB2-D09E-0D23-A044-EDC3EC760B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BA346FD5-C8A9-B877-8D07-C1C40E8E886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5400000">
            <a:off x="3310466" y="1569656"/>
            <a:ext cx="5571067" cy="3718687"/>
          </a:xfrm>
          <a:prstGeom prst="rect">
            <a:avLst/>
          </a:prstGeom>
          <a:noFill/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3511613C-E62C-A83B-0D94-64DB1D7683B5}"/>
              </a:ext>
            </a:extLst>
          </p:cNvPr>
          <p:cNvSpPr txBox="1"/>
          <p:nvPr/>
        </p:nvSpPr>
        <p:spPr>
          <a:xfrm>
            <a:off x="308344" y="6235799"/>
            <a:ext cx="208595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800" dirty="0">
                <a:solidFill>
                  <a:schemeClr val="bg1">
                    <a:lumMod val="75000"/>
                  </a:schemeClr>
                </a:solidFill>
              </a:rPr>
              <a:t>Photo : </a:t>
            </a:r>
            <a:r>
              <a:rPr lang="fr-CA" sz="800" dirty="0" err="1">
                <a:solidFill>
                  <a:schemeClr val="bg1">
                    <a:lumMod val="75000"/>
                  </a:schemeClr>
                </a:solidFill>
              </a:rPr>
              <a:t>IStock</a:t>
            </a:r>
            <a:endParaRPr lang="fr-CA" sz="800" dirty="0">
              <a:solidFill>
                <a:schemeClr val="bg1">
                  <a:lumMod val="75000"/>
                </a:schemeClr>
              </a:solidFill>
            </a:endParaRPr>
          </a:p>
        </p:txBody>
      </p:sp>
      <p:pic>
        <p:nvPicPr>
          <p:cNvPr id="4" name="Nouvel enregistrement 84">
            <a:hlinkClick r:id="" action="ppaction://media"/>
            <a:extLst>
              <a:ext uri="{FF2B5EF4-FFF2-40B4-BE49-F238E27FC236}">
                <a16:creationId xmlns:a16="http://schemas.microsoft.com/office/drawing/2014/main" id="{299E86E0-9B04-B615-489F-BFAAB60DD3BD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700" end="480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8807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4F63B0-D9F9-5FC2-895C-FE17FF518D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Une image contenant Graines et oléagineux, graine, oléagineux, nourriture&#10;&#10;Le contenu généré par l’IA peut être incorrect.">
            <a:extLst>
              <a:ext uri="{FF2B5EF4-FFF2-40B4-BE49-F238E27FC236}">
                <a16:creationId xmlns:a16="http://schemas.microsoft.com/office/drawing/2014/main" id="{F80CFB6F-86BB-6956-9B27-2932D4781E7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12" t="11503" r="5358" b="11808"/>
          <a:stretch/>
        </p:blipFill>
        <p:spPr bwMode="auto">
          <a:xfrm>
            <a:off x="4029579" y="643466"/>
            <a:ext cx="4132842" cy="5571067"/>
          </a:xfrm>
          <a:prstGeom prst="rect">
            <a:avLst/>
          </a:prstGeom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AE5C1DF-6F3A-64CD-E093-1BB4F70AE1B7}"/>
              </a:ext>
            </a:extLst>
          </p:cNvPr>
          <p:cNvSpPr txBox="1"/>
          <p:nvPr/>
        </p:nvSpPr>
        <p:spPr>
          <a:xfrm>
            <a:off x="308344" y="6214533"/>
            <a:ext cx="208595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800" dirty="0">
                <a:solidFill>
                  <a:schemeClr val="bg1">
                    <a:lumMod val="75000"/>
                  </a:schemeClr>
                </a:solidFill>
              </a:rPr>
              <a:t>Photo : </a:t>
            </a:r>
            <a:r>
              <a:rPr lang="fr-CA" sz="800" dirty="0" err="1">
                <a:solidFill>
                  <a:schemeClr val="bg1">
                    <a:lumMod val="75000"/>
                  </a:schemeClr>
                </a:solidFill>
              </a:rPr>
              <a:t>IStock</a:t>
            </a:r>
            <a:endParaRPr lang="fr-CA" sz="800" dirty="0">
              <a:solidFill>
                <a:schemeClr val="bg1">
                  <a:lumMod val="75000"/>
                </a:schemeClr>
              </a:solidFill>
            </a:endParaRPr>
          </a:p>
        </p:txBody>
      </p:sp>
      <p:pic>
        <p:nvPicPr>
          <p:cNvPr id="4" name="Nouvel enregistrement 89">
            <a:hlinkClick r:id="" action="ppaction://media"/>
            <a:extLst>
              <a:ext uri="{FF2B5EF4-FFF2-40B4-BE49-F238E27FC236}">
                <a16:creationId xmlns:a16="http://schemas.microsoft.com/office/drawing/2014/main" id="{C584BED7-F115-DC42-BEF4-33BFC90F94B5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800" end="674.6666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625600" y="1765300"/>
            <a:ext cx="609600" cy="609600"/>
          </a:xfrm>
          <a:prstGeom prst="rect">
            <a:avLst/>
          </a:prstGeom>
        </p:spPr>
      </p:pic>
      <p:pic>
        <p:nvPicPr>
          <p:cNvPr id="5" name="Nouvel enregistrement 90">
            <a:hlinkClick r:id="" action="ppaction://media"/>
            <a:extLst>
              <a:ext uri="{FF2B5EF4-FFF2-40B4-BE49-F238E27FC236}">
                <a16:creationId xmlns:a16="http://schemas.microsoft.com/office/drawing/2014/main" id="{21FD8918-6970-74D4-F11E-EEFF746714B8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3">
                  <p14:trim st="400" end="896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625600" y="417830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0744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2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400633-EA2C-C30D-40BD-D6B848C932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E4211FB-5AE9-341E-0D32-0521F891A9DF}"/>
              </a:ext>
            </a:extLst>
          </p:cNvPr>
          <p:cNvSpPr/>
          <p:nvPr/>
        </p:nvSpPr>
        <p:spPr>
          <a:xfrm>
            <a:off x="3396000" y="729000"/>
            <a:ext cx="5400000" cy="5400000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38934795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C227F2-9146-986D-DE2E-786D931F51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Une image contenant Graines et oléagineux, graine, oléagineux, nourriture&#10;&#10;Le contenu généré par l’IA peut être incorrect.">
            <a:extLst>
              <a:ext uri="{FF2B5EF4-FFF2-40B4-BE49-F238E27FC236}">
                <a16:creationId xmlns:a16="http://schemas.microsoft.com/office/drawing/2014/main" id="{C74BDD3D-DACC-02CB-6D14-CC5B2F1C011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12" t="11503" r="5358" b="11808"/>
          <a:stretch/>
        </p:blipFill>
        <p:spPr bwMode="auto">
          <a:xfrm>
            <a:off x="4029579" y="643466"/>
            <a:ext cx="4132842" cy="5571067"/>
          </a:xfrm>
          <a:prstGeom prst="rect">
            <a:avLst/>
          </a:prstGeom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6E214392-AE66-91ED-B602-1C3FAFFCD27B}"/>
              </a:ext>
            </a:extLst>
          </p:cNvPr>
          <p:cNvSpPr txBox="1"/>
          <p:nvPr/>
        </p:nvSpPr>
        <p:spPr>
          <a:xfrm>
            <a:off x="308344" y="6214533"/>
            <a:ext cx="208595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800" dirty="0">
                <a:solidFill>
                  <a:schemeClr val="bg1">
                    <a:lumMod val="75000"/>
                  </a:schemeClr>
                </a:solidFill>
              </a:rPr>
              <a:t>Photo : </a:t>
            </a:r>
            <a:r>
              <a:rPr lang="fr-CA" sz="800" dirty="0" err="1">
                <a:solidFill>
                  <a:schemeClr val="bg1">
                    <a:lumMod val="75000"/>
                  </a:schemeClr>
                </a:solidFill>
              </a:rPr>
              <a:t>IStock</a:t>
            </a:r>
            <a:endParaRPr lang="fr-CA" sz="800" dirty="0">
              <a:solidFill>
                <a:schemeClr val="bg1">
                  <a:lumMod val="75000"/>
                </a:schemeClr>
              </a:solidFill>
            </a:endParaRPr>
          </a:p>
        </p:txBody>
      </p:sp>
      <p:pic>
        <p:nvPicPr>
          <p:cNvPr id="4" name="Nouvel enregistrement 89">
            <a:hlinkClick r:id="" action="ppaction://media"/>
            <a:extLst>
              <a:ext uri="{FF2B5EF4-FFF2-40B4-BE49-F238E27FC236}">
                <a16:creationId xmlns:a16="http://schemas.microsoft.com/office/drawing/2014/main" id="{8D656005-D9C0-006B-B916-94480589C48C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800" end="674.6666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625600" y="1765300"/>
            <a:ext cx="609600" cy="609600"/>
          </a:xfrm>
          <a:prstGeom prst="rect">
            <a:avLst/>
          </a:prstGeom>
        </p:spPr>
      </p:pic>
      <p:pic>
        <p:nvPicPr>
          <p:cNvPr id="5" name="Nouvel enregistrement 90">
            <a:hlinkClick r:id="" action="ppaction://media"/>
            <a:extLst>
              <a:ext uri="{FF2B5EF4-FFF2-40B4-BE49-F238E27FC236}">
                <a16:creationId xmlns:a16="http://schemas.microsoft.com/office/drawing/2014/main" id="{A65C499A-C941-22F0-8CB0-FC84F3C7DC2F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3">
                  <p14:trim st="400" end="896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625600" y="417830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83195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2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F24BEF-0392-ED98-EC40-E3CCC2C8A7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1FB1336D-D02D-C65F-30C7-B315CEFF99F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180946" y="643466"/>
            <a:ext cx="3830108" cy="5571067"/>
          </a:xfrm>
          <a:prstGeom prst="rect">
            <a:avLst/>
          </a:prstGeom>
          <a:noFill/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9CD6ADDF-E3F8-4193-2C51-344B8EC43A4E}"/>
              </a:ext>
            </a:extLst>
          </p:cNvPr>
          <p:cNvSpPr txBox="1"/>
          <p:nvPr/>
        </p:nvSpPr>
        <p:spPr>
          <a:xfrm>
            <a:off x="308344" y="6214533"/>
            <a:ext cx="208595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800" dirty="0">
                <a:solidFill>
                  <a:schemeClr val="bg1">
                    <a:lumMod val="75000"/>
                  </a:schemeClr>
                </a:solidFill>
              </a:rPr>
              <a:t>Photo : </a:t>
            </a:r>
            <a:r>
              <a:rPr lang="fr-CA" sz="800" dirty="0" err="1">
                <a:solidFill>
                  <a:schemeClr val="bg1">
                    <a:lumMod val="75000"/>
                  </a:schemeClr>
                </a:solidFill>
              </a:rPr>
              <a:t>IStock</a:t>
            </a:r>
            <a:endParaRPr lang="fr-CA" sz="800" dirty="0">
              <a:solidFill>
                <a:schemeClr val="bg1">
                  <a:lumMod val="75000"/>
                </a:schemeClr>
              </a:solidFill>
            </a:endParaRPr>
          </a:p>
        </p:txBody>
      </p:sp>
      <p:pic>
        <p:nvPicPr>
          <p:cNvPr id="5" name="Nouvel enregistrement 91">
            <a:hlinkClick r:id="" action="ppaction://media"/>
            <a:extLst>
              <a:ext uri="{FF2B5EF4-FFF2-40B4-BE49-F238E27FC236}">
                <a16:creationId xmlns:a16="http://schemas.microsoft.com/office/drawing/2014/main" id="{939D8A9C-1BCA-EC2B-460F-98AA38C723FA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100" end="551.9999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784694" y="1828800"/>
            <a:ext cx="609600" cy="609600"/>
          </a:xfrm>
          <a:prstGeom prst="rect">
            <a:avLst/>
          </a:prstGeom>
        </p:spPr>
      </p:pic>
      <p:pic>
        <p:nvPicPr>
          <p:cNvPr id="6" name="Nouvel enregistrement 92">
            <a:hlinkClick r:id="" action="ppaction://media"/>
            <a:extLst>
              <a:ext uri="{FF2B5EF4-FFF2-40B4-BE49-F238E27FC236}">
                <a16:creationId xmlns:a16="http://schemas.microsoft.com/office/drawing/2014/main" id="{35BC33AD-9511-1287-0F6A-666EBB79AF53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3">
                  <p14:trim st="600" end="590.6666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784694" y="411480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7504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90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316317-7E3A-9553-9334-F5F528CDD8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5140072-0527-C0C9-3C6B-29A61928AAD4}"/>
              </a:ext>
            </a:extLst>
          </p:cNvPr>
          <p:cNvSpPr/>
          <p:nvPr/>
        </p:nvSpPr>
        <p:spPr>
          <a:xfrm>
            <a:off x="3396000" y="729000"/>
            <a:ext cx="5400000" cy="5400000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70639931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7CEE7E-DF54-3C82-B43C-B1D9A9A141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FDCD3812-A3F8-CBB3-4C9E-B197ABE9591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180946" y="643466"/>
            <a:ext cx="3830108" cy="5571067"/>
          </a:xfrm>
          <a:prstGeom prst="rect">
            <a:avLst/>
          </a:prstGeom>
          <a:noFill/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7C08C16F-BFCF-6A47-E0CB-D68AE0471603}"/>
              </a:ext>
            </a:extLst>
          </p:cNvPr>
          <p:cNvSpPr txBox="1"/>
          <p:nvPr/>
        </p:nvSpPr>
        <p:spPr>
          <a:xfrm>
            <a:off x="308344" y="6214533"/>
            <a:ext cx="208595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800" dirty="0">
                <a:solidFill>
                  <a:schemeClr val="bg1">
                    <a:lumMod val="75000"/>
                  </a:schemeClr>
                </a:solidFill>
              </a:rPr>
              <a:t>Photo : </a:t>
            </a:r>
            <a:r>
              <a:rPr lang="fr-CA" sz="800" dirty="0" err="1">
                <a:solidFill>
                  <a:schemeClr val="bg1">
                    <a:lumMod val="75000"/>
                  </a:schemeClr>
                </a:solidFill>
              </a:rPr>
              <a:t>IStock</a:t>
            </a:r>
            <a:endParaRPr lang="fr-CA" sz="800" dirty="0">
              <a:solidFill>
                <a:schemeClr val="bg1">
                  <a:lumMod val="75000"/>
                </a:schemeClr>
              </a:solidFill>
            </a:endParaRPr>
          </a:p>
        </p:txBody>
      </p:sp>
      <p:pic>
        <p:nvPicPr>
          <p:cNvPr id="5" name="Nouvel enregistrement 91">
            <a:hlinkClick r:id="" action="ppaction://media"/>
            <a:extLst>
              <a:ext uri="{FF2B5EF4-FFF2-40B4-BE49-F238E27FC236}">
                <a16:creationId xmlns:a16="http://schemas.microsoft.com/office/drawing/2014/main" id="{0DEDD3F2-B2C0-25AD-8C95-013E30B55EB9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100" end="551.9999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784694" y="1828800"/>
            <a:ext cx="609600" cy="609600"/>
          </a:xfrm>
          <a:prstGeom prst="rect">
            <a:avLst/>
          </a:prstGeom>
        </p:spPr>
      </p:pic>
      <p:pic>
        <p:nvPicPr>
          <p:cNvPr id="6" name="Nouvel enregistrement 92">
            <a:hlinkClick r:id="" action="ppaction://media"/>
            <a:extLst>
              <a:ext uri="{FF2B5EF4-FFF2-40B4-BE49-F238E27FC236}">
                <a16:creationId xmlns:a16="http://schemas.microsoft.com/office/drawing/2014/main" id="{4756863C-02B5-744E-2A0E-3BE43BEC909F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3">
                  <p14:trim st="600" end="590.6666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784694" y="411480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45828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90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83DDED-3F2D-8E2E-6EAA-0B96196011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495A4148-4270-4988-9087-33D000628F7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16200000">
            <a:off x="2587340" y="1086970"/>
            <a:ext cx="7017319" cy="4684060"/>
          </a:xfrm>
          <a:prstGeom prst="rect">
            <a:avLst/>
          </a:prstGeom>
          <a:noFill/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830111A5-8D29-00E7-91BE-66B5F5A68852}"/>
              </a:ext>
            </a:extLst>
          </p:cNvPr>
          <p:cNvSpPr txBox="1"/>
          <p:nvPr/>
        </p:nvSpPr>
        <p:spPr>
          <a:xfrm>
            <a:off x="308344" y="6214533"/>
            <a:ext cx="208595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800" dirty="0">
                <a:solidFill>
                  <a:schemeClr val="bg1">
                    <a:lumMod val="75000"/>
                  </a:schemeClr>
                </a:solidFill>
              </a:rPr>
              <a:t>Photo : </a:t>
            </a:r>
            <a:r>
              <a:rPr lang="fr-CA" sz="800" dirty="0" err="1">
                <a:solidFill>
                  <a:schemeClr val="bg1">
                    <a:lumMod val="75000"/>
                  </a:schemeClr>
                </a:solidFill>
              </a:rPr>
              <a:t>IStock</a:t>
            </a:r>
            <a:endParaRPr lang="fr-CA" sz="800" dirty="0">
              <a:solidFill>
                <a:schemeClr val="bg1">
                  <a:lumMod val="75000"/>
                </a:schemeClr>
              </a:solidFill>
            </a:endParaRPr>
          </a:p>
        </p:txBody>
      </p:sp>
      <p:pic>
        <p:nvPicPr>
          <p:cNvPr id="2" name="Nouvel enregistrement 95">
            <a:hlinkClick r:id="" action="ppaction://media"/>
            <a:extLst>
              <a:ext uri="{FF2B5EF4-FFF2-40B4-BE49-F238E27FC236}">
                <a16:creationId xmlns:a16="http://schemas.microsoft.com/office/drawing/2014/main" id="{5090916B-C299-D5DC-FFBA-73E69EDBF42D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600" end="816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351319" y="1651000"/>
            <a:ext cx="609600" cy="609600"/>
          </a:xfrm>
          <a:prstGeom prst="rect">
            <a:avLst/>
          </a:prstGeom>
        </p:spPr>
      </p:pic>
      <p:pic>
        <p:nvPicPr>
          <p:cNvPr id="6" name="Nouvel enregistrement 96">
            <a:hlinkClick r:id="" action="ppaction://media"/>
            <a:extLst>
              <a:ext uri="{FF2B5EF4-FFF2-40B4-BE49-F238E27FC236}">
                <a16:creationId xmlns:a16="http://schemas.microsoft.com/office/drawing/2014/main" id="{00CBBD01-FA4B-896B-F2EB-94A8A0131CB2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3">
                  <p14:trim st="700" end="845.3333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351319" y="393276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49871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10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DD7971-75AE-0DC7-C0FA-8132E23CEF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129EEC8-FB69-B6FD-E691-C6D290ABBBC4}"/>
              </a:ext>
            </a:extLst>
          </p:cNvPr>
          <p:cNvSpPr/>
          <p:nvPr/>
        </p:nvSpPr>
        <p:spPr>
          <a:xfrm>
            <a:off x="3396000" y="729000"/>
            <a:ext cx="5400000" cy="5400000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063168769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5F8E42-C812-CCBF-A120-25BBF295E7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Une image contenant café&#10;&#10;Le contenu généré par l’IA peut être incorrect.">
            <a:extLst>
              <a:ext uri="{FF2B5EF4-FFF2-40B4-BE49-F238E27FC236}">
                <a16:creationId xmlns:a16="http://schemas.microsoft.com/office/drawing/2014/main" id="{DEB58C7A-869F-25FC-D975-F4BFD47ACCA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21" t="14064" r="9175" b="16395"/>
          <a:stretch/>
        </p:blipFill>
        <p:spPr bwMode="auto">
          <a:xfrm>
            <a:off x="3980967" y="643466"/>
            <a:ext cx="4230066" cy="5571067"/>
          </a:xfrm>
          <a:prstGeom prst="rect">
            <a:avLst/>
          </a:prstGeom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5E238400-CCDD-FEDE-E103-B647FA61D5BE}"/>
              </a:ext>
            </a:extLst>
          </p:cNvPr>
          <p:cNvSpPr txBox="1"/>
          <p:nvPr/>
        </p:nvSpPr>
        <p:spPr>
          <a:xfrm>
            <a:off x="308344" y="6214533"/>
            <a:ext cx="208595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800" dirty="0">
                <a:solidFill>
                  <a:schemeClr val="bg1">
                    <a:lumMod val="75000"/>
                  </a:schemeClr>
                </a:solidFill>
              </a:rPr>
              <a:t>Photo : </a:t>
            </a:r>
            <a:r>
              <a:rPr lang="fr-CA" sz="800" dirty="0" err="1">
                <a:solidFill>
                  <a:schemeClr val="bg1">
                    <a:lumMod val="75000"/>
                  </a:schemeClr>
                </a:solidFill>
              </a:rPr>
              <a:t>IStock</a:t>
            </a:r>
            <a:endParaRPr lang="fr-CA" sz="800" dirty="0">
              <a:solidFill>
                <a:schemeClr val="bg1">
                  <a:lumMod val="75000"/>
                </a:schemeClr>
              </a:solidFill>
            </a:endParaRPr>
          </a:p>
        </p:txBody>
      </p:sp>
      <p:pic>
        <p:nvPicPr>
          <p:cNvPr id="4" name="Nouvel enregistrement 95">
            <a:hlinkClick r:id="" action="ppaction://media"/>
            <a:extLst>
              <a:ext uri="{FF2B5EF4-FFF2-40B4-BE49-F238E27FC236}">
                <a16:creationId xmlns:a16="http://schemas.microsoft.com/office/drawing/2014/main" id="{4A5A5680-F8FE-8C2B-1E48-2C62F9895836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600" end="816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351319" y="1651000"/>
            <a:ext cx="609600" cy="609600"/>
          </a:xfrm>
          <a:prstGeom prst="rect">
            <a:avLst/>
          </a:prstGeom>
        </p:spPr>
      </p:pic>
      <p:pic>
        <p:nvPicPr>
          <p:cNvPr id="5" name="Nouvel enregistrement 96">
            <a:hlinkClick r:id="" action="ppaction://media"/>
            <a:extLst>
              <a:ext uri="{FF2B5EF4-FFF2-40B4-BE49-F238E27FC236}">
                <a16:creationId xmlns:a16="http://schemas.microsoft.com/office/drawing/2014/main" id="{983F8AAA-CD25-4D17-0206-28834E9B362D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3">
                  <p14:trim st="700" end="845.3333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351319" y="393276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06126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1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8C5A7C4D-AC5E-C43B-C447-70DBCC28403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735260" y="643466"/>
            <a:ext cx="4721479" cy="5571067"/>
          </a:xfrm>
          <a:prstGeom prst="rect">
            <a:avLst/>
          </a:prstGeom>
          <a:noFill/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47EC44C5-9869-5122-6835-6A5D732D6EA8}"/>
              </a:ext>
            </a:extLst>
          </p:cNvPr>
          <p:cNvSpPr txBox="1"/>
          <p:nvPr/>
        </p:nvSpPr>
        <p:spPr>
          <a:xfrm>
            <a:off x="308344" y="6235799"/>
            <a:ext cx="208595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800" dirty="0">
                <a:solidFill>
                  <a:schemeClr val="bg1">
                    <a:lumMod val="75000"/>
                  </a:schemeClr>
                </a:solidFill>
              </a:rPr>
              <a:t>Photo : </a:t>
            </a:r>
            <a:r>
              <a:rPr lang="fr-CA" sz="800" dirty="0" err="1">
                <a:solidFill>
                  <a:schemeClr val="bg1">
                    <a:lumMod val="75000"/>
                  </a:schemeClr>
                </a:solidFill>
              </a:rPr>
              <a:t>IStock</a:t>
            </a:r>
            <a:endParaRPr lang="fr-CA" sz="800" dirty="0">
              <a:solidFill>
                <a:schemeClr val="bg1">
                  <a:lumMod val="75000"/>
                </a:schemeClr>
              </a:solidFill>
            </a:endParaRPr>
          </a:p>
        </p:txBody>
      </p:sp>
      <p:pic>
        <p:nvPicPr>
          <p:cNvPr id="5" name="Nouvel enregistrement 81">
            <a:hlinkClick r:id="" action="ppaction://media"/>
            <a:extLst>
              <a:ext uri="{FF2B5EF4-FFF2-40B4-BE49-F238E27FC236}">
                <a16:creationId xmlns:a16="http://schemas.microsoft.com/office/drawing/2014/main" id="{D2D372BD-1CEE-85BB-9388-638E86324532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500" end="896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4487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349BB2-71AA-C206-D3B2-57DBDCEDEA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4F5D4CA6-594E-6F96-919C-EF7E19C59B5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16200000">
            <a:off x="2587340" y="1086970"/>
            <a:ext cx="7017319" cy="4684060"/>
          </a:xfrm>
          <a:prstGeom prst="rect">
            <a:avLst/>
          </a:prstGeom>
          <a:noFill/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39B7A55D-B27D-CC98-9F65-3CD80AA7FE25}"/>
              </a:ext>
            </a:extLst>
          </p:cNvPr>
          <p:cNvSpPr txBox="1"/>
          <p:nvPr/>
        </p:nvSpPr>
        <p:spPr>
          <a:xfrm>
            <a:off x="308344" y="6214533"/>
            <a:ext cx="208595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800" dirty="0">
                <a:solidFill>
                  <a:schemeClr val="bg1">
                    <a:lumMod val="75000"/>
                  </a:schemeClr>
                </a:solidFill>
              </a:rPr>
              <a:t>Photo : </a:t>
            </a:r>
            <a:r>
              <a:rPr lang="fr-CA" sz="800" dirty="0" err="1">
                <a:solidFill>
                  <a:schemeClr val="bg1">
                    <a:lumMod val="75000"/>
                  </a:schemeClr>
                </a:solidFill>
              </a:rPr>
              <a:t>IStock</a:t>
            </a:r>
            <a:endParaRPr lang="fr-CA" sz="800" dirty="0">
              <a:solidFill>
                <a:schemeClr val="bg1">
                  <a:lumMod val="75000"/>
                </a:schemeClr>
              </a:solidFill>
            </a:endParaRPr>
          </a:p>
        </p:txBody>
      </p:sp>
      <p:pic>
        <p:nvPicPr>
          <p:cNvPr id="5" name="Nouvel enregistrement 94">
            <a:hlinkClick r:id="" action="ppaction://media"/>
            <a:extLst>
              <a:ext uri="{FF2B5EF4-FFF2-40B4-BE49-F238E27FC236}">
                <a16:creationId xmlns:a16="http://schemas.microsoft.com/office/drawing/2014/main" id="{7F8991D6-4995-693B-D63B-1E1B5934A49C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500" end="553.3333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159732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41037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8D6475-3D92-1B37-18B9-E9A690EF57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Une image contenant légume, carotte, produits, légume racine&#10;&#10;Le contenu généré par l’IA peut être incorrect.">
            <a:extLst>
              <a:ext uri="{FF2B5EF4-FFF2-40B4-BE49-F238E27FC236}">
                <a16:creationId xmlns:a16="http://schemas.microsoft.com/office/drawing/2014/main" id="{B16E8AD9-E693-F43C-A4B2-8ECF29924F6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073567" y="643466"/>
            <a:ext cx="8044865" cy="5571067"/>
          </a:xfrm>
          <a:prstGeom prst="rect">
            <a:avLst/>
          </a:prstGeom>
          <a:noFill/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5D859F3A-A3B7-8408-2F45-1186A707748D}"/>
              </a:ext>
            </a:extLst>
          </p:cNvPr>
          <p:cNvSpPr txBox="1"/>
          <p:nvPr/>
        </p:nvSpPr>
        <p:spPr>
          <a:xfrm>
            <a:off x="308344" y="6235799"/>
            <a:ext cx="208595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800" dirty="0">
                <a:solidFill>
                  <a:schemeClr val="bg1">
                    <a:lumMod val="75000"/>
                  </a:schemeClr>
                </a:solidFill>
              </a:rPr>
              <a:t>Photo : </a:t>
            </a:r>
            <a:r>
              <a:rPr lang="fr-CA" sz="800" dirty="0" err="1">
                <a:solidFill>
                  <a:schemeClr val="bg1">
                    <a:lumMod val="75000"/>
                  </a:schemeClr>
                </a:solidFill>
              </a:rPr>
              <a:t>IStock</a:t>
            </a:r>
            <a:endParaRPr lang="fr-CA" sz="800" dirty="0">
              <a:solidFill>
                <a:schemeClr val="bg1">
                  <a:lumMod val="75000"/>
                </a:schemeClr>
              </a:solidFill>
            </a:endParaRPr>
          </a:p>
        </p:txBody>
      </p:sp>
      <p:pic>
        <p:nvPicPr>
          <p:cNvPr id="4" name="Nouvel enregistrement 97">
            <a:hlinkClick r:id="" action="ppaction://media"/>
            <a:extLst>
              <a:ext uri="{FF2B5EF4-FFF2-40B4-BE49-F238E27FC236}">
                <a16:creationId xmlns:a16="http://schemas.microsoft.com/office/drawing/2014/main" id="{96E09A3A-C92F-6354-E67C-5F4BE87F99B9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500" end="610.6666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768767" y="279399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982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B801E3-B5BD-02C9-77F0-4EF53D2A39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BC62221-4854-B933-0253-CD73BD2FAD8C}"/>
              </a:ext>
            </a:extLst>
          </p:cNvPr>
          <p:cNvSpPr/>
          <p:nvPr/>
        </p:nvSpPr>
        <p:spPr>
          <a:xfrm>
            <a:off x="3396000" y="729000"/>
            <a:ext cx="5400000" cy="5400000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445733110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C56BD0-9EAD-3986-14AE-52D81DBDE2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Une image contenant légume, carotte, produits, légume racine&#10;&#10;Le contenu généré par l’IA peut être incorrect.">
            <a:extLst>
              <a:ext uri="{FF2B5EF4-FFF2-40B4-BE49-F238E27FC236}">
                <a16:creationId xmlns:a16="http://schemas.microsoft.com/office/drawing/2014/main" id="{800651E1-79FA-E96C-B3A3-B8DF4D84BA5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073567" y="643466"/>
            <a:ext cx="8044865" cy="5571067"/>
          </a:xfrm>
          <a:prstGeom prst="rect">
            <a:avLst/>
          </a:prstGeom>
          <a:noFill/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D02D27B4-DBFF-44B8-E915-133613CC7D4E}"/>
              </a:ext>
            </a:extLst>
          </p:cNvPr>
          <p:cNvSpPr txBox="1"/>
          <p:nvPr/>
        </p:nvSpPr>
        <p:spPr>
          <a:xfrm>
            <a:off x="308344" y="6235799"/>
            <a:ext cx="208595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800" dirty="0">
                <a:solidFill>
                  <a:schemeClr val="bg1">
                    <a:lumMod val="75000"/>
                  </a:schemeClr>
                </a:solidFill>
              </a:rPr>
              <a:t>Photo : </a:t>
            </a:r>
            <a:r>
              <a:rPr lang="fr-CA" sz="800" dirty="0" err="1">
                <a:solidFill>
                  <a:schemeClr val="bg1">
                    <a:lumMod val="75000"/>
                  </a:schemeClr>
                </a:solidFill>
              </a:rPr>
              <a:t>IStock</a:t>
            </a:r>
            <a:endParaRPr lang="fr-CA" sz="800" dirty="0">
              <a:solidFill>
                <a:schemeClr val="bg1">
                  <a:lumMod val="75000"/>
                </a:schemeClr>
              </a:solidFill>
            </a:endParaRPr>
          </a:p>
        </p:txBody>
      </p:sp>
      <p:pic>
        <p:nvPicPr>
          <p:cNvPr id="4" name="Nouvel enregistrement 97">
            <a:hlinkClick r:id="" action="ppaction://media"/>
            <a:extLst>
              <a:ext uri="{FF2B5EF4-FFF2-40B4-BE49-F238E27FC236}">
                <a16:creationId xmlns:a16="http://schemas.microsoft.com/office/drawing/2014/main" id="{8BD6855C-294E-C582-5B22-78AA418F284D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500" end="610.6666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768767" y="279399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71163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2CDBE3-6EA3-8194-502A-37A42A083B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Une image contenant légume, oignon, Aliments naturels, produits&#10;&#10;Le contenu généré par l’IA peut être incorrect.">
            <a:extLst>
              <a:ext uri="{FF2B5EF4-FFF2-40B4-BE49-F238E27FC236}">
                <a16:creationId xmlns:a16="http://schemas.microsoft.com/office/drawing/2014/main" id="{A613B340-4876-2A0B-A7D8-B7130754DDB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871108" y="643466"/>
            <a:ext cx="6449783" cy="5571067"/>
          </a:xfrm>
          <a:prstGeom prst="rect">
            <a:avLst/>
          </a:prstGeom>
          <a:noFill/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DB39C2A8-9CED-AC19-2B8C-996F460EB41D}"/>
              </a:ext>
            </a:extLst>
          </p:cNvPr>
          <p:cNvSpPr txBox="1"/>
          <p:nvPr/>
        </p:nvSpPr>
        <p:spPr>
          <a:xfrm>
            <a:off x="308344" y="6235799"/>
            <a:ext cx="208595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800" dirty="0">
                <a:solidFill>
                  <a:schemeClr val="bg1">
                    <a:lumMod val="75000"/>
                  </a:schemeClr>
                </a:solidFill>
              </a:rPr>
              <a:t>Photo : </a:t>
            </a:r>
            <a:r>
              <a:rPr lang="fr-CA" sz="800" dirty="0" err="1">
                <a:solidFill>
                  <a:schemeClr val="bg1">
                    <a:lumMod val="75000"/>
                  </a:schemeClr>
                </a:solidFill>
              </a:rPr>
              <a:t>IStock</a:t>
            </a:r>
            <a:endParaRPr lang="fr-CA" sz="800" dirty="0">
              <a:solidFill>
                <a:schemeClr val="bg1">
                  <a:lumMod val="75000"/>
                </a:schemeClr>
              </a:solidFill>
            </a:endParaRPr>
          </a:p>
        </p:txBody>
      </p:sp>
      <p:pic>
        <p:nvPicPr>
          <p:cNvPr id="4" name="Nouvel enregistrement 99">
            <a:hlinkClick r:id="" action="ppaction://media"/>
            <a:extLst>
              <a:ext uri="{FF2B5EF4-FFF2-40B4-BE49-F238E27FC236}">
                <a16:creationId xmlns:a16="http://schemas.microsoft.com/office/drawing/2014/main" id="{FDDBDA5B-82E7-BB00-652A-9973FEC50470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800" end="860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536700" y="312419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20752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EBDA32-A89A-846A-19D9-EB2252CAE1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D3BFD01-9F3A-871D-9657-B42EA8E54CC4}"/>
              </a:ext>
            </a:extLst>
          </p:cNvPr>
          <p:cNvSpPr/>
          <p:nvPr/>
        </p:nvSpPr>
        <p:spPr>
          <a:xfrm>
            <a:off x="3396000" y="729000"/>
            <a:ext cx="5400000" cy="5400000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471723490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42163D-9679-C915-1E11-48A44DB572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Une image contenant légume, oignon, Aliments naturels, produits&#10;&#10;Le contenu généré par l’IA peut être incorrect.">
            <a:extLst>
              <a:ext uri="{FF2B5EF4-FFF2-40B4-BE49-F238E27FC236}">
                <a16:creationId xmlns:a16="http://schemas.microsoft.com/office/drawing/2014/main" id="{BBA731B3-3622-FD60-EF40-B99C88AB7BC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871108" y="643466"/>
            <a:ext cx="6449783" cy="5571067"/>
          </a:xfrm>
          <a:prstGeom prst="rect">
            <a:avLst/>
          </a:prstGeom>
          <a:noFill/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63B1418D-81D1-A33A-5D31-8919F8EF4F07}"/>
              </a:ext>
            </a:extLst>
          </p:cNvPr>
          <p:cNvSpPr txBox="1"/>
          <p:nvPr/>
        </p:nvSpPr>
        <p:spPr>
          <a:xfrm>
            <a:off x="308344" y="6235799"/>
            <a:ext cx="208595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800" dirty="0">
                <a:solidFill>
                  <a:schemeClr val="bg1">
                    <a:lumMod val="75000"/>
                  </a:schemeClr>
                </a:solidFill>
              </a:rPr>
              <a:t>Photo : </a:t>
            </a:r>
            <a:r>
              <a:rPr lang="fr-CA" sz="800" dirty="0" err="1">
                <a:solidFill>
                  <a:schemeClr val="bg1">
                    <a:lumMod val="75000"/>
                  </a:schemeClr>
                </a:solidFill>
              </a:rPr>
              <a:t>IStock</a:t>
            </a:r>
            <a:endParaRPr lang="fr-CA" sz="800" dirty="0">
              <a:solidFill>
                <a:schemeClr val="bg1">
                  <a:lumMod val="75000"/>
                </a:schemeClr>
              </a:solidFill>
            </a:endParaRPr>
          </a:p>
        </p:txBody>
      </p:sp>
      <p:pic>
        <p:nvPicPr>
          <p:cNvPr id="4" name="Nouvel enregistrement 99">
            <a:hlinkClick r:id="" action="ppaction://media"/>
            <a:extLst>
              <a:ext uri="{FF2B5EF4-FFF2-40B4-BE49-F238E27FC236}">
                <a16:creationId xmlns:a16="http://schemas.microsoft.com/office/drawing/2014/main" id="{F4E473E9-524D-B680-6934-712BF126161F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800" end="860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536700" y="312419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1207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3186F1-AB4C-C86D-68A5-934BF10612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Une image contenant légume, aubergine, produits&#10;&#10;Le contenu généré par l’IA peut être incorrect.">
            <a:extLst>
              <a:ext uri="{FF2B5EF4-FFF2-40B4-BE49-F238E27FC236}">
                <a16:creationId xmlns:a16="http://schemas.microsoft.com/office/drawing/2014/main" id="{B3238C1A-5329-9FBB-8B05-1463D30941E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907227" y="643466"/>
            <a:ext cx="8377546" cy="5571067"/>
          </a:xfrm>
          <a:prstGeom prst="rect">
            <a:avLst/>
          </a:prstGeom>
          <a:noFill/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ABBE2243-941F-D48E-44C5-1FDA48F81302}"/>
              </a:ext>
            </a:extLst>
          </p:cNvPr>
          <p:cNvSpPr txBox="1"/>
          <p:nvPr/>
        </p:nvSpPr>
        <p:spPr>
          <a:xfrm>
            <a:off x="308344" y="6235799"/>
            <a:ext cx="208595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800" dirty="0">
                <a:solidFill>
                  <a:schemeClr val="bg1">
                    <a:lumMod val="75000"/>
                  </a:schemeClr>
                </a:solidFill>
              </a:rPr>
              <a:t>Photo : </a:t>
            </a:r>
            <a:r>
              <a:rPr lang="fr-CA" sz="800" dirty="0" err="1">
                <a:solidFill>
                  <a:schemeClr val="bg1">
                    <a:lumMod val="75000"/>
                  </a:schemeClr>
                </a:solidFill>
              </a:rPr>
              <a:t>IStock</a:t>
            </a:r>
            <a:endParaRPr lang="fr-CA" sz="800" dirty="0">
              <a:solidFill>
                <a:schemeClr val="bg1">
                  <a:lumMod val="75000"/>
                </a:schemeClr>
              </a:solidFill>
            </a:endParaRPr>
          </a:p>
        </p:txBody>
      </p:sp>
      <p:pic>
        <p:nvPicPr>
          <p:cNvPr id="5" name="Nouvel enregistrement 103">
            <a:hlinkClick r:id="" action="ppaction://media"/>
            <a:extLst>
              <a:ext uri="{FF2B5EF4-FFF2-40B4-BE49-F238E27FC236}">
                <a16:creationId xmlns:a16="http://schemas.microsoft.com/office/drawing/2014/main" id="{2990CBC7-E922-60C0-EAA9-BE7F72E05160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600" end="440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351319" y="312419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9672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A7D934-2C4A-7AF9-13F7-4831CD27DD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7AE4020-684D-E382-1AED-33BAA47E15DB}"/>
              </a:ext>
            </a:extLst>
          </p:cNvPr>
          <p:cNvSpPr/>
          <p:nvPr/>
        </p:nvSpPr>
        <p:spPr>
          <a:xfrm>
            <a:off x="3396000" y="729000"/>
            <a:ext cx="5400000" cy="5400000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747179414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316633-E193-45CF-EEF7-C4DE0E2E2B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Une image contenant légume, Aliments naturels, produits, Végétalisme&#10;&#10;Le contenu généré par l’IA peut être incorrect.">
            <a:extLst>
              <a:ext uri="{FF2B5EF4-FFF2-40B4-BE49-F238E27FC236}">
                <a16:creationId xmlns:a16="http://schemas.microsoft.com/office/drawing/2014/main" id="{8D2BFE72-3F50-AC2C-047C-C8F6A48B987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907228" y="643466"/>
            <a:ext cx="8377543" cy="5571067"/>
          </a:xfrm>
          <a:prstGeom prst="rect">
            <a:avLst/>
          </a:prstGeom>
          <a:noFill/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AA5A218B-30F3-3EF8-3D30-9AA72D79479C}"/>
              </a:ext>
            </a:extLst>
          </p:cNvPr>
          <p:cNvSpPr txBox="1"/>
          <p:nvPr/>
        </p:nvSpPr>
        <p:spPr>
          <a:xfrm>
            <a:off x="308344" y="6235799"/>
            <a:ext cx="208595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800" dirty="0">
                <a:solidFill>
                  <a:schemeClr val="bg1">
                    <a:lumMod val="75000"/>
                  </a:schemeClr>
                </a:solidFill>
              </a:rPr>
              <a:t>Photo : </a:t>
            </a:r>
            <a:r>
              <a:rPr lang="fr-CA" sz="800" dirty="0" err="1">
                <a:solidFill>
                  <a:schemeClr val="bg1">
                    <a:lumMod val="75000"/>
                  </a:schemeClr>
                </a:solidFill>
              </a:rPr>
              <a:t>IStock</a:t>
            </a:r>
            <a:endParaRPr lang="fr-CA" sz="800" dirty="0">
              <a:solidFill>
                <a:schemeClr val="bg1">
                  <a:lumMod val="75000"/>
                </a:schemeClr>
              </a:solidFill>
            </a:endParaRPr>
          </a:p>
        </p:txBody>
      </p:sp>
      <p:pic>
        <p:nvPicPr>
          <p:cNvPr id="4" name="Nouvel enregistrement 103">
            <a:hlinkClick r:id="" action="ppaction://media"/>
            <a:extLst>
              <a:ext uri="{FF2B5EF4-FFF2-40B4-BE49-F238E27FC236}">
                <a16:creationId xmlns:a16="http://schemas.microsoft.com/office/drawing/2014/main" id="{BA1E710B-48F4-3B82-6389-85C679A1466E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600" end="440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351319" y="312419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88765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E598C7A4-EDEA-93F3-AE3F-2C28CA599AA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5400000">
            <a:off x="3310466" y="1569656"/>
            <a:ext cx="5571067" cy="3718687"/>
          </a:xfrm>
          <a:prstGeom prst="rect">
            <a:avLst/>
          </a:prstGeom>
          <a:noFill/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DEF035E1-895D-D323-96A2-C120435DB0B6}"/>
              </a:ext>
            </a:extLst>
          </p:cNvPr>
          <p:cNvSpPr txBox="1"/>
          <p:nvPr/>
        </p:nvSpPr>
        <p:spPr>
          <a:xfrm>
            <a:off x="308344" y="6235799"/>
            <a:ext cx="208595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800" dirty="0">
                <a:solidFill>
                  <a:schemeClr val="bg1">
                    <a:lumMod val="75000"/>
                  </a:schemeClr>
                </a:solidFill>
              </a:rPr>
              <a:t>Photo : </a:t>
            </a:r>
            <a:r>
              <a:rPr lang="fr-CA" sz="800" dirty="0" err="1">
                <a:solidFill>
                  <a:schemeClr val="bg1">
                    <a:lumMod val="75000"/>
                  </a:schemeClr>
                </a:solidFill>
              </a:rPr>
              <a:t>IStock</a:t>
            </a:r>
            <a:endParaRPr lang="fr-CA" sz="800" dirty="0">
              <a:solidFill>
                <a:schemeClr val="bg1">
                  <a:lumMod val="75000"/>
                </a:schemeClr>
              </a:solidFill>
            </a:endParaRPr>
          </a:p>
        </p:txBody>
      </p:sp>
      <p:pic>
        <p:nvPicPr>
          <p:cNvPr id="4" name="Nouvel enregistrement 84">
            <a:hlinkClick r:id="" action="ppaction://media"/>
            <a:extLst>
              <a:ext uri="{FF2B5EF4-FFF2-40B4-BE49-F238E27FC236}">
                <a16:creationId xmlns:a16="http://schemas.microsoft.com/office/drawing/2014/main" id="{1F2A54AB-AAFC-6505-4753-EB7AC9B4F975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700" end="480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7383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DE164C-D359-5E21-D695-756F88EFAD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Une image contenant légume, aubergine, produits&#10;&#10;Le contenu généré par l’IA peut être incorrect.">
            <a:extLst>
              <a:ext uri="{FF2B5EF4-FFF2-40B4-BE49-F238E27FC236}">
                <a16:creationId xmlns:a16="http://schemas.microsoft.com/office/drawing/2014/main" id="{23D6DFF3-F27C-2BA3-0022-63476C7CA2C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907227" y="643466"/>
            <a:ext cx="8377546" cy="5571067"/>
          </a:xfrm>
          <a:prstGeom prst="rect">
            <a:avLst/>
          </a:prstGeom>
          <a:noFill/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9A0D4812-EBE3-1C94-C9BE-DF0E2E8717C7}"/>
              </a:ext>
            </a:extLst>
          </p:cNvPr>
          <p:cNvSpPr txBox="1"/>
          <p:nvPr/>
        </p:nvSpPr>
        <p:spPr>
          <a:xfrm>
            <a:off x="308344" y="6235799"/>
            <a:ext cx="208595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800" dirty="0">
                <a:solidFill>
                  <a:schemeClr val="bg1">
                    <a:lumMod val="75000"/>
                  </a:schemeClr>
                </a:solidFill>
              </a:rPr>
              <a:t>Photo : </a:t>
            </a:r>
            <a:r>
              <a:rPr lang="fr-CA" sz="800" dirty="0" err="1">
                <a:solidFill>
                  <a:schemeClr val="bg1">
                    <a:lumMod val="75000"/>
                  </a:schemeClr>
                </a:solidFill>
              </a:rPr>
              <a:t>IStock</a:t>
            </a:r>
            <a:endParaRPr lang="fr-CA" sz="800" dirty="0">
              <a:solidFill>
                <a:schemeClr val="bg1">
                  <a:lumMod val="75000"/>
                </a:schemeClr>
              </a:solidFill>
            </a:endParaRPr>
          </a:p>
        </p:txBody>
      </p:sp>
      <p:pic>
        <p:nvPicPr>
          <p:cNvPr id="4" name="Nouvel enregistrement 102">
            <a:hlinkClick r:id="" action="ppaction://media"/>
            <a:extLst>
              <a:ext uri="{FF2B5EF4-FFF2-40B4-BE49-F238E27FC236}">
                <a16:creationId xmlns:a16="http://schemas.microsoft.com/office/drawing/2014/main" id="{7980CE8A-1658-F61D-F892-0E86DB6C93B3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900" end="858.6666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511300" y="312419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5514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80F296-2266-FE15-DDB4-336E97F76C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Une image contenant légume, manioc&#10;&#10;Le contenu généré par l’IA peut être incorrect.">
            <a:extLst>
              <a:ext uri="{FF2B5EF4-FFF2-40B4-BE49-F238E27FC236}">
                <a16:creationId xmlns:a16="http://schemas.microsoft.com/office/drawing/2014/main" id="{3D2ABBFF-5F3A-00DA-EFA4-EB9F885BA7B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381955" y="643466"/>
            <a:ext cx="7428089" cy="5571067"/>
          </a:xfrm>
          <a:prstGeom prst="rect">
            <a:avLst/>
          </a:prstGeom>
          <a:noFill/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19CC902D-CCE3-C08C-E0C2-E4849C0C4AA8}"/>
              </a:ext>
            </a:extLst>
          </p:cNvPr>
          <p:cNvSpPr txBox="1"/>
          <p:nvPr/>
        </p:nvSpPr>
        <p:spPr>
          <a:xfrm>
            <a:off x="308344" y="6235799"/>
            <a:ext cx="208595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800" dirty="0">
                <a:solidFill>
                  <a:schemeClr val="bg1">
                    <a:lumMod val="75000"/>
                  </a:schemeClr>
                </a:solidFill>
              </a:rPr>
              <a:t>Photo : </a:t>
            </a:r>
            <a:r>
              <a:rPr lang="fr-CA" sz="800" dirty="0" err="1">
                <a:solidFill>
                  <a:schemeClr val="bg1">
                    <a:lumMod val="75000"/>
                  </a:schemeClr>
                </a:solidFill>
              </a:rPr>
              <a:t>IStock</a:t>
            </a:r>
            <a:endParaRPr lang="fr-CA" sz="800" dirty="0">
              <a:solidFill>
                <a:schemeClr val="bg1">
                  <a:lumMod val="75000"/>
                </a:schemeClr>
              </a:solidFill>
            </a:endParaRPr>
          </a:p>
        </p:txBody>
      </p:sp>
      <p:pic>
        <p:nvPicPr>
          <p:cNvPr id="7" name="Nouvel enregistrement 102">
            <a:hlinkClick r:id="" action="ppaction://media"/>
            <a:extLst>
              <a:ext uri="{FF2B5EF4-FFF2-40B4-BE49-F238E27FC236}">
                <a16:creationId xmlns:a16="http://schemas.microsoft.com/office/drawing/2014/main" id="{C5A754D5-548A-7AC4-CA12-99E75D29BB68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900" end="858.6666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511300" y="312419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27279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0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560051-F994-C351-5A46-BB51382BA9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F4619AB-F7AC-6069-78C7-376A0CA6385F}"/>
              </a:ext>
            </a:extLst>
          </p:cNvPr>
          <p:cNvSpPr/>
          <p:nvPr/>
        </p:nvSpPr>
        <p:spPr>
          <a:xfrm>
            <a:off x="3396000" y="729000"/>
            <a:ext cx="5400000" cy="5400000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565251330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7D473B-ABC6-E6ED-F236-E67CDC9247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Une image contenant légume, aubergine, produits&#10;&#10;Le contenu généré par l’IA peut être incorrect.">
            <a:extLst>
              <a:ext uri="{FF2B5EF4-FFF2-40B4-BE49-F238E27FC236}">
                <a16:creationId xmlns:a16="http://schemas.microsoft.com/office/drawing/2014/main" id="{5734BBE2-71EE-A6BB-91E3-9DA04C10542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907227" y="643466"/>
            <a:ext cx="8377546" cy="5571067"/>
          </a:xfrm>
          <a:prstGeom prst="rect">
            <a:avLst/>
          </a:prstGeom>
          <a:noFill/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87EB4A90-D024-B1BE-5FFE-DA95EBB9BDFA}"/>
              </a:ext>
            </a:extLst>
          </p:cNvPr>
          <p:cNvSpPr txBox="1"/>
          <p:nvPr/>
        </p:nvSpPr>
        <p:spPr>
          <a:xfrm>
            <a:off x="308344" y="6235799"/>
            <a:ext cx="208595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800" dirty="0">
                <a:solidFill>
                  <a:schemeClr val="bg1">
                    <a:lumMod val="75000"/>
                  </a:schemeClr>
                </a:solidFill>
              </a:rPr>
              <a:t>Photo : </a:t>
            </a:r>
            <a:r>
              <a:rPr lang="fr-CA" sz="800" dirty="0" err="1">
                <a:solidFill>
                  <a:schemeClr val="bg1">
                    <a:lumMod val="75000"/>
                  </a:schemeClr>
                </a:solidFill>
              </a:rPr>
              <a:t>IStock</a:t>
            </a:r>
            <a:endParaRPr lang="fr-CA" sz="800" dirty="0">
              <a:solidFill>
                <a:schemeClr val="bg1">
                  <a:lumMod val="75000"/>
                </a:schemeClr>
              </a:solidFill>
            </a:endParaRPr>
          </a:p>
        </p:txBody>
      </p:sp>
      <p:pic>
        <p:nvPicPr>
          <p:cNvPr id="4" name="Nouvel enregistrement 102">
            <a:hlinkClick r:id="" action="ppaction://media"/>
            <a:extLst>
              <a:ext uri="{FF2B5EF4-FFF2-40B4-BE49-F238E27FC236}">
                <a16:creationId xmlns:a16="http://schemas.microsoft.com/office/drawing/2014/main" id="{F8CC4D6F-67DA-12E4-6759-FA65C802AF8F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900" end="858.6666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511300" y="312419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1180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6430B1-3A26-A023-D9BB-5FC452283C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Une image contenant légume, manioc&#10;&#10;Le contenu généré par l’IA peut être incorrect.">
            <a:extLst>
              <a:ext uri="{FF2B5EF4-FFF2-40B4-BE49-F238E27FC236}">
                <a16:creationId xmlns:a16="http://schemas.microsoft.com/office/drawing/2014/main" id="{06D202F9-53F2-248F-1C19-B56BEF4AAB3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381955" y="643466"/>
            <a:ext cx="7428089" cy="5571067"/>
          </a:xfrm>
          <a:prstGeom prst="rect">
            <a:avLst/>
          </a:prstGeom>
          <a:noFill/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CC6F3A88-56D0-76D7-726C-42D05F7FBEB8}"/>
              </a:ext>
            </a:extLst>
          </p:cNvPr>
          <p:cNvSpPr txBox="1"/>
          <p:nvPr/>
        </p:nvSpPr>
        <p:spPr>
          <a:xfrm>
            <a:off x="308344" y="6235799"/>
            <a:ext cx="208595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800" dirty="0">
                <a:solidFill>
                  <a:schemeClr val="bg1">
                    <a:lumMod val="75000"/>
                  </a:schemeClr>
                </a:solidFill>
              </a:rPr>
              <a:t>Photo : </a:t>
            </a:r>
            <a:r>
              <a:rPr lang="fr-CA" sz="800" dirty="0" err="1">
                <a:solidFill>
                  <a:schemeClr val="bg1">
                    <a:lumMod val="75000"/>
                  </a:schemeClr>
                </a:solidFill>
              </a:rPr>
              <a:t>IStock</a:t>
            </a:r>
            <a:endParaRPr lang="fr-CA" sz="800" dirty="0">
              <a:solidFill>
                <a:schemeClr val="bg1">
                  <a:lumMod val="75000"/>
                </a:schemeClr>
              </a:solidFill>
            </a:endParaRPr>
          </a:p>
        </p:txBody>
      </p:sp>
      <p:pic>
        <p:nvPicPr>
          <p:cNvPr id="4" name="Nouvel enregistrement 105">
            <a:hlinkClick r:id="" action="ppaction://media"/>
            <a:extLst>
              <a:ext uri="{FF2B5EF4-FFF2-40B4-BE49-F238E27FC236}">
                <a16:creationId xmlns:a16="http://schemas.microsoft.com/office/drawing/2014/main" id="{FA8C9FBE-04A2-0C67-3794-1F5696E65D6C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700" end="310.6666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351319" y="1892300"/>
            <a:ext cx="609600" cy="609600"/>
          </a:xfrm>
          <a:prstGeom prst="rect">
            <a:avLst/>
          </a:prstGeom>
        </p:spPr>
      </p:pic>
      <p:pic>
        <p:nvPicPr>
          <p:cNvPr id="5" name="Nouvel enregistrement 106">
            <a:hlinkClick r:id="" action="ppaction://media"/>
            <a:extLst>
              <a:ext uri="{FF2B5EF4-FFF2-40B4-BE49-F238E27FC236}">
                <a16:creationId xmlns:a16="http://schemas.microsoft.com/office/drawing/2014/main" id="{DA5414DB-8105-694D-72E9-DB6739DB0AF7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3">
                  <p14:trim st="700" end="717.3333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351319" y="3416298"/>
            <a:ext cx="609600" cy="609600"/>
          </a:xfrm>
          <a:prstGeom prst="rect">
            <a:avLst/>
          </a:prstGeom>
        </p:spPr>
      </p:pic>
      <p:pic>
        <p:nvPicPr>
          <p:cNvPr id="6" name="Nouvel enregistrement 107">
            <a:hlinkClick r:id="" action="ppaction://media"/>
            <a:extLst>
              <a:ext uri="{FF2B5EF4-FFF2-40B4-BE49-F238E27FC236}">
                <a16:creationId xmlns:a16="http://schemas.microsoft.com/office/drawing/2014/main" id="{B29B996E-439E-5DCC-0B3D-C2EE70E60609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4">
                  <p14:trim st="600" end="1137.3333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351319" y="494029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8719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1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10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024118-9838-84FE-EB4C-E3BB2B9E9E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24E708F0-B20E-8BC3-68B2-25645F15D55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06" t="26762" r="16299" b="18299"/>
          <a:stretch/>
        </p:blipFill>
        <p:spPr bwMode="auto">
          <a:xfrm>
            <a:off x="2011910" y="1040119"/>
            <a:ext cx="8168180" cy="4777761"/>
          </a:xfrm>
          <a:prstGeom prst="rect">
            <a:avLst/>
          </a:prstGeom>
          <a:noFill/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A3B9BFF0-444C-7426-9872-103ED45ED476}"/>
              </a:ext>
            </a:extLst>
          </p:cNvPr>
          <p:cNvSpPr txBox="1"/>
          <p:nvPr/>
        </p:nvSpPr>
        <p:spPr>
          <a:xfrm>
            <a:off x="308344" y="6235799"/>
            <a:ext cx="208595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800" dirty="0">
                <a:solidFill>
                  <a:schemeClr val="bg1">
                    <a:lumMod val="75000"/>
                  </a:schemeClr>
                </a:solidFill>
              </a:rPr>
              <a:t>Photo : </a:t>
            </a:r>
            <a:r>
              <a:rPr lang="fr-CA" sz="800" dirty="0" err="1">
                <a:solidFill>
                  <a:schemeClr val="bg1">
                    <a:lumMod val="75000"/>
                  </a:schemeClr>
                </a:solidFill>
              </a:rPr>
              <a:t>IStock</a:t>
            </a:r>
            <a:endParaRPr lang="fr-CA" sz="800" dirty="0">
              <a:solidFill>
                <a:schemeClr val="bg1">
                  <a:lumMod val="75000"/>
                </a:schemeClr>
              </a:solidFill>
            </a:endParaRPr>
          </a:p>
        </p:txBody>
      </p:sp>
      <p:pic>
        <p:nvPicPr>
          <p:cNvPr id="5" name="Nouvel enregistrement 109">
            <a:hlinkClick r:id="" action="ppaction://media"/>
            <a:extLst>
              <a:ext uri="{FF2B5EF4-FFF2-40B4-BE49-F238E27FC236}">
                <a16:creationId xmlns:a16="http://schemas.microsoft.com/office/drawing/2014/main" id="{9C90B870-02E8-0657-E7B9-812433FBEB4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204060" y="312419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7449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8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29785D-41F9-0A7B-89C1-D33A8E4DEA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8CE28A5-BC6A-1E31-A555-FAA3BB51F445}"/>
              </a:ext>
            </a:extLst>
          </p:cNvPr>
          <p:cNvSpPr/>
          <p:nvPr/>
        </p:nvSpPr>
        <p:spPr>
          <a:xfrm>
            <a:off x="3396000" y="729000"/>
            <a:ext cx="5400000" cy="5400000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022644750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D9EE36-776C-FE45-28F0-B7D35A5E84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175B151A-A5E7-4848-7B6D-A6D004D01A8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18128764">
            <a:off x="3379065" y="-641316"/>
            <a:ext cx="5433871" cy="8140631"/>
          </a:xfrm>
          <a:prstGeom prst="rect">
            <a:avLst/>
          </a:prstGeom>
          <a:noFill/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CB5AF2DD-5C88-E512-65C9-7C61E6402498}"/>
              </a:ext>
            </a:extLst>
          </p:cNvPr>
          <p:cNvSpPr txBox="1"/>
          <p:nvPr/>
        </p:nvSpPr>
        <p:spPr>
          <a:xfrm>
            <a:off x="308344" y="6235799"/>
            <a:ext cx="208595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800" dirty="0">
                <a:solidFill>
                  <a:schemeClr val="bg1">
                    <a:lumMod val="75000"/>
                  </a:schemeClr>
                </a:solidFill>
              </a:rPr>
              <a:t>Photo : </a:t>
            </a:r>
            <a:r>
              <a:rPr lang="fr-CA" sz="800" dirty="0" err="1">
                <a:solidFill>
                  <a:schemeClr val="bg1">
                    <a:lumMod val="75000"/>
                  </a:schemeClr>
                </a:solidFill>
              </a:rPr>
              <a:t>IStock</a:t>
            </a:r>
            <a:endParaRPr lang="fr-CA" sz="800" dirty="0">
              <a:solidFill>
                <a:schemeClr val="bg1">
                  <a:lumMod val="75000"/>
                </a:schemeClr>
              </a:solidFill>
            </a:endParaRPr>
          </a:p>
        </p:txBody>
      </p:sp>
      <p:pic>
        <p:nvPicPr>
          <p:cNvPr id="4" name="Nouvel enregistrement 109">
            <a:hlinkClick r:id="" action="ppaction://media"/>
            <a:extLst>
              <a:ext uri="{FF2B5EF4-FFF2-40B4-BE49-F238E27FC236}">
                <a16:creationId xmlns:a16="http://schemas.microsoft.com/office/drawing/2014/main" id="{51135177-667C-20B6-6345-73DB9EF9A26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204060" y="312419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94922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8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797EAA-6468-12AC-CF35-78282F4FAD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3FD94B2E-9676-01B6-940B-D60A7D2D6EF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06" t="26762" r="16299" b="18299"/>
          <a:stretch/>
        </p:blipFill>
        <p:spPr bwMode="auto">
          <a:xfrm>
            <a:off x="2011910" y="1040119"/>
            <a:ext cx="8168180" cy="4777761"/>
          </a:xfrm>
          <a:prstGeom prst="rect">
            <a:avLst/>
          </a:prstGeom>
          <a:noFill/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937215FF-620C-9A8E-0841-830EEA58FEF6}"/>
              </a:ext>
            </a:extLst>
          </p:cNvPr>
          <p:cNvSpPr txBox="1"/>
          <p:nvPr/>
        </p:nvSpPr>
        <p:spPr>
          <a:xfrm>
            <a:off x="308344" y="6235799"/>
            <a:ext cx="208595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800" dirty="0">
                <a:solidFill>
                  <a:schemeClr val="bg1">
                    <a:lumMod val="75000"/>
                  </a:schemeClr>
                </a:solidFill>
              </a:rPr>
              <a:t>Photo : </a:t>
            </a:r>
            <a:r>
              <a:rPr lang="fr-CA" sz="800" dirty="0" err="1">
                <a:solidFill>
                  <a:schemeClr val="bg1">
                    <a:lumMod val="75000"/>
                  </a:schemeClr>
                </a:solidFill>
              </a:rPr>
              <a:t>IStock</a:t>
            </a:r>
            <a:endParaRPr lang="fr-CA" sz="800" dirty="0">
              <a:solidFill>
                <a:schemeClr val="bg1">
                  <a:lumMod val="75000"/>
                </a:schemeClr>
              </a:solidFill>
            </a:endParaRPr>
          </a:p>
        </p:txBody>
      </p:sp>
      <p:pic>
        <p:nvPicPr>
          <p:cNvPr id="4" name="Nouvel enregistrement 108">
            <a:hlinkClick r:id="" action="ppaction://media"/>
            <a:extLst>
              <a:ext uri="{FF2B5EF4-FFF2-40B4-BE49-F238E27FC236}">
                <a16:creationId xmlns:a16="http://schemas.microsoft.com/office/drawing/2014/main" id="{F7E9C7D5-8A8A-181F-7082-66D7976561F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351319" y="312419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81074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1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A05B66-86FF-17FE-3BC7-15DDA6DC1C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jaune&#10;&#10;Le contenu généré par l’IA peut être incorrect.">
            <a:extLst>
              <a:ext uri="{FF2B5EF4-FFF2-40B4-BE49-F238E27FC236}">
                <a16:creationId xmlns:a16="http://schemas.microsoft.com/office/drawing/2014/main" id="{C199FCE9-0913-5CDC-052B-122C70BA1A5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98" b="7083"/>
          <a:stretch>
            <a:fillRect/>
          </a:stretch>
        </p:blipFill>
        <p:spPr bwMode="auto">
          <a:xfrm>
            <a:off x="20" y="1282"/>
            <a:ext cx="12191980" cy="6856718"/>
          </a:xfrm>
          <a:prstGeom prst="rect">
            <a:avLst/>
          </a:prstGeom>
          <a:noFill/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2528B611-BDC3-1E40-5B55-4FC97DF1085F}"/>
              </a:ext>
            </a:extLst>
          </p:cNvPr>
          <p:cNvSpPr txBox="1"/>
          <p:nvPr/>
        </p:nvSpPr>
        <p:spPr>
          <a:xfrm>
            <a:off x="308344" y="6235799"/>
            <a:ext cx="208595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800" dirty="0">
                <a:solidFill>
                  <a:schemeClr val="bg1">
                    <a:lumMod val="75000"/>
                  </a:schemeClr>
                </a:solidFill>
              </a:rPr>
              <a:t>Photo : </a:t>
            </a:r>
            <a:r>
              <a:rPr lang="fr-CA" sz="800" dirty="0" err="1">
                <a:solidFill>
                  <a:schemeClr val="bg1">
                    <a:lumMod val="75000"/>
                  </a:schemeClr>
                </a:solidFill>
              </a:rPr>
              <a:t>IStock</a:t>
            </a:r>
            <a:endParaRPr lang="fr-CA" sz="800" dirty="0">
              <a:solidFill>
                <a:schemeClr val="bg1">
                  <a:lumMod val="75000"/>
                </a:schemeClr>
              </a:solidFill>
            </a:endParaRPr>
          </a:p>
        </p:txBody>
      </p:sp>
      <p:pic>
        <p:nvPicPr>
          <p:cNvPr id="5" name="Nouvel enregistrement 111">
            <a:hlinkClick r:id="" action="ppaction://media"/>
            <a:extLst>
              <a:ext uri="{FF2B5EF4-FFF2-40B4-BE49-F238E27FC236}">
                <a16:creationId xmlns:a16="http://schemas.microsoft.com/office/drawing/2014/main" id="{AAF803C4-F3F4-22FC-9778-A81F8E3C43C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46519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12875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6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Une image contenant Graines et oléagineux, graine, oléagineux, nourriture&#10;&#10;Le contenu généré par l’IA peut être incorrect.">
            <a:extLst>
              <a:ext uri="{FF2B5EF4-FFF2-40B4-BE49-F238E27FC236}">
                <a16:creationId xmlns:a16="http://schemas.microsoft.com/office/drawing/2014/main" id="{19C9B376-7A65-5E4D-138B-2D2EB0198C3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70" t="14364" r="15039" b="7431"/>
          <a:stretch/>
        </p:blipFill>
        <p:spPr bwMode="auto">
          <a:xfrm>
            <a:off x="2507665" y="643466"/>
            <a:ext cx="7176669" cy="5571067"/>
          </a:xfrm>
          <a:prstGeom prst="rect">
            <a:avLst/>
          </a:prstGeom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841DD793-05C2-2E08-9549-2C47BA498747}"/>
              </a:ext>
            </a:extLst>
          </p:cNvPr>
          <p:cNvSpPr txBox="1"/>
          <p:nvPr/>
        </p:nvSpPr>
        <p:spPr>
          <a:xfrm>
            <a:off x="308344" y="6225166"/>
            <a:ext cx="208595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800" dirty="0">
                <a:solidFill>
                  <a:schemeClr val="bg1">
                    <a:lumMod val="75000"/>
                  </a:schemeClr>
                </a:solidFill>
              </a:rPr>
              <a:t>Photo : </a:t>
            </a:r>
            <a:r>
              <a:rPr lang="fr-CA" sz="800" dirty="0" err="1">
                <a:solidFill>
                  <a:schemeClr val="bg1">
                    <a:lumMod val="75000"/>
                  </a:schemeClr>
                </a:solidFill>
              </a:rPr>
              <a:t>IStock</a:t>
            </a:r>
            <a:endParaRPr lang="fr-CA" sz="800" dirty="0">
              <a:solidFill>
                <a:schemeClr val="bg1">
                  <a:lumMod val="75000"/>
                </a:schemeClr>
              </a:solidFill>
            </a:endParaRPr>
          </a:p>
        </p:txBody>
      </p:sp>
      <p:pic>
        <p:nvPicPr>
          <p:cNvPr id="4" name="Nouvel enregistrement 85">
            <a:hlinkClick r:id="" action="ppaction://media"/>
            <a:extLst>
              <a:ext uri="{FF2B5EF4-FFF2-40B4-BE49-F238E27FC236}">
                <a16:creationId xmlns:a16="http://schemas.microsoft.com/office/drawing/2014/main" id="{3FCAF114-7A0E-6BE6-2A6D-DA3F4E2AE45B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600" end="454.6666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2846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747D56-3CD1-E046-F757-D008A633E1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256BBCA-F571-6039-D692-E03023AF660D}"/>
              </a:ext>
            </a:extLst>
          </p:cNvPr>
          <p:cNvSpPr/>
          <p:nvPr/>
        </p:nvSpPr>
        <p:spPr>
          <a:xfrm>
            <a:off x="3396000" y="729000"/>
            <a:ext cx="5400000" cy="5400000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991194888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3A3B84-919A-2FA7-22D4-BB09AE92CA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jaune&#10;&#10;Le contenu généré par l’IA peut être incorrect.">
            <a:extLst>
              <a:ext uri="{FF2B5EF4-FFF2-40B4-BE49-F238E27FC236}">
                <a16:creationId xmlns:a16="http://schemas.microsoft.com/office/drawing/2014/main" id="{BA0CECEB-4D8C-FCCA-6679-727A16AB712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98" b="7083"/>
          <a:stretch>
            <a:fillRect/>
          </a:stretch>
        </p:blipFill>
        <p:spPr bwMode="auto">
          <a:xfrm>
            <a:off x="20" y="1282"/>
            <a:ext cx="12191980" cy="6856718"/>
          </a:xfrm>
          <a:prstGeom prst="rect">
            <a:avLst/>
          </a:prstGeom>
          <a:noFill/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8F2DFFB8-33D1-2C29-C1D8-47E4F9F50E34}"/>
              </a:ext>
            </a:extLst>
          </p:cNvPr>
          <p:cNvSpPr txBox="1"/>
          <p:nvPr/>
        </p:nvSpPr>
        <p:spPr>
          <a:xfrm>
            <a:off x="308344" y="6235799"/>
            <a:ext cx="208595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800" dirty="0">
                <a:solidFill>
                  <a:schemeClr val="bg1">
                    <a:lumMod val="75000"/>
                  </a:schemeClr>
                </a:solidFill>
              </a:rPr>
              <a:t>Photo : </a:t>
            </a:r>
            <a:r>
              <a:rPr lang="fr-CA" sz="800" dirty="0" err="1">
                <a:solidFill>
                  <a:schemeClr val="bg1">
                    <a:lumMod val="75000"/>
                  </a:schemeClr>
                </a:solidFill>
              </a:rPr>
              <a:t>IStock</a:t>
            </a:r>
            <a:endParaRPr lang="fr-CA" sz="800" dirty="0">
              <a:solidFill>
                <a:schemeClr val="bg1">
                  <a:lumMod val="75000"/>
                </a:schemeClr>
              </a:solidFill>
            </a:endParaRPr>
          </a:p>
        </p:txBody>
      </p:sp>
      <p:pic>
        <p:nvPicPr>
          <p:cNvPr id="5" name="Nouvel enregistrement 111">
            <a:hlinkClick r:id="" action="ppaction://media"/>
            <a:extLst>
              <a:ext uri="{FF2B5EF4-FFF2-40B4-BE49-F238E27FC236}">
                <a16:creationId xmlns:a16="http://schemas.microsoft.com/office/drawing/2014/main" id="{24CA9749-E74D-3192-521D-97F09D08C9F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46519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9198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6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F83BF9-0A3C-0973-D925-73363A7967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Une image contenant Snack, nourriture, Restauration rapide, saucisse&#10;&#10;Le contenu généré par l’IA peut être incorrect.">
            <a:extLst>
              <a:ext uri="{FF2B5EF4-FFF2-40B4-BE49-F238E27FC236}">
                <a16:creationId xmlns:a16="http://schemas.microsoft.com/office/drawing/2014/main" id="{FF97785A-189E-0641-2F20-085240B86C3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236656" y="643466"/>
            <a:ext cx="3718687" cy="5571067"/>
          </a:xfrm>
          <a:prstGeom prst="rect">
            <a:avLst/>
          </a:prstGeom>
          <a:noFill/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B8977A3-3CB2-D370-D292-5B77335BA38F}"/>
              </a:ext>
            </a:extLst>
          </p:cNvPr>
          <p:cNvSpPr txBox="1"/>
          <p:nvPr/>
        </p:nvSpPr>
        <p:spPr>
          <a:xfrm>
            <a:off x="308344" y="6235799"/>
            <a:ext cx="208595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800" dirty="0">
                <a:solidFill>
                  <a:schemeClr val="bg1">
                    <a:lumMod val="75000"/>
                  </a:schemeClr>
                </a:solidFill>
              </a:rPr>
              <a:t>Photo : </a:t>
            </a:r>
            <a:r>
              <a:rPr lang="fr-CA" sz="800" dirty="0" err="1">
                <a:solidFill>
                  <a:schemeClr val="bg1">
                    <a:lumMod val="75000"/>
                  </a:schemeClr>
                </a:solidFill>
              </a:rPr>
              <a:t>IStock</a:t>
            </a:r>
            <a:endParaRPr lang="fr-CA" sz="800" dirty="0">
              <a:solidFill>
                <a:schemeClr val="bg1">
                  <a:lumMod val="75000"/>
                </a:schemeClr>
              </a:solidFill>
            </a:endParaRPr>
          </a:p>
        </p:txBody>
      </p:sp>
      <p:pic>
        <p:nvPicPr>
          <p:cNvPr id="5" name="Nouvel enregistrement 84">
            <a:hlinkClick r:id="" action="ppaction://media"/>
            <a:extLst>
              <a:ext uri="{FF2B5EF4-FFF2-40B4-BE49-F238E27FC236}">
                <a16:creationId xmlns:a16="http://schemas.microsoft.com/office/drawing/2014/main" id="{C10728CE-331E-CB7B-2D0C-6FFBE79A1392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700" end="480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1649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238F1D-DF1F-FC99-5F3B-5AFBD055FD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46A5CF1-D062-6F51-2315-09C606F1FC81}"/>
              </a:ext>
            </a:extLst>
          </p:cNvPr>
          <p:cNvSpPr/>
          <p:nvPr/>
        </p:nvSpPr>
        <p:spPr>
          <a:xfrm>
            <a:off x="3396000" y="729000"/>
            <a:ext cx="5400000" cy="5400000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853528618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5753EE-85B5-3237-E754-76E3BABEDA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3D0854FB-CEA6-3111-A02D-E0CF928028B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5400000">
            <a:off x="3310466" y="1569656"/>
            <a:ext cx="5571067" cy="3718687"/>
          </a:xfrm>
          <a:prstGeom prst="rect">
            <a:avLst/>
          </a:prstGeom>
          <a:noFill/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A1998E50-E352-6125-6C3F-3A1506EC94CB}"/>
              </a:ext>
            </a:extLst>
          </p:cNvPr>
          <p:cNvSpPr txBox="1"/>
          <p:nvPr/>
        </p:nvSpPr>
        <p:spPr>
          <a:xfrm>
            <a:off x="308344" y="6235799"/>
            <a:ext cx="208595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800" dirty="0">
                <a:solidFill>
                  <a:schemeClr val="bg1">
                    <a:lumMod val="75000"/>
                  </a:schemeClr>
                </a:solidFill>
              </a:rPr>
              <a:t>Photo : </a:t>
            </a:r>
            <a:r>
              <a:rPr lang="fr-CA" sz="800" dirty="0" err="1">
                <a:solidFill>
                  <a:schemeClr val="bg1">
                    <a:lumMod val="75000"/>
                  </a:schemeClr>
                </a:solidFill>
              </a:rPr>
              <a:t>IStock</a:t>
            </a:r>
            <a:endParaRPr lang="fr-CA" sz="800" dirty="0">
              <a:solidFill>
                <a:schemeClr val="bg1">
                  <a:lumMod val="75000"/>
                </a:schemeClr>
              </a:solidFill>
            </a:endParaRPr>
          </a:p>
        </p:txBody>
      </p:sp>
      <p:pic>
        <p:nvPicPr>
          <p:cNvPr id="4" name="Nouvel enregistrement 84">
            <a:hlinkClick r:id="" action="ppaction://media"/>
            <a:extLst>
              <a:ext uri="{FF2B5EF4-FFF2-40B4-BE49-F238E27FC236}">
                <a16:creationId xmlns:a16="http://schemas.microsoft.com/office/drawing/2014/main" id="{BCE6B31C-3B4D-ED13-AA8A-6B150B61D505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700" end="480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3429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1CD559-FE4D-3A53-5BBE-0FF0F3E85C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Une image contenant Snack, nourriture, Restauration rapide, saucisse&#10;&#10;Le contenu généré par l’IA peut être incorrect.">
            <a:extLst>
              <a:ext uri="{FF2B5EF4-FFF2-40B4-BE49-F238E27FC236}">
                <a16:creationId xmlns:a16="http://schemas.microsoft.com/office/drawing/2014/main" id="{A3139A02-EBD8-7C80-DEB4-BE29E61395C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236656" y="643466"/>
            <a:ext cx="3718687" cy="5571067"/>
          </a:xfrm>
          <a:prstGeom prst="rect">
            <a:avLst/>
          </a:prstGeom>
          <a:noFill/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DF5DF550-0384-470B-4BDD-8983324210E3}"/>
              </a:ext>
            </a:extLst>
          </p:cNvPr>
          <p:cNvSpPr txBox="1"/>
          <p:nvPr/>
        </p:nvSpPr>
        <p:spPr>
          <a:xfrm>
            <a:off x="308344" y="6235799"/>
            <a:ext cx="208595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800" dirty="0">
                <a:solidFill>
                  <a:schemeClr val="bg1">
                    <a:lumMod val="75000"/>
                  </a:schemeClr>
                </a:solidFill>
              </a:rPr>
              <a:t>Photo : </a:t>
            </a:r>
            <a:r>
              <a:rPr lang="fr-CA" sz="800" dirty="0" err="1">
                <a:solidFill>
                  <a:schemeClr val="bg1">
                    <a:lumMod val="75000"/>
                  </a:schemeClr>
                </a:solidFill>
              </a:rPr>
              <a:t>IStock</a:t>
            </a:r>
            <a:endParaRPr lang="fr-CA" sz="800" dirty="0">
              <a:solidFill>
                <a:schemeClr val="bg1">
                  <a:lumMod val="75000"/>
                </a:schemeClr>
              </a:solidFill>
            </a:endParaRPr>
          </a:p>
        </p:txBody>
      </p:sp>
      <p:pic>
        <p:nvPicPr>
          <p:cNvPr id="4" name="Nouvel enregistrement 113">
            <a:hlinkClick r:id="" action="ppaction://media"/>
            <a:extLst>
              <a:ext uri="{FF2B5EF4-FFF2-40B4-BE49-F238E27FC236}">
                <a16:creationId xmlns:a16="http://schemas.microsoft.com/office/drawing/2014/main" id="{E17FFB91-D6A8-D606-83CA-4470E5908343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600" end="490.6666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562100" y="312419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40117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D591A2-5AB7-83FC-E863-B31B80E746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Une image contenant nourriture&#10;&#10;Le contenu généré par l’IA peut être incorrect.">
            <a:extLst>
              <a:ext uri="{FF2B5EF4-FFF2-40B4-BE49-F238E27FC236}">
                <a16:creationId xmlns:a16="http://schemas.microsoft.com/office/drawing/2014/main" id="{BA05CD6C-5072-EAE5-CF68-F5EF5466A4A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472707" y="643466"/>
            <a:ext cx="9246586" cy="5571067"/>
          </a:xfrm>
          <a:prstGeom prst="rect">
            <a:avLst/>
          </a:prstGeom>
          <a:noFill/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53AF0A03-A4F3-5136-4348-BFEABAA3C628}"/>
              </a:ext>
            </a:extLst>
          </p:cNvPr>
          <p:cNvSpPr txBox="1"/>
          <p:nvPr/>
        </p:nvSpPr>
        <p:spPr>
          <a:xfrm>
            <a:off x="308344" y="6235799"/>
            <a:ext cx="208595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800" dirty="0">
                <a:solidFill>
                  <a:schemeClr val="bg1">
                    <a:lumMod val="75000"/>
                  </a:schemeClr>
                </a:solidFill>
              </a:rPr>
              <a:t>Photo : </a:t>
            </a:r>
            <a:r>
              <a:rPr lang="fr-CA" sz="800" dirty="0" err="1">
                <a:solidFill>
                  <a:schemeClr val="bg1">
                    <a:lumMod val="75000"/>
                  </a:schemeClr>
                </a:solidFill>
              </a:rPr>
              <a:t>IStock</a:t>
            </a:r>
            <a:endParaRPr lang="fr-CA" sz="800" dirty="0">
              <a:solidFill>
                <a:schemeClr val="bg1">
                  <a:lumMod val="75000"/>
                </a:schemeClr>
              </a:solidFill>
            </a:endParaRPr>
          </a:p>
        </p:txBody>
      </p:sp>
      <p:pic>
        <p:nvPicPr>
          <p:cNvPr id="4" name="Nouvel enregistrement 115">
            <a:hlinkClick r:id="" action="ppaction://media"/>
            <a:extLst>
              <a:ext uri="{FF2B5EF4-FFF2-40B4-BE49-F238E27FC236}">
                <a16:creationId xmlns:a16="http://schemas.microsoft.com/office/drawing/2014/main" id="{D7F941C0-4A42-0051-6EB0-8D186699D6E1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400" end="910.6666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46519" y="312419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08267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FAF634-AF22-9915-C039-2975C9F839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0A9688F-766B-4CFD-3A67-D23C51072B9E}"/>
              </a:ext>
            </a:extLst>
          </p:cNvPr>
          <p:cNvSpPr/>
          <p:nvPr/>
        </p:nvSpPr>
        <p:spPr>
          <a:xfrm>
            <a:off x="3396000" y="729000"/>
            <a:ext cx="5400000" cy="5400000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205463113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37788A-C414-8881-2B4B-C635286FBD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Une image contenant nourriture&#10;&#10;Le contenu généré par l’IA peut être incorrect.">
            <a:extLst>
              <a:ext uri="{FF2B5EF4-FFF2-40B4-BE49-F238E27FC236}">
                <a16:creationId xmlns:a16="http://schemas.microsoft.com/office/drawing/2014/main" id="{C9483A34-AA88-3CB3-FFCC-8879DF16655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472707" y="643466"/>
            <a:ext cx="9246586" cy="5571067"/>
          </a:xfrm>
          <a:prstGeom prst="rect">
            <a:avLst/>
          </a:prstGeom>
          <a:noFill/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51A35EDF-D9F2-27D3-3510-FF72D687ECE4}"/>
              </a:ext>
            </a:extLst>
          </p:cNvPr>
          <p:cNvSpPr txBox="1"/>
          <p:nvPr/>
        </p:nvSpPr>
        <p:spPr>
          <a:xfrm>
            <a:off x="308344" y="6235799"/>
            <a:ext cx="208595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800" dirty="0">
                <a:solidFill>
                  <a:schemeClr val="bg1">
                    <a:lumMod val="75000"/>
                  </a:schemeClr>
                </a:solidFill>
              </a:rPr>
              <a:t>Photo : </a:t>
            </a:r>
            <a:r>
              <a:rPr lang="fr-CA" sz="800" dirty="0" err="1">
                <a:solidFill>
                  <a:schemeClr val="bg1">
                    <a:lumMod val="75000"/>
                  </a:schemeClr>
                </a:solidFill>
              </a:rPr>
              <a:t>IStock</a:t>
            </a:r>
            <a:endParaRPr lang="fr-CA" sz="800" dirty="0">
              <a:solidFill>
                <a:schemeClr val="bg1">
                  <a:lumMod val="75000"/>
                </a:schemeClr>
              </a:solidFill>
            </a:endParaRPr>
          </a:p>
        </p:txBody>
      </p:sp>
      <p:pic>
        <p:nvPicPr>
          <p:cNvPr id="4" name="Nouvel enregistrement 115">
            <a:hlinkClick r:id="" action="ppaction://media"/>
            <a:extLst>
              <a:ext uri="{FF2B5EF4-FFF2-40B4-BE49-F238E27FC236}">
                <a16:creationId xmlns:a16="http://schemas.microsoft.com/office/drawing/2014/main" id="{C694084F-1421-BC00-2712-D64750FCE50B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400" end="910.6666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46519" y="312419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22142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CD8678-D921-0F4A-1391-5BD60F239B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Une image contenant boisson, boisson gazeuse, orange, plastique&#10;&#10;Le contenu généré par l’IA peut être incorrect.">
            <a:extLst>
              <a:ext uri="{FF2B5EF4-FFF2-40B4-BE49-F238E27FC236}">
                <a16:creationId xmlns:a16="http://schemas.microsoft.com/office/drawing/2014/main" id="{4626B8A6-3FA5-70F7-E6DE-07BD4B04ED3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709333" y="643466"/>
            <a:ext cx="6773334" cy="5571067"/>
          </a:xfrm>
          <a:prstGeom prst="rect">
            <a:avLst/>
          </a:prstGeom>
          <a:noFill/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8F90A372-CACA-BAFC-DC5E-B9CF74816D93}"/>
              </a:ext>
            </a:extLst>
          </p:cNvPr>
          <p:cNvSpPr txBox="1"/>
          <p:nvPr/>
        </p:nvSpPr>
        <p:spPr>
          <a:xfrm>
            <a:off x="308344" y="6235799"/>
            <a:ext cx="208595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800" dirty="0">
                <a:solidFill>
                  <a:schemeClr val="bg1">
                    <a:lumMod val="75000"/>
                  </a:schemeClr>
                </a:solidFill>
              </a:rPr>
              <a:t>Photo : </a:t>
            </a:r>
            <a:r>
              <a:rPr lang="fr-CA" sz="800" dirty="0" err="1">
                <a:solidFill>
                  <a:schemeClr val="bg1">
                    <a:lumMod val="75000"/>
                  </a:schemeClr>
                </a:solidFill>
              </a:rPr>
              <a:t>IStock</a:t>
            </a:r>
            <a:endParaRPr lang="fr-CA" sz="800" dirty="0">
              <a:solidFill>
                <a:schemeClr val="bg1">
                  <a:lumMod val="75000"/>
                </a:schemeClr>
              </a:solidFill>
            </a:endParaRPr>
          </a:p>
        </p:txBody>
      </p:sp>
      <p:pic>
        <p:nvPicPr>
          <p:cNvPr id="4" name="Nouvel enregistrement 117">
            <a:hlinkClick r:id="" action="ppaction://media"/>
            <a:extLst>
              <a:ext uri="{FF2B5EF4-FFF2-40B4-BE49-F238E27FC236}">
                <a16:creationId xmlns:a16="http://schemas.microsoft.com/office/drawing/2014/main" id="{9DF04C24-FF2C-68F7-5C32-32E197779278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700" end="482.6666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784694" y="312419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1479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Une image contenant Graines et oléagineux, Snack, nourriture, graine&#10;&#10;Le contenu généré par l’IA peut être incorrect.">
            <a:extLst>
              <a:ext uri="{FF2B5EF4-FFF2-40B4-BE49-F238E27FC236}">
                <a16:creationId xmlns:a16="http://schemas.microsoft.com/office/drawing/2014/main" id="{7F8B02C6-672C-355A-C823-1D8D1732009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67" t="15686" r="21569" b="6405"/>
          <a:stretch/>
        </p:blipFill>
        <p:spPr bwMode="auto">
          <a:xfrm>
            <a:off x="2996597" y="643466"/>
            <a:ext cx="6198806" cy="5571067"/>
          </a:xfrm>
          <a:prstGeom prst="rect">
            <a:avLst/>
          </a:prstGeom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3F47CE83-A22E-29BF-D255-4A2B879C5083}"/>
              </a:ext>
            </a:extLst>
          </p:cNvPr>
          <p:cNvSpPr txBox="1"/>
          <p:nvPr/>
        </p:nvSpPr>
        <p:spPr>
          <a:xfrm>
            <a:off x="308344" y="6214533"/>
            <a:ext cx="208595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800" dirty="0">
                <a:solidFill>
                  <a:schemeClr val="bg1">
                    <a:lumMod val="75000"/>
                  </a:schemeClr>
                </a:solidFill>
              </a:rPr>
              <a:t>Photo : </a:t>
            </a:r>
            <a:r>
              <a:rPr lang="fr-CA" sz="800" dirty="0" err="1">
                <a:solidFill>
                  <a:schemeClr val="bg1">
                    <a:lumMod val="75000"/>
                  </a:schemeClr>
                </a:solidFill>
              </a:rPr>
              <a:t>IStock</a:t>
            </a:r>
            <a:endParaRPr lang="fr-CA" sz="800" dirty="0">
              <a:solidFill>
                <a:schemeClr val="bg1">
                  <a:lumMod val="75000"/>
                </a:schemeClr>
              </a:solidFill>
            </a:endParaRPr>
          </a:p>
        </p:txBody>
      </p:sp>
      <p:pic>
        <p:nvPicPr>
          <p:cNvPr id="4" name="Nouvel enregistrement 88">
            <a:hlinkClick r:id="" action="ppaction://media"/>
            <a:extLst>
              <a:ext uri="{FF2B5EF4-FFF2-40B4-BE49-F238E27FC236}">
                <a16:creationId xmlns:a16="http://schemas.microsoft.com/office/drawing/2014/main" id="{46BF599D-C67A-A664-7A63-23CDB7A70658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800" end="2458.6666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7923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3CDD6D-96BC-8D07-95E7-774FEF6F4E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9C4293E-6003-2C0F-6A8F-0621DAC2A40B}"/>
              </a:ext>
            </a:extLst>
          </p:cNvPr>
          <p:cNvSpPr/>
          <p:nvPr/>
        </p:nvSpPr>
        <p:spPr>
          <a:xfrm>
            <a:off x="3396000" y="729000"/>
            <a:ext cx="5400000" cy="5400000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50001722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F60966-CCC3-320C-89B3-5898350676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Une image contenant boisson, boisson gazeuse, orange, plastique&#10;&#10;Le contenu généré par l’IA peut être incorrect.">
            <a:extLst>
              <a:ext uri="{FF2B5EF4-FFF2-40B4-BE49-F238E27FC236}">
                <a16:creationId xmlns:a16="http://schemas.microsoft.com/office/drawing/2014/main" id="{B9C33BC7-33AC-0310-0AC8-3963BEE1826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709333" y="643466"/>
            <a:ext cx="6773334" cy="5571067"/>
          </a:xfrm>
          <a:prstGeom prst="rect">
            <a:avLst/>
          </a:prstGeom>
          <a:noFill/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89669359-6629-C6D8-88ED-BECCDB00DF85}"/>
              </a:ext>
            </a:extLst>
          </p:cNvPr>
          <p:cNvSpPr txBox="1"/>
          <p:nvPr/>
        </p:nvSpPr>
        <p:spPr>
          <a:xfrm>
            <a:off x="308344" y="6235799"/>
            <a:ext cx="208595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800" dirty="0">
                <a:solidFill>
                  <a:schemeClr val="bg1">
                    <a:lumMod val="75000"/>
                  </a:schemeClr>
                </a:solidFill>
              </a:rPr>
              <a:t>Photo : </a:t>
            </a:r>
            <a:r>
              <a:rPr lang="fr-CA" sz="800" dirty="0" err="1">
                <a:solidFill>
                  <a:schemeClr val="bg1">
                    <a:lumMod val="75000"/>
                  </a:schemeClr>
                </a:solidFill>
              </a:rPr>
              <a:t>IStock</a:t>
            </a:r>
            <a:endParaRPr lang="fr-CA" sz="800" dirty="0">
              <a:solidFill>
                <a:schemeClr val="bg1">
                  <a:lumMod val="75000"/>
                </a:schemeClr>
              </a:solidFill>
            </a:endParaRPr>
          </a:p>
        </p:txBody>
      </p:sp>
      <p:pic>
        <p:nvPicPr>
          <p:cNvPr id="4" name="Nouvel enregistrement 117">
            <a:hlinkClick r:id="" action="ppaction://media"/>
            <a:extLst>
              <a:ext uri="{FF2B5EF4-FFF2-40B4-BE49-F238E27FC236}">
                <a16:creationId xmlns:a16="http://schemas.microsoft.com/office/drawing/2014/main" id="{D6EEACD0-01C4-B9F2-FE60-976956032426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700" end="482.6666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784694" y="312419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16801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B7AE9C-BE73-C547-2833-2F6374CD4A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806D8FEB-C7FB-B079-C867-52C3834C2B2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562" t="10871" r="29639" b="13026"/>
          <a:stretch/>
        </p:blipFill>
        <p:spPr bwMode="auto">
          <a:xfrm>
            <a:off x="5172497" y="643466"/>
            <a:ext cx="1847005" cy="5571067"/>
          </a:xfrm>
          <a:prstGeom prst="rect">
            <a:avLst/>
          </a:prstGeom>
          <a:noFill/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3F5AC751-4410-6274-0DF5-C8E85CFBBFAA}"/>
              </a:ext>
            </a:extLst>
          </p:cNvPr>
          <p:cNvSpPr txBox="1"/>
          <p:nvPr/>
        </p:nvSpPr>
        <p:spPr>
          <a:xfrm>
            <a:off x="308344" y="6235799"/>
            <a:ext cx="208595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800" dirty="0">
                <a:solidFill>
                  <a:schemeClr val="bg1">
                    <a:lumMod val="75000"/>
                  </a:schemeClr>
                </a:solidFill>
              </a:rPr>
              <a:t>Photo : </a:t>
            </a:r>
            <a:r>
              <a:rPr lang="fr-CA" sz="800" dirty="0" err="1">
                <a:solidFill>
                  <a:schemeClr val="bg1">
                    <a:lumMod val="75000"/>
                  </a:schemeClr>
                </a:solidFill>
              </a:rPr>
              <a:t>IStock</a:t>
            </a:r>
            <a:endParaRPr lang="fr-CA" sz="800" dirty="0">
              <a:solidFill>
                <a:schemeClr val="bg1">
                  <a:lumMod val="75000"/>
                </a:schemeClr>
              </a:solidFill>
            </a:endParaRPr>
          </a:p>
        </p:txBody>
      </p:sp>
      <p:pic>
        <p:nvPicPr>
          <p:cNvPr id="5" name="Nouvel enregistrement 117">
            <a:hlinkClick r:id="" action="ppaction://media"/>
            <a:extLst>
              <a:ext uri="{FF2B5EF4-FFF2-40B4-BE49-F238E27FC236}">
                <a16:creationId xmlns:a16="http://schemas.microsoft.com/office/drawing/2014/main" id="{54E3E8F7-31BA-D73E-6E7D-2B03058217B2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700" end="482.6666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784694" y="312419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12888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ADDBE4-76BC-AF54-432E-F6C6476349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CAA87CA-4798-F828-3530-5E0426C20957}"/>
              </a:ext>
            </a:extLst>
          </p:cNvPr>
          <p:cNvSpPr/>
          <p:nvPr/>
        </p:nvSpPr>
        <p:spPr>
          <a:xfrm>
            <a:off x="3396000" y="729000"/>
            <a:ext cx="5400000" cy="5400000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316775612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C38DAC-5C2D-1257-AE51-8DE169F311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Une image contenant boisson, boisson gazeuse, orange, plastique&#10;&#10;Le contenu généré par l’IA peut être incorrect.">
            <a:extLst>
              <a:ext uri="{FF2B5EF4-FFF2-40B4-BE49-F238E27FC236}">
                <a16:creationId xmlns:a16="http://schemas.microsoft.com/office/drawing/2014/main" id="{334450FE-C8A6-5A68-7EFD-62D313FEE5F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709333" y="643466"/>
            <a:ext cx="6773334" cy="5571067"/>
          </a:xfrm>
          <a:prstGeom prst="rect">
            <a:avLst/>
          </a:prstGeom>
          <a:noFill/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E3915259-2DBB-449A-FBA7-9FB8F7BD271B}"/>
              </a:ext>
            </a:extLst>
          </p:cNvPr>
          <p:cNvSpPr txBox="1"/>
          <p:nvPr/>
        </p:nvSpPr>
        <p:spPr>
          <a:xfrm>
            <a:off x="308344" y="6235799"/>
            <a:ext cx="208595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800" dirty="0">
                <a:solidFill>
                  <a:schemeClr val="bg1">
                    <a:lumMod val="75000"/>
                  </a:schemeClr>
                </a:solidFill>
              </a:rPr>
              <a:t>Photo : </a:t>
            </a:r>
            <a:r>
              <a:rPr lang="fr-CA" sz="800" dirty="0" err="1">
                <a:solidFill>
                  <a:schemeClr val="bg1">
                    <a:lumMod val="75000"/>
                  </a:schemeClr>
                </a:solidFill>
              </a:rPr>
              <a:t>IStock</a:t>
            </a:r>
            <a:endParaRPr lang="fr-CA" sz="800" dirty="0">
              <a:solidFill>
                <a:schemeClr val="bg1">
                  <a:lumMod val="75000"/>
                </a:schemeClr>
              </a:solidFill>
            </a:endParaRPr>
          </a:p>
        </p:txBody>
      </p:sp>
      <p:pic>
        <p:nvPicPr>
          <p:cNvPr id="4" name="Nouvel enregistrement 117">
            <a:hlinkClick r:id="" action="ppaction://media"/>
            <a:extLst>
              <a:ext uri="{FF2B5EF4-FFF2-40B4-BE49-F238E27FC236}">
                <a16:creationId xmlns:a16="http://schemas.microsoft.com/office/drawing/2014/main" id="{35D68D8F-3E4D-8B6A-A5BA-1357690112CB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700" end="482.6666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784694" y="312419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58615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23DA3F-5FF5-803C-C5EB-4E41B90683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9544FE91-DAF6-0E77-4094-56F000CFFDA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562" t="10871" r="29639" b="13026"/>
          <a:stretch/>
        </p:blipFill>
        <p:spPr bwMode="auto">
          <a:xfrm>
            <a:off x="5172497" y="643466"/>
            <a:ext cx="1847005" cy="5571067"/>
          </a:xfrm>
          <a:prstGeom prst="rect">
            <a:avLst/>
          </a:prstGeom>
          <a:noFill/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2609A4A2-A0BC-30AD-BF74-E3D9F4C15C81}"/>
              </a:ext>
            </a:extLst>
          </p:cNvPr>
          <p:cNvSpPr txBox="1"/>
          <p:nvPr/>
        </p:nvSpPr>
        <p:spPr>
          <a:xfrm>
            <a:off x="308344" y="6235799"/>
            <a:ext cx="208595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800" dirty="0">
                <a:solidFill>
                  <a:schemeClr val="bg1">
                    <a:lumMod val="75000"/>
                  </a:schemeClr>
                </a:solidFill>
              </a:rPr>
              <a:t>Photo : </a:t>
            </a:r>
            <a:r>
              <a:rPr lang="fr-CA" sz="800" dirty="0" err="1">
                <a:solidFill>
                  <a:schemeClr val="bg1">
                    <a:lumMod val="75000"/>
                  </a:schemeClr>
                </a:solidFill>
              </a:rPr>
              <a:t>IStock</a:t>
            </a:r>
            <a:endParaRPr lang="fr-CA" sz="800" dirty="0">
              <a:solidFill>
                <a:schemeClr val="bg1">
                  <a:lumMod val="75000"/>
                </a:schemeClr>
              </a:solidFill>
            </a:endParaRPr>
          </a:p>
        </p:txBody>
      </p:sp>
      <p:pic>
        <p:nvPicPr>
          <p:cNvPr id="4" name="Nouvel enregistrement 120">
            <a:hlinkClick r:id="" action="ppaction://media"/>
            <a:extLst>
              <a:ext uri="{FF2B5EF4-FFF2-40B4-BE49-F238E27FC236}">
                <a16:creationId xmlns:a16="http://schemas.microsoft.com/office/drawing/2014/main" id="{F4FB2335-95A9-B3B2-875F-CF248795AD3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510621" y="3225799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38608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5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Flow_SignoffStatus xmlns="38091142-9d8d-4cbc-813d-8da43d16b756" xsi:nil="true"/>
    <lcf76f155ced4ddcb4097134ff3c332f xmlns="38091142-9d8d-4cbc-813d-8da43d16b756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544D07F0C07B540BF2842007696F3C0" ma:contentTypeVersion="19" ma:contentTypeDescription="Crée un document." ma:contentTypeScope="" ma:versionID="14feaa0181ddded367790a8d28c1f725">
  <xsd:schema xmlns:xsd="http://www.w3.org/2001/XMLSchema" xmlns:xs="http://www.w3.org/2001/XMLSchema" xmlns:p="http://schemas.microsoft.com/office/2006/metadata/properties" xmlns:ns2="38091142-9d8d-4cbc-813d-8da43d16b756" xmlns:ns3="d492575c-491f-4227-8db1-fd1452c9e931" targetNamespace="http://schemas.microsoft.com/office/2006/metadata/properties" ma:root="true" ma:fieldsID="134836a2cfa4bef186d8344edaa1bd8e" ns2:_="" ns3:_="">
    <xsd:import namespace="38091142-9d8d-4cbc-813d-8da43d16b756"/>
    <xsd:import namespace="d492575c-491f-4227-8db1-fd1452c9e93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2:_Flow_SignoffStatus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8091142-9d8d-4cbc-813d-8da43d16b75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Balises d’images" ma:readOnly="false" ma:fieldId="{5cf76f15-5ced-4ddc-b409-7134ff3c332f}" ma:taxonomyMulti="true" ma:sspId="c577c388-b1e5-472c-bff4-19bd5b413a3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_Flow_SignoffStatus" ma:index="23" nillable="true" ma:displayName="État de validation" ma:internalName="_x00c9_tat_x0020_de_x0020_validation">
      <xsd:simpleType>
        <xsd:restriction base="dms:Text"/>
      </xsd:simple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492575c-491f-4227-8db1-fd1452c9e931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D8912E8-A209-41F5-8EFB-FB62B1A3A83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46FE882-3FE2-489F-9C4C-6A8DDA42E694}">
  <ds:schemaRefs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d492575c-491f-4227-8db1-fd1452c9e931"/>
    <ds:schemaRef ds:uri="http://schemas.microsoft.com/office/2006/documentManagement/types"/>
    <ds:schemaRef ds:uri="http://purl.org/dc/elements/1.1/"/>
    <ds:schemaRef ds:uri="http://schemas.microsoft.com/office/2006/metadata/properties"/>
    <ds:schemaRef ds:uri="38091142-9d8d-4cbc-813d-8da43d16b756"/>
    <ds:schemaRef ds:uri="http://purl.org/dc/terms/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65FE5A50-7C41-401F-8D48-E811C4EBEDF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8091142-9d8d-4cbc-813d-8da43d16b756"/>
    <ds:schemaRef ds:uri="d492575c-491f-4227-8db1-fd1452c9e93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10301</TotalTime>
  <Words>225</Words>
  <Application>Microsoft Office PowerPoint</Application>
  <PresentationFormat>Grand écran</PresentationFormat>
  <Paragraphs>75</Paragraphs>
  <Slides>95</Slides>
  <Notes>0</Notes>
  <HiddenSlides>0</HiddenSlides>
  <MMClips>88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95</vt:i4>
      </vt:variant>
    </vt:vector>
  </HeadingPairs>
  <TitlesOfParts>
    <vt:vector size="99" baseType="lpstr">
      <vt:lpstr>Aptos</vt:lpstr>
      <vt:lpstr>Aptos Display</vt:lpstr>
      <vt:lpstr>Arial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Alexandra Dupuy- Etudiant</dc:creator>
  <cp:lastModifiedBy>Alexandra Dupuy- Etudiant</cp:lastModifiedBy>
  <cp:revision>1</cp:revision>
  <dcterms:created xsi:type="dcterms:W3CDTF">2025-08-13T15:42:49Z</dcterms:created>
  <dcterms:modified xsi:type="dcterms:W3CDTF">2025-09-04T11:46:43Z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0x0101001544D07F0C07B540BF2842007696F3C0</vt:lpwstr>
  </property>
  <property fmtid="{D5CDD505-2E9C-101B-9397-08002B2CF9AE}" pid="3" name="Cote">
    <vt:lpwstr/>
  </property>
  <property fmtid="{D5CDD505-2E9C-101B-9397-08002B2CF9AE}" pid="4" name="MediaServiceImageTags">
    <vt:lpwstr/>
  </property>
  <property fmtid="{D5CDD505-2E9C-101B-9397-08002B2CF9AE}" pid="5" name="TaxCatchAll">
    <vt:lpwstr/>
  </property>
  <property fmtid="{D5CDD505-2E9C-101B-9397-08002B2CF9AE}" pid="6" name="oa523ef2aeb04a8093145530c9a36c38">
    <vt:lpwstr/>
  </property>
</Properties>
</file>