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3"/>
  </p:notesMasterIdLst>
  <p:sldIdLst>
    <p:sldId id="323" r:id="rId5"/>
    <p:sldId id="324" r:id="rId6"/>
    <p:sldId id="260" r:id="rId7"/>
    <p:sldId id="256" r:id="rId8"/>
    <p:sldId id="261" r:id="rId9"/>
    <p:sldId id="262" r:id="rId10"/>
    <p:sldId id="257" r:id="rId11"/>
    <p:sldId id="259" r:id="rId12"/>
    <p:sldId id="263" r:id="rId13"/>
    <p:sldId id="264" r:id="rId14"/>
    <p:sldId id="265" r:id="rId15"/>
    <p:sldId id="266" r:id="rId16"/>
    <p:sldId id="267" r:id="rId17"/>
    <p:sldId id="270" r:id="rId18"/>
    <p:sldId id="271" r:id="rId19"/>
    <p:sldId id="272" r:id="rId20"/>
    <p:sldId id="268" r:id="rId21"/>
    <p:sldId id="269" r:id="rId22"/>
  </p:sldIdLst>
  <p:sldSz cx="12192000" cy="6858000"/>
  <p:notesSz cx="6858000" cy="9144000"/>
  <p:custDataLst>
    <p:tags r:id="rId24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C3459BE5-D394-41DC-8007-2554D133CA27}">
          <p14:sldIdLst>
            <p14:sldId id="323"/>
            <p14:sldId id="324"/>
            <p14:sldId id="260"/>
            <p14:sldId id="256"/>
            <p14:sldId id="261"/>
            <p14:sldId id="262"/>
            <p14:sldId id="257"/>
            <p14:sldId id="259"/>
            <p14:sldId id="263"/>
            <p14:sldId id="264"/>
            <p14:sldId id="265"/>
            <p14:sldId id="266"/>
            <p14:sldId id="267"/>
            <p14:sldId id="270"/>
            <p14:sldId id="271"/>
            <p14:sldId id="272"/>
            <p14:sldId id="268"/>
            <p14:sldId id="26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38C1483-FEBD-FD65-4D47-CF0E54543111}" name="Alexandra Dupuy- Etudiant" initials="ADE" userId="S::Alexandra.Dupuy@mifi.gouv.qc.ca::036280fc-723d-4ce1-a795-3a847627fc1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575FE8-A841-4301-95CB-7B47EE339149}" v="1" dt="2025-04-29T17:40:45.4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8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gs" Target="tags/tag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ngrid Gagnon" userId="9aee784d-5e85-4076-b802-f4556761016d" providerId="ADAL" clId="{21575FE8-A841-4301-95CB-7B47EE339149}"/>
    <pc:docChg chg="modSld">
      <pc:chgData name="Ingrid Gagnon" userId="9aee784d-5e85-4076-b802-f4556761016d" providerId="ADAL" clId="{21575FE8-A841-4301-95CB-7B47EE339149}" dt="2025-04-29T17:41:10.031" v="12" actId="255"/>
      <pc:docMkLst>
        <pc:docMk/>
      </pc:docMkLst>
      <pc:sldChg chg="addSp modSp mod">
        <pc:chgData name="Ingrid Gagnon" userId="9aee784d-5e85-4076-b802-f4556761016d" providerId="ADAL" clId="{21575FE8-A841-4301-95CB-7B47EE339149}" dt="2025-04-29T17:41:10.031" v="12" actId="255"/>
        <pc:sldMkLst>
          <pc:docMk/>
          <pc:sldMk cId="503942259" sldId="323"/>
        </pc:sldMkLst>
        <pc:spChg chg="add mod">
          <ac:chgData name="Ingrid Gagnon" userId="9aee784d-5e85-4076-b802-f4556761016d" providerId="ADAL" clId="{21575FE8-A841-4301-95CB-7B47EE339149}" dt="2025-04-29T17:41:10.031" v="12" actId="255"/>
          <ac:spMkLst>
            <pc:docMk/>
            <pc:sldMk cId="503942259" sldId="323"/>
            <ac:spMk id="2" creationId="{6449A968-D925-C6E3-7958-441C9139CF4A}"/>
          </ac:spMkLst>
        </pc:spChg>
      </pc:sldChg>
    </pc:docChg>
  </pc:docChgLst>
  <pc:docChgLst>
    <pc:chgData name="Alexandra Dupuy- Etudiant" userId="036280fc-723d-4ce1-a795-3a847627fc15" providerId="ADAL" clId="{048C5B26-A452-4F41-84AE-C10A3273B68B}"/>
    <pc:docChg chg="undo custSel addSld modSld delSection">
      <pc:chgData name="Alexandra Dupuy- Etudiant" userId="036280fc-723d-4ce1-a795-3a847627fc15" providerId="ADAL" clId="{048C5B26-A452-4F41-84AE-C10A3273B68B}" dt="2024-12-04T18:28:10.287" v="136" actId="167"/>
      <pc:docMkLst>
        <pc:docMk/>
      </pc:docMkLst>
      <pc:sldChg chg="modSp mod">
        <pc:chgData name="Alexandra Dupuy- Etudiant" userId="036280fc-723d-4ce1-a795-3a847627fc15" providerId="ADAL" clId="{048C5B26-A452-4F41-84AE-C10A3273B68B}" dt="2024-12-04T18:28:10.287" v="136" actId="167"/>
        <pc:sldMkLst>
          <pc:docMk/>
          <pc:sldMk cId="2443033057" sldId="257"/>
        </pc:sldMkLst>
        <pc:spChg chg="mod ord">
          <ac:chgData name="Alexandra Dupuy- Etudiant" userId="036280fc-723d-4ce1-a795-3a847627fc15" providerId="ADAL" clId="{048C5B26-A452-4F41-84AE-C10A3273B68B}" dt="2024-12-04T18:27:51.495" v="77" actId="167"/>
          <ac:spMkLst>
            <pc:docMk/>
            <pc:sldMk cId="2443033057" sldId="257"/>
            <ac:spMk id="6" creationId="{B6515EBF-59A0-E2E3-CE50-B0B42A11D801}"/>
          </ac:spMkLst>
        </pc:spChg>
        <pc:spChg chg="mod ord">
          <ac:chgData name="Alexandra Dupuy- Etudiant" userId="036280fc-723d-4ce1-a795-3a847627fc15" providerId="ADAL" clId="{048C5B26-A452-4F41-84AE-C10A3273B68B}" dt="2024-12-04T18:28:10.287" v="136" actId="167"/>
          <ac:spMkLst>
            <pc:docMk/>
            <pc:sldMk cId="2443033057" sldId="257"/>
            <ac:spMk id="9" creationId="{20ACD031-F484-2F5F-0F98-CB49AC059A89}"/>
          </ac:spMkLst>
        </pc:spChg>
      </pc:sldChg>
      <pc:sldChg chg="addSp delSp modSp mod">
        <pc:chgData name="Alexandra Dupuy- Etudiant" userId="036280fc-723d-4ce1-a795-3a847627fc15" providerId="ADAL" clId="{048C5B26-A452-4F41-84AE-C10A3273B68B}" dt="2024-11-26T16:42:04.711" v="38" actId="22"/>
        <pc:sldMkLst>
          <pc:docMk/>
          <pc:sldMk cId="503942259" sldId="323"/>
        </pc:sldMkLst>
        <pc:spChg chg="mod">
          <ac:chgData name="Alexandra Dupuy- Etudiant" userId="036280fc-723d-4ce1-a795-3a847627fc15" providerId="ADAL" clId="{048C5B26-A452-4F41-84AE-C10A3273B68B}" dt="2024-11-26T15:59:40.767" v="36" actId="20577"/>
          <ac:spMkLst>
            <pc:docMk/>
            <pc:sldMk cId="503942259" sldId="323"/>
            <ac:spMk id="3" creationId="{29612A72-939F-4BD3-6F59-86C3A3AE3D18}"/>
          </ac:spMkLst>
        </pc:spChg>
        <pc:spChg chg="add del">
          <ac:chgData name="Alexandra Dupuy- Etudiant" userId="036280fc-723d-4ce1-a795-3a847627fc15" providerId="ADAL" clId="{048C5B26-A452-4F41-84AE-C10A3273B68B}" dt="2024-11-26T16:42:04.711" v="38" actId="22"/>
          <ac:spMkLst>
            <pc:docMk/>
            <pc:sldMk cId="503942259" sldId="323"/>
            <ac:spMk id="5" creationId="{3C17D487-27B9-FA27-64B6-9B9D51358DCD}"/>
          </ac:spMkLst>
        </pc:spChg>
      </pc:sldChg>
      <pc:sldChg chg="add">
        <pc:chgData name="Alexandra Dupuy- Etudiant" userId="036280fc-723d-4ce1-a795-3a847627fc15" providerId="ADAL" clId="{048C5B26-A452-4F41-84AE-C10A3273B68B}" dt="2024-11-26T16:42:26.818" v="39"/>
        <pc:sldMkLst>
          <pc:docMk/>
          <pc:sldMk cId="579139675" sldId="324"/>
        </pc:sldMkLst>
      </pc:sldChg>
    </pc:docChg>
  </pc:docChgLst>
  <pc:docChgLst>
    <pc:chgData name="Ingrid Gagnon" userId="9aee784d-5e85-4076-b802-f4556761016d" providerId="ADAL" clId="{BA2579D7-16A6-4551-95E4-BAF0664145BE}"/>
    <pc:docChg chg="custSel modSld">
      <pc:chgData name="Ingrid Gagnon" userId="9aee784d-5e85-4076-b802-f4556761016d" providerId="ADAL" clId="{BA2579D7-16A6-4551-95E4-BAF0664145BE}" dt="2024-11-27T14:43:28.999" v="10" actId="20577"/>
      <pc:docMkLst>
        <pc:docMk/>
      </pc:docMkLst>
      <pc:sldChg chg="modSp mod">
        <pc:chgData name="Ingrid Gagnon" userId="9aee784d-5e85-4076-b802-f4556761016d" providerId="ADAL" clId="{BA2579D7-16A6-4551-95E4-BAF0664145BE}" dt="2024-11-27T14:43:28.999" v="10" actId="20577"/>
        <pc:sldMkLst>
          <pc:docMk/>
          <pc:sldMk cId="503942259" sldId="323"/>
        </pc:sldMkLst>
        <pc:spChg chg="mod">
          <ac:chgData name="Ingrid Gagnon" userId="9aee784d-5e85-4076-b802-f4556761016d" providerId="ADAL" clId="{BA2579D7-16A6-4551-95E4-BAF0664145BE}" dt="2024-11-27T14:43:28.999" v="10" actId="20577"/>
          <ac:spMkLst>
            <pc:docMk/>
            <pc:sldMk cId="503942259" sldId="323"/>
            <ac:spMk id="3" creationId="{29612A72-939F-4BD3-6F59-86C3A3AE3D18}"/>
          </ac:spMkLst>
        </pc:spChg>
      </pc:sldChg>
    </pc:docChg>
  </pc:docChgLst>
  <pc:docChgLst>
    <pc:chgData name="Anne Caroline Lancien - consultant" userId="7ef02cef-1286-4ab5-bb24-4904f581078b" providerId="ADAL" clId="{4AD934C3-373C-4127-98F1-81E71FDC7A44}"/>
    <pc:docChg chg="modSld">
      <pc:chgData name="Anne Caroline Lancien - consultant" userId="7ef02cef-1286-4ab5-bb24-4904f581078b" providerId="ADAL" clId="{4AD934C3-373C-4127-98F1-81E71FDC7A44}" dt="2024-10-30T14:50:56.165" v="0" actId="1076"/>
      <pc:docMkLst>
        <pc:docMk/>
      </pc:docMkLst>
      <pc:sldChg chg="modSp">
        <pc:chgData name="Anne Caroline Lancien - consultant" userId="7ef02cef-1286-4ab5-bb24-4904f581078b" providerId="ADAL" clId="{4AD934C3-373C-4127-98F1-81E71FDC7A44}" dt="2024-10-30T14:50:56.165" v="0" actId="1076"/>
        <pc:sldMkLst>
          <pc:docMk/>
          <pc:sldMk cId="3233305404" sldId="260"/>
        </pc:sldMkLst>
        <pc:picChg chg="mod">
          <ac:chgData name="Anne Caroline Lancien - consultant" userId="7ef02cef-1286-4ab5-bb24-4904f581078b" providerId="ADAL" clId="{4AD934C3-373C-4127-98F1-81E71FDC7A44}" dt="2024-10-30T14:50:56.165" v="0" actId="1076"/>
          <ac:picMkLst>
            <pc:docMk/>
            <pc:sldMk cId="3233305404" sldId="260"/>
            <ac:picMk id="5" creationId="{EE207F41-F671-9BC1-0D0C-99B607E860A9}"/>
          </ac:picMkLst>
        </pc:picChg>
      </pc:sldChg>
    </pc:docChg>
  </pc:docChgLst>
  <pc:docChgLst>
    <pc:chgData name="Alexandra Dupuy- Etudiant" userId="036280fc-723d-4ce1-a795-3a847627fc15" providerId="ADAL" clId="{B2FB1E1A-ABD2-4732-9288-528A1CAC2C3C}"/>
    <pc:docChg chg="undo custSel addSld delSld modSld sldOrd addSection modSection">
      <pc:chgData name="Alexandra Dupuy- Etudiant" userId="036280fc-723d-4ce1-a795-3a847627fc15" providerId="ADAL" clId="{B2FB1E1A-ABD2-4732-9288-528A1CAC2C3C}" dt="2024-09-25T13:38:09.556" v="539"/>
      <pc:docMkLst>
        <pc:docMk/>
      </pc:docMkLst>
      <pc:sldChg chg="addSp delSp modSp mod delAnim modAnim">
        <pc:chgData name="Alexandra Dupuy- Etudiant" userId="036280fc-723d-4ce1-a795-3a847627fc15" providerId="ADAL" clId="{B2FB1E1A-ABD2-4732-9288-528A1CAC2C3C}" dt="2024-09-25T13:36:33.434" v="538"/>
        <pc:sldMkLst>
          <pc:docMk/>
          <pc:sldMk cId="1430890568" sldId="256"/>
        </pc:sldMkLst>
        <pc:picChg chg="del mod">
          <ac:chgData name="Alexandra Dupuy- Etudiant" userId="036280fc-723d-4ce1-a795-3a847627fc15" providerId="ADAL" clId="{B2FB1E1A-ABD2-4732-9288-528A1CAC2C3C}" dt="2024-09-24T19:03:52.140" v="335" actId="478"/>
          <ac:picMkLst>
            <pc:docMk/>
            <pc:sldMk cId="1430890568" sldId="256"/>
            <ac:picMk id="2" creationId="{44515E05-6327-F251-F81F-ADF8ADFE5BB1}"/>
          </ac:picMkLst>
        </pc:picChg>
        <pc:picChg chg="add mod">
          <ac:chgData name="Alexandra Dupuy- Etudiant" userId="036280fc-723d-4ce1-a795-3a847627fc15" providerId="ADAL" clId="{B2FB1E1A-ABD2-4732-9288-528A1CAC2C3C}" dt="2024-09-24T19:04:23.591" v="338" actId="14826"/>
          <ac:picMkLst>
            <pc:docMk/>
            <pc:sldMk cId="1430890568" sldId="256"/>
            <ac:picMk id="3" creationId="{2AFE9A58-F5EB-7CDB-9A2D-5CBCD38C0E4D}"/>
          </ac:picMkLst>
        </pc:picChg>
      </pc:sldChg>
      <pc:sldChg chg="addSp delSp modSp mod delAnim modAnim">
        <pc:chgData name="Alexandra Dupuy- Etudiant" userId="036280fc-723d-4ce1-a795-3a847627fc15" providerId="ADAL" clId="{B2FB1E1A-ABD2-4732-9288-528A1CAC2C3C}" dt="2024-09-25T13:36:10.094" v="535"/>
        <pc:sldMkLst>
          <pc:docMk/>
          <pc:sldMk cId="2443033057" sldId="257"/>
        </pc:sldMkLst>
        <pc:picChg chg="del mod">
          <ac:chgData name="Alexandra Dupuy- Etudiant" userId="036280fc-723d-4ce1-a795-3a847627fc15" providerId="ADAL" clId="{B2FB1E1A-ABD2-4732-9288-528A1CAC2C3C}" dt="2024-09-24T18:44:14.902" v="321" actId="478"/>
          <ac:picMkLst>
            <pc:docMk/>
            <pc:sldMk cId="2443033057" sldId="257"/>
            <ac:picMk id="2" creationId="{3E067DEC-16B1-4285-C32F-1A27D8393CD7}"/>
          </ac:picMkLst>
        </pc:picChg>
        <pc:picChg chg="del mod">
          <ac:chgData name="Alexandra Dupuy- Etudiant" userId="036280fc-723d-4ce1-a795-3a847627fc15" providerId="ADAL" clId="{B2FB1E1A-ABD2-4732-9288-528A1CAC2C3C}" dt="2024-09-24T19:12:19.145" v="350" actId="478"/>
          <ac:picMkLst>
            <pc:docMk/>
            <pc:sldMk cId="2443033057" sldId="257"/>
            <ac:picMk id="3" creationId="{6E100770-534D-BFC6-71AF-CCBF976D930A}"/>
          </ac:picMkLst>
        </pc:picChg>
        <pc:picChg chg="add mod">
          <ac:chgData name="Alexandra Dupuy- Etudiant" userId="036280fc-723d-4ce1-a795-3a847627fc15" providerId="ADAL" clId="{B2FB1E1A-ABD2-4732-9288-528A1CAC2C3C}" dt="2024-09-24T19:13:55.172" v="357" actId="1076"/>
          <ac:picMkLst>
            <pc:docMk/>
            <pc:sldMk cId="2443033057" sldId="257"/>
            <ac:picMk id="5" creationId="{15FEC0B2-D6F5-7CBC-6A76-B47308ABAD4F}"/>
          </ac:picMkLst>
        </pc:picChg>
      </pc:sldChg>
      <pc:sldChg chg="addSp delSp modSp mod delAnim modAnim">
        <pc:chgData name="Alexandra Dupuy- Etudiant" userId="036280fc-723d-4ce1-a795-3a847627fc15" providerId="ADAL" clId="{B2FB1E1A-ABD2-4732-9288-528A1CAC2C3C}" dt="2024-09-25T13:36:04.192" v="534"/>
        <pc:sldMkLst>
          <pc:docMk/>
          <pc:sldMk cId="1034276808" sldId="259"/>
        </pc:sldMkLst>
        <pc:picChg chg="del mod">
          <ac:chgData name="Alexandra Dupuy- Etudiant" userId="036280fc-723d-4ce1-a795-3a847627fc15" providerId="ADAL" clId="{B2FB1E1A-ABD2-4732-9288-528A1CAC2C3C}" dt="2024-09-24T19:12:22.042" v="351" actId="478"/>
          <ac:picMkLst>
            <pc:docMk/>
            <pc:sldMk cId="1034276808" sldId="259"/>
            <ac:picMk id="3" creationId="{7C0B143D-A265-8316-99E3-01CAD04430F7}"/>
          </ac:picMkLst>
        </pc:picChg>
        <pc:picChg chg="add mod">
          <ac:chgData name="Alexandra Dupuy- Etudiant" userId="036280fc-723d-4ce1-a795-3a847627fc15" providerId="ADAL" clId="{B2FB1E1A-ABD2-4732-9288-528A1CAC2C3C}" dt="2024-09-24T19:14:36.091" v="360" actId="1076"/>
          <ac:picMkLst>
            <pc:docMk/>
            <pc:sldMk cId="1034276808" sldId="259"/>
            <ac:picMk id="4" creationId="{492314F8-6FE9-F025-3F53-238261DF6020}"/>
          </ac:picMkLst>
        </pc:picChg>
      </pc:sldChg>
      <pc:sldChg chg="addSp modSp mod modAnim">
        <pc:chgData name="Alexandra Dupuy- Etudiant" userId="036280fc-723d-4ce1-a795-3a847627fc15" providerId="ADAL" clId="{B2FB1E1A-ABD2-4732-9288-528A1CAC2C3C}" dt="2024-09-25T13:38:09.556" v="539"/>
        <pc:sldMkLst>
          <pc:docMk/>
          <pc:sldMk cId="3233305404" sldId="260"/>
        </pc:sldMkLst>
        <pc:picChg chg="add mod">
          <ac:chgData name="Alexandra Dupuy- Etudiant" userId="036280fc-723d-4ce1-a795-3a847627fc15" providerId="ADAL" clId="{B2FB1E1A-ABD2-4732-9288-528A1CAC2C3C}" dt="2024-09-25T13:18:04.980" v="436" actId="1076"/>
          <ac:picMkLst>
            <pc:docMk/>
            <pc:sldMk cId="3233305404" sldId="260"/>
            <ac:picMk id="2" creationId="{64BFD5F1-64AB-68A6-CBDA-F9AF699E0A18}"/>
          </ac:picMkLst>
        </pc:picChg>
      </pc:sldChg>
      <pc:sldChg chg="addSp delSp modSp mod delAnim modAnim">
        <pc:chgData name="Alexandra Dupuy- Etudiant" userId="036280fc-723d-4ce1-a795-3a847627fc15" providerId="ADAL" clId="{B2FB1E1A-ABD2-4732-9288-528A1CAC2C3C}" dt="2024-09-25T13:36:25.475" v="537"/>
        <pc:sldMkLst>
          <pc:docMk/>
          <pc:sldMk cId="763071302" sldId="261"/>
        </pc:sldMkLst>
        <pc:picChg chg="del mod">
          <ac:chgData name="Alexandra Dupuy- Etudiant" userId="036280fc-723d-4ce1-a795-3a847627fc15" providerId="ADAL" clId="{B2FB1E1A-ABD2-4732-9288-528A1CAC2C3C}" dt="2024-09-24T19:12:15.580" v="349" actId="478"/>
          <ac:picMkLst>
            <pc:docMk/>
            <pc:sldMk cId="763071302" sldId="261"/>
            <ac:picMk id="3" creationId="{516B628F-072F-ED44-A3F6-76A1EC984A40}"/>
          </ac:picMkLst>
        </pc:picChg>
        <pc:picChg chg="add mod">
          <ac:chgData name="Alexandra Dupuy- Etudiant" userId="036280fc-723d-4ce1-a795-3a847627fc15" providerId="ADAL" clId="{B2FB1E1A-ABD2-4732-9288-528A1CAC2C3C}" dt="2024-09-24T19:13:00.629" v="354" actId="1076"/>
          <ac:picMkLst>
            <pc:docMk/>
            <pc:sldMk cId="763071302" sldId="261"/>
            <ac:picMk id="7" creationId="{A5D4035B-7C25-2674-599E-4D5CFAEE08E6}"/>
          </ac:picMkLst>
        </pc:picChg>
      </pc:sldChg>
      <pc:sldChg chg="addSp modSp mod modAnim">
        <pc:chgData name="Alexandra Dupuy- Etudiant" userId="036280fc-723d-4ce1-a795-3a847627fc15" providerId="ADAL" clId="{B2FB1E1A-ABD2-4732-9288-528A1CAC2C3C}" dt="2024-09-25T13:36:16.577" v="536"/>
        <pc:sldMkLst>
          <pc:docMk/>
          <pc:sldMk cId="1172601028" sldId="262"/>
        </pc:sldMkLst>
        <pc:picChg chg="add mod">
          <ac:chgData name="Alexandra Dupuy- Etudiant" userId="036280fc-723d-4ce1-a795-3a847627fc15" providerId="ADAL" clId="{B2FB1E1A-ABD2-4732-9288-528A1CAC2C3C}" dt="2024-09-25T13:19:42.902" v="443" actId="1076"/>
          <ac:picMkLst>
            <pc:docMk/>
            <pc:sldMk cId="1172601028" sldId="262"/>
            <ac:picMk id="4" creationId="{877F171A-B9EA-DD5C-E871-EF70902EC4A9}"/>
          </ac:picMkLst>
        </pc:picChg>
      </pc:sldChg>
      <pc:sldChg chg="addSp modSp mod modAnim">
        <pc:chgData name="Alexandra Dupuy- Etudiant" userId="036280fc-723d-4ce1-a795-3a847627fc15" providerId="ADAL" clId="{B2FB1E1A-ABD2-4732-9288-528A1CAC2C3C}" dt="2024-09-25T13:35:57.700" v="533"/>
        <pc:sldMkLst>
          <pc:docMk/>
          <pc:sldMk cId="3487505600" sldId="263"/>
        </pc:sldMkLst>
        <pc:picChg chg="add mod">
          <ac:chgData name="Alexandra Dupuy- Etudiant" userId="036280fc-723d-4ce1-a795-3a847627fc15" providerId="ADAL" clId="{B2FB1E1A-ABD2-4732-9288-528A1CAC2C3C}" dt="2024-09-25T13:21:30.408" v="449" actId="1076"/>
          <ac:picMkLst>
            <pc:docMk/>
            <pc:sldMk cId="3487505600" sldId="263"/>
            <ac:picMk id="4" creationId="{20DB84B0-ED1A-18DC-F595-A195060CFB0A}"/>
          </ac:picMkLst>
        </pc:picChg>
      </pc:sldChg>
      <pc:sldChg chg="addSp delSp modSp mod delAnim modAnim">
        <pc:chgData name="Alexandra Dupuy- Etudiant" userId="036280fc-723d-4ce1-a795-3a847627fc15" providerId="ADAL" clId="{B2FB1E1A-ABD2-4732-9288-528A1CAC2C3C}" dt="2024-09-25T13:35:48.296" v="532"/>
        <pc:sldMkLst>
          <pc:docMk/>
          <pc:sldMk cId="3453438690" sldId="264"/>
        </pc:sldMkLst>
        <pc:picChg chg="del mod">
          <ac:chgData name="Alexandra Dupuy- Etudiant" userId="036280fc-723d-4ce1-a795-3a847627fc15" providerId="ADAL" clId="{B2FB1E1A-ABD2-4732-9288-528A1CAC2C3C}" dt="2024-09-24T18:55:50.998" v="334" actId="478"/>
          <ac:picMkLst>
            <pc:docMk/>
            <pc:sldMk cId="3453438690" sldId="264"/>
            <ac:picMk id="5" creationId="{1C560A18-26D7-941A-54E2-75C3920A6C12}"/>
          </ac:picMkLst>
        </pc:picChg>
        <pc:picChg chg="add mod">
          <ac:chgData name="Alexandra Dupuy- Etudiant" userId="036280fc-723d-4ce1-a795-3a847627fc15" providerId="ADAL" clId="{B2FB1E1A-ABD2-4732-9288-528A1CAC2C3C}" dt="2024-09-24T19:15:23.314" v="363" actId="1076"/>
          <ac:picMkLst>
            <pc:docMk/>
            <pc:sldMk cId="3453438690" sldId="264"/>
            <ac:picMk id="6" creationId="{6A9F5254-57B6-A219-244E-E4AD52C25E40}"/>
          </ac:picMkLst>
        </pc:picChg>
      </pc:sldChg>
      <pc:sldChg chg="addSp delSp modSp mod delAnim modAnim">
        <pc:chgData name="Alexandra Dupuy- Etudiant" userId="036280fc-723d-4ce1-a795-3a847627fc15" providerId="ADAL" clId="{B2FB1E1A-ABD2-4732-9288-528A1CAC2C3C}" dt="2024-09-25T13:35:42.112" v="531"/>
        <pc:sldMkLst>
          <pc:docMk/>
          <pc:sldMk cId="1742510480" sldId="265"/>
        </pc:sldMkLst>
        <pc:picChg chg="add del mod">
          <ac:chgData name="Alexandra Dupuy- Etudiant" userId="036280fc-723d-4ce1-a795-3a847627fc15" providerId="ADAL" clId="{B2FB1E1A-ABD2-4732-9288-528A1CAC2C3C}" dt="2024-09-24T19:15:49.336" v="365" actId="478"/>
          <ac:picMkLst>
            <pc:docMk/>
            <pc:sldMk cId="1742510480" sldId="265"/>
            <ac:picMk id="5" creationId="{42265545-0558-B7A7-4B80-8A8B417C7726}"/>
          </ac:picMkLst>
        </pc:picChg>
        <pc:picChg chg="add mod">
          <ac:chgData name="Alexandra Dupuy- Etudiant" userId="036280fc-723d-4ce1-a795-3a847627fc15" providerId="ADAL" clId="{B2FB1E1A-ABD2-4732-9288-528A1CAC2C3C}" dt="2024-09-25T13:07:02.320" v="400" actId="1076"/>
          <ac:picMkLst>
            <pc:docMk/>
            <pc:sldMk cId="1742510480" sldId="265"/>
            <ac:picMk id="6" creationId="{0624BC39-7A6E-C74E-F870-90EF523A155A}"/>
          </ac:picMkLst>
        </pc:picChg>
      </pc:sldChg>
      <pc:sldChg chg="addSp modSp mod modAnim">
        <pc:chgData name="Alexandra Dupuy- Etudiant" userId="036280fc-723d-4ce1-a795-3a847627fc15" providerId="ADAL" clId="{B2FB1E1A-ABD2-4732-9288-528A1CAC2C3C}" dt="2024-09-25T13:35:36.517" v="530"/>
        <pc:sldMkLst>
          <pc:docMk/>
          <pc:sldMk cId="25886976" sldId="266"/>
        </pc:sldMkLst>
        <pc:picChg chg="add mod">
          <ac:chgData name="Alexandra Dupuy- Etudiant" userId="036280fc-723d-4ce1-a795-3a847627fc15" providerId="ADAL" clId="{B2FB1E1A-ABD2-4732-9288-528A1CAC2C3C}" dt="2024-09-25T13:23:26.559" v="457" actId="1076"/>
          <ac:picMkLst>
            <pc:docMk/>
            <pc:sldMk cId="25886976" sldId="266"/>
            <ac:picMk id="4" creationId="{D98FAC33-CDB8-82DD-2FA1-D83A34EA9621}"/>
          </ac:picMkLst>
        </pc:picChg>
      </pc:sldChg>
      <pc:sldChg chg="addSp modSp mod modAnim">
        <pc:chgData name="Alexandra Dupuy- Etudiant" userId="036280fc-723d-4ce1-a795-3a847627fc15" providerId="ADAL" clId="{B2FB1E1A-ABD2-4732-9288-528A1CAC2C3C}" dt="2024-09-25T13:35:29.402" v="529"/>
        <pc:sldMkLst>
          <pc:docMk/>
          <pc:sldMk cId="1663464311" sldId="267"/>
        </pc:sldMkLst>
        <pc:picChg chg="add mod">
          <ac:chgData name="Alexandra Dupuy- Etudiant" userId="036280fc-723d-4ce1-a795-3a847627fc15" providerId="ADAL" clId="{B2FB1E1A-ABD2-4732-9288-528A1CAC2C3C}" dt="2024-09-24T19:16:49.863" v="368" actId="1076"/>
          <ac:picMkLst>
            <pc:docMk/>
            <pc:sldMk cId="1663464311" sldId="267"/>
            <ac:picMk id="5" creationId="{11C4CE0A-C9FF-D759-E9C9-D205B8000FC3}"/>
          </ac:picMkLst>
        </pc:picChg>
      </pc:sldChg>
      <pc:sldChg chg="addSp delSp modSp mod modAnim">
        <pc:chgData name="Alexandra Dupuy- Etudiant" userId="036280fc-723d-4ce1-a795-3a847627fc15" providerId="ADAL" clId="{B2FB1E1A-ABD2-4732-9288-528A1CAC2C3C}" dt="2024-09-25T13:35:00.097" v="525"/>
        <pc:sldMkLst>
          <pc:docMk/>
          <pc:sldMk cId="281974242" sldId="268"/>
        </pc:sldMkLst>
        <pc:graphicFrameChg chg="add del modGraphic">
          <ac:chgData name="Alexandra Dupuy- Etudiant" userId="036280fc-723d-4ce1-a795-3a847627fc15" providerId="ADAL" clId="{B2FB1E1A-ABD2-4732-9288-528A1CAC2C3C}" dt="2024-09-25T13:34:52.433" v="524" actId="27309"/>
          <ac:graphicFrameMkLst>
            <pc:docMk/>
            <pc:sldMk cId="281974242" sldId="268"/>
            <ac:graphicFrameMk id="7" creationId="{EA412F05-34C6-E83B-9A8C-4926F3F8CFEA}"/>
          </ac:graphicFrameMkLst>
        </pc:graphicFrameChg>
        <pc:picChg chg="add mod">
          <ac:chgData name="Alexandra Dupuy- Etudiant" userId="036280fc-723d-4ce1-a795-3a847627fc15" providerId="ADAL" clId="{B2FB1E1A-ABD2-4732-9288-528A1CAC2C3C}" dt="2024-09-24T19:32:20.040" v="377" actId="1076"/>
          <ac:picMkLst>
            <pc:docMk/>
            <pc:sldMk cId="281974242" sldId="268"/>
            <ac:picMk id="5" creationId="{E626D66B-307D-E080-2317-3A7541822FF6}"/>
          </ac:picMkLst>
        </pc:picChg>
      </pc:sldChg>
      <pc:sldChg chg="addSp modSp mod modAnim">
        <pc:chgData name="Alexandra Dupuy- Etudiant" userId="036280fc-723d-4ce1-a795-3a847627fc15" providerId="ADAL" clId="{B2FB1E1A-ABD2-4732-9288-528A1CAC2C3C}" dt="2024-09-25T13:34:47.591" v="522"/>
        <pc:sldMkLst>
          <pc:docMk/>
          <pc:sldMk cId="2700545963" sldId="269"/>
        </pc:sldMkLst>
        <pc:picChg chg="add mod">
          <ac:chgData name="Alexandra Dupuy- Etudiant" userId="036280fc-723d-4ce1-a795-3a847627fc15" providerId="ADAL" clId="{B2FB1E1A-ABD2-4732-9288-528A1CAC2C3C}" dt="2024-09-24T19:34:31.360" v="380" actId="1076"/>
          <ac:picMkLst>
            <pc:docMk/>
            <pc:sldMk cId="2700545963" sldId="269"/>
            <ac:picMk id="5" creationId="{FC4BED5C-9055-B93D-1A17-D8FFC5286B3F}"/>
          </ac:picMkLst>
        </pc:picChg>
      </pc:sldChg>
      <pc:sldChg chg="addSp modSp mod modAnim">
        <pc:chgData name="Alexandra Dupuy- Etudiant" userId="036280fc-723d-4ce1-a795-3a847627fc15" providerId="ADAL" clId="{B2FB1E1A-ABD2-4732-9288-528A1CAC2C3C}" dt="2024-09-25T13:35:20.476" v="528"/>
        <pc:sldMkLst>
          <pc:docMk/>
          <pc:sldMk cId="1132271209" sldId="270"/>
        </pc:sldMkLst>
        <pc:picChg chg="add mod">
          <ac:chgData name="Alexandra Dupuy- Etudiant" userId="036280fc-723d-4ce1-a795-3a847627fc15" providerId="ADAL" clId="{B2FB1E1A-ABD2-4732-9288-528A1CAC2C3C}" dt="2024-09-24T19:17:43.420" v="371" actId="1076"/>
          <ac:picMkLst>
            <pc:docMk/>
            <pc:sldMk cId="1132271209" sldId="270"/>
            <ac:picMk id="5" creationId="{8D2736FA-DD91-5268-1331-030D24C0359F}"/>
          </ac:picMkLst>
        </pc:picChg>
      </pc:sldChg>
      <pc:sldChg chg="addSp modSp mod modAnim">
        <pc:chgData name="Alexandra Dupuy- Etudiant" userId="036280fc-723d-4ce1-a795-3a847627fc15" providerId="ADAL" clId="{B2FB1E1A-ABD2-4732-9288-528A1CAC2C3C}" dt="2024-09-25T13:35:14.504" v="527"/>
        <pc:sldMkLst>
          <pc:docMk/>
          <pc:sldMk cId="943488898" sldId="271"/>
        </pc:sldMkLst>
        <pc:picChg chg="add mod">
          <ac:chgData name="Alexandra Dupuy- Etudiant" userId="036280fc-723d-4ce1-a795-3a847627fc15" providerId="ADAL" clId="{B2FB1E1A-ABD2-4732-9288-528A1CAC2C3C}" dt="2024-09-24T19:18:33.986" v="374" actId="1076"/>
          <ac:picMkLst>
            <pc:docMk/>
            <pc:sldMk cId="943488898" sldId="271"/>
            <ac:picMk id="5" creationId="{7492117B-9FB3-0070-096B-13903E886917}"/>
          </ac:picMkLst>
        </pc:picChg>
      </pc:sldChg>
      <pc:sldChg chg="addSp modSp mod modAnim">
        <pc:chgData name="Alexandra Dupuy- Etudiant" userId="036280fc-723d-4ce1-a795-3a847627fc15" providerId="ADAL" clId="{B2FB1E1A-ABD2-4732-9288-528A1CAC2C3C}" dt="2024-09-25T13:35:08.461" v="526"/>
        <pc:sldMkLst>
          <pc:docMk/>
          <pc:sldMk cId="613371895" sldId="272"/>
        </pc:sldMkLst>
        <pc:picChg chg="add mod">
          <ac:chgData name="Alexandra Dupuy- Etudiant" userId="036280fc-723d-4ce1-a795-3a847627fc15" providerId="ADAL" clId="{B2FB1E1A-ABD2-4732-9288-528A1CAC2C3C}" dt="2024-09-25T13:24:59.789" v="462" actId="1076"/>
          <ac:picMkLst>
            <pc:docMk/>
            <pc:sldMk cId="613371895" sldId="272"/>
            <ac:picMk id="4" creationId="{FA40AA4E-2F58-2F20-4F86-9B075B55A0B3}"/>
          </ac:picMkLst>
        </pc:picChg>
      </pc:sldChg>
    </pc:docChg>
  </pc:docChgLst>
  <pc:docChgLst>
    <pc:chgData name="Anne Caroline Lancien - consultant" userId="7ef02cef-1286-4ab5-bb24-4904f581078b" providerId="ADAL" clId="{9C374DF0-CF6C-4AF1-9340-8D79EA898A0B}"/>
    <pc:docChg chg="delSld modSld modSection">
      <pc:chgData name="Anne Caroline Lancien - consultant" userId="7ef02cef-1286-4ab5-bb24-4904f581078b" providerId="ADAL" clId="{9C374DF0-CF6C-4AF1-9340-8D79EA898A0B}" dt="2024-11-04T18:07:16.016" v="65" actId="14100"/>
      <pc:docMkLst>
        <pc:docMk/>
      </pc:docMkLst>
      <pc:sldChg chg="modSp">
        <pc:chgData name="Anne Caroline Lancien - consultant" userId="7ef02cef-1286-4ab5-bb24-4904f581078b" providerId="ADAL" clId="{9C374DF0-CF6C-4AF1-9340-8D79EA898A0B}" dt="2024-11-04T18:06:45.539" v="56" actId="14100"/>
        <pc:sldMkLst>
          <pc:docMk/>
          <pc:sldMk cId="2443033057" sldId="257"/>
        </pc:sldMkLst>
        <pc:picChg chg="mod">
          <ac:chgData name="Anne Caroline Lancien - consultant" userId="7ef02cef-1286-4ab5-bb24-4904f581078b" providerId="ADAL" clId="{9C374DF0-CF6C-4AF1-9340-8D79EA898A0B}" dt="2024-11-04T18:06:45.539" v="56" actId="14100"/>
          <ac:picMkLst>
            <pc:docMk/>
            <pc:sldMk cId="2443033057" sldId="257"/>
            <ac:picMk id="4" creationId="{0B8F715C-BBDC-7F62-38D4-7AE0D30417A6}"/>
          </ac:picMkLst>
        </pc:picChg>
      </pc:sldChg>
      <pc:sldChg chg="modSp">
        <pc:chgData name="Anne Caroline Lancien - consultant" userId="7ef02cef-1286-4ab5-bb24-4904f581078b" providerId="ADAL" clId="{9C374DF0-CF6C-4AF1-9340-8D79EA898A0B}" dt="2024-11-04T18:06:51.236" v="57" actId="1076"/>
        <pc:sldMkLst>
          <pc:docMk/>
          <pc:sldMk cId="3453438690" sldId="264"/>
        </pc:sldMkLst>
        <pc:picChg chg="mod">
          <ac:chgData name="Anne Caroline Lancien - consultant" userId="7ef02cef-1286-4ab5-bb24-4904f581078b" providerId="ADAL" clId="{9C374DF0-CF6C-4AF1-9340-8D79EA898A0B}" dt="2024-11-04T18:06:51.236" v="57" actId="1076"/>
          <ac:picMkLst>
            <pc:docMk/>
            <pc:sldMk cId="3453438690" sldId="264"/>
            <ac:picMk id="2" creationId="{94B6D0AD-D865-5212-DD76-F87D5028A8BC}"/>
          </ac:picMkLst>
        </pc:picChg>
      </pc:sldChg>
      <pc:sldChg chg="modSp">
        <pc:chgData name="Anne Caroline Lancien - consultant" userId="7ef02cef-1286-4ab5-bb24-4904f581078b" providerId="ADAL" clId="{9C374DF0-CF6C-4AF1-9340-8D79EA898A0B}" dt="2024-11-04T18:07:02.418" v="61" actId="1076"/>
        <pc:sldMkLst>
          <pc:docMk/>
          <pc:sldMk cId="1742510480" sldId="265"/>
        </pc:sldMkLst>
        <pc:picChg chg="mod">
          <ac:chgData name="Anne Caroline Lancien - consultant" userId="7ef02cef-1286-4ab5-bb24-4904f581078b" providerId="ADAL" clId="{9C374DF0-CF6C-4AF1-9340-8D79EA898A0B}" dt="2024-11-04T18:07:02.418" v="61" actId="1076"/>
          <ac:picMkLst>
            <pc:docMk/>
            <pc:sldMk cId="1742510480" sldId="265"/>
            <ac:picMk id="2" creationId="{791BF4E5-E273-F76D-CB46-C1652EB56D71}"/>
          </ac:picMkLst>
        </pc:picChg>
      </pc:sldChg>
      <pc:sldChg chg="modSp">
        <pc:chgData name="Anne Caroline Lancien - consultant" userId="7ef02cef-1286-4ab5-bb24-4904f581078b" providerId="ADAL" clId="{9C374DF0-CF6C-4AF1-9340-8D79EA898A0B}" dt="2024-11-04T18:07:10.148" v="63" actId="1076"/>
        <pc:sldMkLst>
          <pc:docMk/>
          <pc:sldMk cId="1132271209" sldId="270"/>
        </pc:sldMkLst>
        <pc:picChg chg="mod">
          <ac:chgData name="Anne Caroline Lancien - consultant" userId="7ef02cef-1286-4ab5-bb24-4904f581078b" providerId="ADAL" clId="{9C374DF0-CF6C-4AF1-9340-8D79EA898A0B}" dt="2024-11-04T18:07:10.148" v="63" actId="1076"/>
          <ac:picMkLst>
            <pc:docMk/>
            <pc:sldMk cId="1132271209" sldId="270"/>
            <ac:picMk id="2" creationId="{D59AD6F5-E5AB-2EE7-9580-50FD47B1197C}"/>
          </ac:picMkLst>
        </pc:picChg>
      </pc:sldChg>
      <pc:sldChg chg="modSp">
        <pc:chgData name="Anne Caroline Lancien - consultant" userId="7ef02cef-1286-4ab5-bb24-4904f581078b" providerId="ADAL" clId="{9C374DF0-CF6C-4AF1-9340-8D79EA898A0B}" dt="2024-11-04T18:07:16.016" v="65" actId="14100"/>
        <pc:sldMkLst>
          <pc:docMk/>
          <pc:sldMk cId="943488898" sldId="271"/>
        </pc:sldMkLst>
        <pc:picChg chg="mod">
          <ac:chgData name="Anne Caroline Lancien - consultant" userId="7ef02cef-1286-4ab5-bb24-4904f581078b" providerId="ADAL" clId="{9C374DF0-CF6C-4AF1-9340-8D79EA898A0B}" dt="2024-11-04T18:07:16.016" v="65" actId="14100"/>
          <ac:picMkLst>
            <pc:docMk/>
            <pc:sldMk cId="943488898" sldId="271"/>
            <ac:picMk id="2" creationId="{1609307C-AB31-5E2C-98B0-2FA4DF3745D5}"/>
          </ac:picMkLst>
        </pc:picChg>
      </pc:sldChg>
      <pc:sldChg chg="del">
        <pc:chgData name="Anne Caroline Lancien - consultant" userId="7ef02cef-1286-4ab5-bb24-4904f581078b" providerId="ADAL" clId="{9C374DF0-CF6C-4AF1-9340-8D79EA898A0B}" dt="2024-11-04T16:29:44.709" v="0" actId="2696"/>
        <pc:sldMkLst>
          <pc:docMk/>
          <pc:sldMk cId="4076958728" sldId="273"/>
        </pc:sldMkLst>
      </pc:sldChg>
      <pc:sldChg chg="del">
        <pc:chgData name="Anne Caroline Lancien - consultant" userId="7ef02cef-1286-4ab5-bb24-4904f581078b" providerId="ADAL" clId="{9C374DF0-CF6C-4AF1-9340-8D79EA898A0B}" dt="2024-11-04T16:29:44.804" v="8" actId="2696"/>
        <pc:sldMkLst>
          <pc:docMk/>
          <pc:sldMk cId="4075715473" sldId="274"/>
        </pc:sldMkLst>
      </pc:sldChg>
      <pc:sldChg chg="del">
        <pc:chgData name="Anne Caroline Lancien - consultant" userId="7ef02cef-1286-4ab5-bb24-4904f581078b" providerId="ADAL" clId="{9C374DF0-CF6C-4AF1-9340-8D79EA898A0B}" dt="2024-11-04T16:29:44.867" v="15" actId="2696"/>
        <pc:sldMkLst>
          <pc:docMk/>
          <pc:sldMk cId="1277552467" sldId="275"/>
        </pc:sldMkLst>
      </pc:sldChg>
      <pc:sldChg chg="del">
        <pc:chgData name="Anne Caroline Lancien - consultant" userId="7ef02cef-1286-4ab5-bb24-4904f581078b" providerId="ADAL" clId="{9C374DF0-CF6C-4AF1-9340-8D79EA898A0B}" dt="2024-11-04T16:29:44.930" v="23" actId="2696"/>
        <pc:sldMkLst>
          <pc:docMk/>
          <pc:sldMk cId="1061892584" sldId="276"/>
        </pc:sldMkLst>
      </pc:sldChg>
      <pc:sldChg chg="del">
        <pc:chgData name="Anne Caroline Lancien - consultant" userId="7ef02cef-1286-4ab5-bb24-4904f581078b" providerId="ADAL" clId="{9C374DF0-CF6C-4AF1-9340-8D79EA898A0B}" dt="2024-11-04T16:29:44.977" v="26" actId="2696"/>
        <pc:sldMkLst>
          <pc:docMk/>
          <pc:sldMk cId="822713642" sldId="277"/>
        </pc:sldMkLst>
      </pc:sldChg>
      <pc:sldChg chg="del">
        <pc:chgData name="Anne Caroline Lancien - consultant" userId="7ef02cef-1286-4ab5-bb24-4904f581078b" providerId="ADAL" clId="{9C374DF0-CF6C-4AF1-9340-8D79EA898A0B}" dt="2024-11-04T16:29:45.025" v="32" actId="2696"/>
        <pc:sldMkLst>
          <pc:docMk/>
          <pc:sldMk cId="1786547390" sldId="278"/>
        </pc:sldMkLst>
      </pc:sldChg>
      <pc:sldChg chg="del">
        <pc:chgData name="Anne Caroline Lancien - consultant" userId="7ef02cef-1286-4ab5-bb24-4904f581078b" providerId="ADAL" clId="{9C374DF0-CF6C-4AF1-9340-8D79EA898A0B}" dt="2024-11-04T16:29:45.120" v="42" actId="2696"/>
        <pc:sldMkLst>
          <pc:docMk/>
          <pc:sldMk cId="4089493233" sldId="279"/>
        </pc:sldMkLst>
      </pc:sldChg>
      <pc:sldChg chg="del">
        <pc:chgData name="Anne Caroline Lancien - consultant" userId="7ef02cef-1286-4ab5-bb24-4904f581078b" providerId="ADAL" clId="{9C374DF0-CF6C-4AF1-9340-8D79EA898A0B}" dt="2024-11-04T16:29:45.217" v="52" actId="2696"/>
        <pc:sldMkLst>
          <pc:docMk/>
          <pc:sldMk cId="1220793762" sldId="280"/>
        </pc:sldMkLst>
      </pc:sldChg>
      <pc:sldChg chg="del">
        <pc:chgData name="Anne Caroline Lancien - consultant" userId="7ef02cef-1286-4ab5-bb24-4904f581078b" providerId="ADAL" clId="{9C374DF0-CF6C-4AF1-9340-8D79EA898A0B}" dt="2024-11-04T16:29:44.709" v="1" actId="2696"/>
        <pc:sldMkLst>
          <pc:docMk/>
          <pc:sldMk cId="1991797325" sldId="281"/>
        </pc:sldMkLst>
      </pc:sldChg>
      <pc:sldChg chg="del">
        <pc:chgData name="Anne Caroline Lancien - consultant" userId="7ef02cef-1286-4ab5-bb24-4904f581078b" providerId="ADAL" clId="{9C374DF0-CF6C-4AF1-9340-8D79EA898A0B}" dt="2024-11-04T16:29:44.819" v="10" actId="2696"/>
        <pc:sldMkLst>
          <pc:docMk/>
          <pc:sldMk cId="2825096898" sldId="282"/>
        </pc:sldMkLst>
      </pc:sldChg>
      <pc:sldChg chg="del">
        <pc:chgData name="Anne Caroline Lancien - consultant" userId="7ef02cef-1286-4ab5-bb24-4904f581078b" providerId="ADAL" clId="{9C374DF0-CF6C-4AF1-9340-8D79EA898A0B}" dt="2024-11-04T16:29:44.898" v="19" actId="2696"/>
        <pc:sldMkLst>
          <pc:docMk/>
          <pc:sldMk cId="2537253128" sldId="283"/>
        </pc:sldMkLst>
      </pc:sldChg>
      <pc:sldChg chg="del">
        <pc:chgData name="Anne Caroline Lancien - consultant" userId="7ef02cef-1286-4ab5-bb24-4904f581078b" providerId="ADAL" clId="{9C374DF0-CF6C-4AF1-9340-8D79EA898A0B}" dt="2024-11-04T16:29:44.962" v="25" actId="2696"/>
        <pc:sldMkLst>
          <pc:docMk/>
          <pc:sldMk cId="3052655199" sldId="284"/>
        </pc:sldMkLst>
      </pc:sldChg>
      <pc:sldChg chg="del">
        <pc:chgData name="Anne Caroline Lancien - consultant" userId="7ef02cef-1286-4ab5-bb24-4904f581078b" providerId="ADAL" clId="{9C374DF0-CF6C-4AF1-9340-8D79EA898A0B}" dt="2024-11-04T16:29:45.041" v="34" actId="2696"/>
        <pc:sldMkLst>
          <pc:docMk/>
          <pc:sldMk cId="1560881784" sldId="285"/>
        </pc:sldMkLst>
      </pc:sldChg>
      <pc:sldChg chg="del">
        <pc:chgData name="Anne Caroline Lancien - consultant" userId="7ef02cef-1286-4ab5-bb24-4904f581078b" providerId="ADAL" clId="{9C374DF0-CF6C-4AF1-9340-8D79EA898A0B}" dt="2024-11-04T16:29:45.183" v="48" actId="2696"/>
        <pc:sldMkLst>
          <pc:docMk/>
          <pc:sldMk cId="2436131788" sldId="286"/>
        </pc:sldMkLst>
      </pc:sldChg>
      <pc:sldChg chg="del">
        <pc:chgData name="Anne Caroline Lancien - consultant" userId="7ef02cef-1286-4ab5-bb24-4904f581078b" providerId="ADAL" clId="{9C374DF0-CF6C-4AF1-9340-8D79EA898A0B}" dt="2024-11-04T16:29:45.152" v="46" actId="2696"/>
        <pc:sldMkLst>
          <pc:docMk/>
          <pc:sldMk cId="3954750119" sldId="287"/>
        </pc:sldMkLst>
      </pc:sldChg>
      <pc:sldChg chg="del">
        <pc:chgData name="Anne Caroline Lancien - consultant" userId="7ef02cef-1286-4ab5-bb24-4904f581078b" providerId="ADAL" clId="{9C374DF0-CF6C-4AF1-9340-8D79EA898A0B}" dt="2024-11-04T16:29:44.725" v="2" actId="2696"/>
        <pc:sldMkLst>
          <pc:docMk/>
          <pc:sldMk cId="2962593632" sldId="288"/>
        </pc:sldMkLst>
      </pc:sldChg>
      <pc:sldChg chg="del">
        <pc:chgData name="Anne Caroline Lancien - consultant" userId="7ef02cef-1286-4ab5-bb24-4904f581078b" providerId="ADAL" clId="{9C374DF0-CF6C-4AF1-9340-8D79EA898A0B}" dt="2024-11-04T16:29:44.725" v="3" actId="2696"/>
        <pc:sldMkLst>
          <pc:docMk/>
          <pc:sldMk cId="3421736421" sldId="289"/>
        </pc:sldMkLst>
      </pc:sldChg>
      <pc:sldChg chg="del">
        <pc:chgData name="Anne Caroline Lancien - consultant" userId="7ef02cef-1286-4ab5-bb24-4904f581078b" providerId="ADAL" clId="{9C374DF0-CF6C-4AF1-9340-8D79EA898A0B}" dt="2024-11-04T16:29:44.835" v="11" actId="2696"/>
        <pc:sldMkLst>
          <pc:docMk/>
          <pc:sldMk cId="2620951331" sldId="290"/>
        </pc:sldMkLst>
      </pc:sldChg>
      <pc:sldChg chg="del">
        <pc:chgData name="Anne Caroline Lancien - consultant" userId="7ef02cef-1286-4ab5-bb24-4904f581078b" providerId="ADAL" clId="{9C374DF0-CF6C-4AF1-9340-8D79EA898A0B}" dt="2024-11-04T16:29:44.851" v="12" actId="2696"/>
        <pc:sldMkLst>
          <pc:docMk/>
          <pc:sldMk cId="1144997999" sldId="291"/>
        </pc:sldMkLst>
      </pc:sldChg>
      <pc:sldChg chg="del">
        <pc:chgData name="Anne Caroline Lancien - consultant" userId="7ef02cef-1286-4ab5-bb24-4904f581078b" providerId="ADAL" clId="{9C374DF0-CF6C-4AF1-9340-8D79EA898A0B}" dt="2024-11-04T16:29:44.898" v="18" actId="2696"/>
        <pc:sldMkLst>
          <pc:docMk/>
          <pc:sldMk cId="2977503954" sldId="292"/>
        </pc:sldMkLst>
      </pc:sldChg>
      <pc:sldChg chg="del">
        <pc:chgData name="Anne Caroline Lancien - consultant" userId="7ef02cef-1286-4ab5-bb24-4904f581078b" providerId="ADAL" clId="{9C374DF0-CF6C-4AF1-9340-8D79EA898A0B}" dt="2024-11-04T16:29:44.882" v="17" actId="2696"/>
        <pc:sldMkLst>
          <pc:docMk/>
          <pc:sldMk cId="3993650385" sldId="293"/>
        </pc:sldMkLst>
      </pc:sldChg>
      <pc:sldChg chg="del">
        <pc:chgData name="Anne Caroline Lancien - consultant" userId="7ef02cef-1286-4ab5-bb24-4904f581078b" providerId="ADAL" clId="{9C374DF0-CF6C-4AF1-9340-8D79EA898A0B}" dt="2024-11-04T16:29:44.993" v="29" actId="2696"/>
        <pc:sldMkLst>
          <pc:docMk/>
          <pc:sldMk cId="3795340191" sldId="294"/>
        </pc:sldMkLst>
      </pc:sldChg>
      <pc:sldChg chg="del">
        <pc:chgData name="Anne Caroline Lancien - consultant" userId="7ef02cef-1286-4ab5-bb24-4904f581078b" providerId="ADAL" clId="{9C374DF0-CF6C-4AF1-9340-8D79EA898A0B}" dt="2024-11-04T16:29:44.977" v="27" actId="2696"/>
        <pc:sldMkLst>
          <pc:docMk/>
          <pc:sldMk cId="4286007080" sldId="295"/>
        </pc:sldMkLst>
      </pc:sldChg>
      <pc:sldChg chg="del">
        <pc:chgData name="Anne Caroline Lancien - consultant" userId="7ef02cef-1286-4ab5-bb24-4904f581078b" providerId="ADAL" clId="{9C374DF0-CF6C-4AF1-9340-8D79EA898A0B}" dt="2024-11-04T16:29:44.993" v="28" actId="2696"/>
        <pc:sldMkLst>
          <pc:docMk/>
          <pc:sldMk cId="1951507240" sldId="296"/>
        </pc:sldMkLst>
      </pc:sldChg>
      <pc:sldChg chg="del">
        <pc:chgData name="Anne Caroline Lancien - consultant" userId="7ef02cef-1286-4ab5-bb24-4904f581078b" providerId="ADAL" clId="{9C374DF0-CF6C-4AF1-9340-8D79EA898A0B}" dt="2024-11-04T16:29:45.057" v="35" actId="2696"/>
        <pc:sldMkLst>
          <pc:docMk/>
          <pc:sldMk cId="3806343807" sldId="297"/>
        </pc:sldMkLst>
      </pc:sldChg>
      <pc:sldChg chg="del">
        <pc:chgData name="Anne Caroline Lancien - consultant" userId="7ef02cef-1286-4ab5-bb24-4904f581078b" providerId="ADAL" clId="{9C374DF0-CF6C-4AF1-9340-8D79EA898A0B}" dt="2024-11-04T16:29:45.057" v="36" actId="2696"/>
        <pc:sldMkLst>
          <pc:docMk/>
          <pc:sldMk cId="3334386107" sldId="298"/>
        </pc:sldMkLst>
      </pc:sldChg>
      <pc:sldChg chg="del">
        <pc:chgData name="Anne Caroline Lancien - consultant" userId="7ef02cef-1286-4ab5-bb24-4904f581078b" providerId="ADAL" clId="{9C374DF0-CF6C-4AF1-9340-8D79EA898A0B}" dt="2024-11-04T16:31:18.421" v="53" actId="2696"/>
        <pc:sldMkLst>
          <pc:docMk/>
          <pc:sldMk cId="387937487" sldId="300"/>
        </pc:sldMkLst>
      </pc:sldChg>
      <pc:sldChg chg="del">
        <pc:chgData name="Anne Caroline Lancien - consultant" userId="7ef02cef-1286-4ab5-bb24-4904f581078b" providerId="ADAL" clId="{9C374DF0-CF6C-4AF1-9340-8D79EA898A0B}" dt="2024-11-04T16:31:18.447" v="54" actId="2696"/>
        <pc:sldMkLst>
          <pc:docMk/>
          <pc:sldMk cId="1514086757" sldId="301"/>
        </pc:sldMkLst>
      </pc:sldChg>
      <pc:sldChg chg="del">
        <pc:chgData name="Anne Caroline Lancien - consultant" userId="7ef02cef-1286-4ab5-bb24-4904f581078b" providerId="ADAL" clId="{9C374DF0-CF6C-4AF1-9340-8D79EA898A0B}" dt="2024-11-04T16:29:44.756" v="6" actId="2696"/>
        <pc:sldMkLst>
          <pc:docMk/>
          <pc:sldMk cId="2893974294" sldId="303"/>
        </pc:sldMkLst>
      </pc:sldChg>
      <pc:sldChg chg="del">
        <pc:chgData name="Anne Caroline Lancien - consultant" userId="7ef02cef-1286-4ab5-bb24-4904f581078b" providerId="ADAL" clId="{9C374DF0-CF6C-4AF1-9340-8D79EA898A0B}" dt="2024-11-04T16:29:44.788" v="7" actId="2696"/>
        <pc:sldMkLst>
          <pc:docMk/>
          <pc:sldMk cId="990338786" sldId="304"/>
        </pc:sldMkLst>
      </pc:sldChg>
      <pc:sldChg chg="del">
        <pc:chgData name="Anne Caroline Lancien - consultant" userId="7ef02cef-1286-4ab5-bb24-4904f581078b" providerId="ADAL" clId="{9C374DF0-CF6C-4AF1-9340-8D79EA898A0B}" dt="2024-11-04T16:29:44.851" v="13" actId="2696"/>
        <pc:sldMkLst>
          <pc:docMk/>
          <pc:sldMk cId="2515061362" sldId="306"/>
        </pc:sldMkLst>
      </pc:sldChg>
      <pc:sldChg chg="del">
        <pc:chgData name="Anne Caroline Lancien - consultant" userId="7ef02cef-1286-4ab5-bb24-4904f581078b" providerId="ADAL" clId="{9C374DF0-CF6C-4AF1-9340-8D79EA898A0B}" dt="2024-11-04T16:29:44.851" v="14" actId="2696"/>
        <pc:sldMkLst>
          <pc:docMk/>
          <pc:sldMk cId="3776743838" sldId="307"/>
        </pc:sldMkLst>
      </pc:sldChg>
      <pc:sldChg chg="del">
        <pc:chgData name="Anne Caroline Lancien - consultant" userId="7ef02cef-1286-4ab5-bb24-4904f581078b" providerId="ADAL" clId="{9C374DF0-CF6C-4AF1-9340-8D79EA898A0B}" dt="2024-11-04T16:29:44.914" v="20" actId="2696"/>
        <pc:sldMkLst>
          <pc:docMk/>
          <pc:sldMk cId="1194407422" sldId="309"/>
        </pc:sldMkLst>
      </pc:sldChg>
      <pc:sldChg chg="del">
        <pc:chgData name="Anne Caroline Lancien - consultant" userId="7ef02cef-1286-4ab5-bb24-4904f581078b" providerId="ADAL" clId="{9C374DF0-CF6C-4AF1-9340-8D79EA898A0B}" dt="2024-11-04T16:29:44.930" v="21" actId="2696"/>
        <pc:sldMkLst>
          <pc:docMk/>
          <pc:sldMk cId="2879963158" sldId="310"/>
        </pc:sldMkLst>
      </pc:sldChg>
      <pc:sldChg chg="del">
        <pc:chgData name="Anne Caroline Lancien - consultant" userId="7ef02cef-1286-4ab5-bb24-4904f581078b" providerId="ADAL" clId="{9C374DF0-CF6C-4AF1-9340-8D79EA898A0B}" dt="2024-11-04T16:29:44.930" v="22" actId="2696"/>
        <pc:sldMkLst>
          <pc:docMk/>
          <pc:sldMk cId="2375807927" sldId="311"/>
        </pc:sldMkLst>
      </pc:sldChg>
      <pc:sldChg chg="del">
        <pc:chgData name="Anne Caroline Lancien - consultant" userId="7ef02cef-1286-4ab5-bb24-4904f581078b" providerId="ADAL" clId="{9C374DF0-CF6C-4AF1-9340-8D79EA898A0B}" dt="2024-11-04T16:29:45.104" v="41" actId="2696"/>
        <pc:sldMkLst>
          <pc:docMk/>
          <pc:sldMk cId="3728279711" sldId="312"/>
        </pc:sldMkLst>
      </pc:sldChg>
      <pc:sldChg chg="del">
        <pc:chgData name="Anne Caroline Lancien - consultant" userId="7ef02cef-1286-4ab5-bb24-4904f581078b" providerId="ADAL" clId="{9C374DF0-CF6C-4AF1-9340-8D79EA898A0B}" dt="2024-11-04T16:29:45.009" v="30" actId="2696"/>
        <pc:sldMkLst>
          <pc:docMk/>
          <pc:sldMk cId="4287743814" sldId="313"/>
        </pc:sldMkLst>
      </pc:sldChg>
      <pc:sldChg chg="del">
        <pc:chgData name="Anne Caroline Lancien - consultant" userId="7ef02cef-1286-4ab5-bb24-4904f581078b" providerId="ADAL" clId="{9C374DF0-CF6C-4AF1-9340-8D79EA898A0B}" dt="2024-11-04T16:29:45.009" v="31" actId="2696"/>
        <pc:sldMkLst>
          <pc:docMk/>
          <pc:sldMk cId="2856699579" sldId="314"/>
        </pc:sldMkLst>
      </pc:sldChg>
      <pc:sldChg chg="del">
        <pc:chgData name="Anne Caroline Lancien - consultant" userId="7ef02cef-1286-4ab5-bb24-4904f581078b" providerId="ADAL" clId="{9C374DF0-CF6C-4AF1-9340-8D79EA898A0B}" dt="2024-11-04T16:29:45.073" v="37" actId="2696"/>
        <pc:sldMkLst>
          <pc:docMk/>
          <pc:sldMk cId="3493162407" sldId="315"/>
        </pc:sldMkLst>
      </pc:sldChg>
      <pc:sldChg chg="del">
        <pc:chgData name="Anne Caroline Lancien - consultant" userId="7ef02cef-1286-4ab5-bb24-4904f581078b" providerId="ADAL" clId="{9C374DF0-CF6C-4AF1-9340-8D79EA898A0B}" dt="2024-11-04T16:29:45.136" v="44" actId="2696"/>
        <pc:sldMkLst>
          <pc:docMk/>
          <pc:sldMk cId="2765964336" sldId="316"/>
        </pc:sldMkLst>
      </pc:sldChg>
      <pc:sldChg chg="del">
        <pc:chgData name="Anne Caroline Lancien - consultant" userId="7ef02cef-1286-4ab5-bb24-4904f581078b" providerId="ADAL" clId="{9C374DF0-CF6C-4AF1-9340-8D79EA898A0B}" dt="2024-11-04T16:29:45.073" v="38" actId="2696"/>
        <pc:sldMkLst>
          <pc:docMk/>
          <pc:sldMk cId="3561571209" sldId="322"/>
        </pc:sldMkLst>
      </pc:sldChg>
      <pc:sldChg chg="del">
        <pc:chgData name="Anne Caroline Lancien - consultant" userId="7ef02cef-1286-4ab5-bb24-4904f581078b" providerId="ADAL" clId="{9C374DF0-CF6C-4AF1-9340-8D79EA898A0B}" dt="2024-11-04T16:29:45.089" v="39" actId="2696"/>
        <pc:sldMkLst>
          <pc:docMk/>
          <pc:sldMk cId="2021288167" sldId="323"/>
        </pc:sldMkLst>
      </pc:sldChg>
      <pc:sldChg chg="del">
        <pc:chgData name="Anne Caroline Lancien - consultant" userId="7ef02cef-1286-4ab5-bb24-4904f581078b" providerId="ADAL" clId="{9C374DF0-CF6C-4AF1-9340-8D79EA898A0B}" dt="2024-11-04T16:29:45.089" v="40" actId="2696"/>
        <pc:sldMkLst>
          <pc:docMk/>
          <pc:sldMk cId="2421888012" sldId="324"/>
        </pc:sldMkLst>
      </pc:sldChg>
      <pc:sldChg chg="del">
        <pc:chgData name="Anne Caroline Lancien - consultant" userId="7ef02cef-1286-4ab5-bb24-4904f581078b" providerId="ADAL" clId="{9C374DF0-CF6C-4AF1-9340-8D79EA898A0B}" dt="2024-11-04T16:29:45.150" v="45" actId="2696"/>
        <pc:sldMkLst>
          <pc:docMk/>
          <pc:sldMk cId="918481209" sldId="325"/>
        </pc:sldMkLst>
      </pc:sldChg>
      <pc:sldChg chg="del">
        <pc:chgData name="Anne Caroline Lancien - consultant" userId="7ef02cef-1286-4ab5-bb24-4904f581078b" providerId="ADAL" clId="{9C374DF0-CF6C-4AF1-9340-8D79EA898A0B}" dt="2024-11-04T16:29:45.183" v="47" actId="2696"/>
        <pc:sldMkLst>
          <pc:docMk/>
          <pc:sldMk cId="2461423803" sldId="326"/>
        </pc:sldMkLst>
      </pc:sldChg>
      <pc:sldChg chg="del">
        <pc:chgData name="Anne Caroline Lancien - consultant" userId="7ef02cef-1286-4ab5-bb24-4904f581078b" providerId="ADAL" clId="{9C374DF0-CF6C-4AF1-9340-8D79EA898A0B}" dt="2024-11-04T16:29:45.199" v="49" actId="2696"/>
        <pc:sldMkLst>
          <pc:docMk/>
          <pc:sldMk cId="2087237358" sldId="327"/>
        </pc:sldMkLst>
      </pc:sldChg>
      <pc:sldChg chg="del">
        <pc:chgData name="Anne Caroline Lancien - consultant" userId="7ef02cef-1286-4ab5-bb24-4904f581078b" providerId="ADAL" clId="{9C374DF0-CF6C-4AF1-9340-8D79EA898A0B}" dt="2024-11-04T16:29:45.199" v="51" actId="2696"/>
        <pc:sldMkLst>
          <pc:docMk/>
          <pc:sldMk cId="2792019828" sldId="328"/>
        </pc:sldMkLst>
      </pc:sldChg>
      <pc:sldChg chg="del">
        <pc:chgData name="Anne Caroline Lancien - consultant" userId="7ef02cef-1286-4ab5-bb24-4904f581078b" providerId="ADAL" clId="{9C374DF0-CF6C-4AF1-9340-8D79EA898A0B}" dt="2024-11-04T16:29:45.199" v="50" actId="2696"/>
        <pc:sldMkLst>
          <pc:docMk/>
          <pc:sldMk cId="562418133" sldId="329"/>
        </pc:sldMkLst>
      </pc:sldChg>
      <pc:sldChg chg="del">
        <pc:chgData name="Anne Caroline Lancien - consultant" userId="7ef02cef-1286-4ab5-bb24-4904f581078b" providerId="ADAL" clId="{9C374DF0-CF6C-4AF1-9340-8D79EA898A0B}" dt="2024-11-04T16:29:44.756" v="5" actId="2696"/>
        <pc:sldMkLst>
          <pc:docMk/>
          <pc:sldMk cId="237549438" sldId="330"/>
        </pc:sldMkLst>
      </pc:sldChg>
      <pc:sldChg chg="del">
        <pc:chgData name="Anne Caroline Lancien - consultant" userId="7ef02cef-1286-4ab5-bb24-4904f581078b" providerId="ADAL" clId="{9C374DF0-CF6C-4AF1-9340-8D79EA898A0B}" dt="2024-11-04T16:29:44.741" v="4" actId="2696"/>
        <pc:sldMkLst>
          <pc:docMk/>
          <pc:sldMk cId="2507773264" sldId="331"/>
        </pc:sldMkLst>
      </pc:sldChg>
      <pc:sldChg chg="del">
        <pc:chgData name="Anne Caroline Lancien - consultant" userId="7ef02cef-1286-4ab5-bb24-4904f581078b" providerId="ADAL" clId="{9C374DF0-CF6C-4AF1-9340-8D79EA898A0B}" dt="2024-11-04T16:29:44.804" v="9" actId="2696"/>
        <pc:sldMkLst>
          <pc:docMk/>
          <pc:sldMk cId="649133297" sldId="333"/>
        </pc:sldMkLst>
      </pc:sldChg>
      <pc:sldChg chg="del">
        <pc:chgData name="Anne Caroline Lancien - consultant" userId="7ef02cef-1286-4ab5-bb24-4904f581078b" providerId="ADAL" clId="{9C374DF0-CF6C-4AF1-9340-8D79EA898A0B}" dt="2024-11-04T16:29:44.882" v="16" actId="2696"/>
        <pc:sldMkLst>
          <pc:docMk/>
          <pc:sldMk cId="2355305747" sldId="334"/>
        </pc:sldMkLst>
      </pc:sldChg>
      <pc:sldChg chg="del">
        <pc:chgData name="Anne Caroline Lancien - consultant" userId="7ef02cef-1286-4ab5-bb24-4904f581078b" providerId="ADAL" clId="{9C374DF0-CF6C-4AF1-9340-8D79EA898A0B}" dt="2024-11-04T16:29:44.950" v="24" actId="2696"/>
        <pc:sldMkLst>
          <pc:docMk/>
          <pc:sldMk cId="875787363" sldId="335"/>
        </pc:sldMkLst>
      </pc:sldChg>
      <pc:sldChg chg="del">
        <pc:chgData name="Anne Caroline Lancien - consultant" userId="7ef02cef-1286-4ab5-bb24-4904f581078b" providerId="ADAL" clId="{9C374DF0-CF6C-4AF1-9340-8D79EA898A0B}" dt="2024-11-04T16:29:45.025" v="33" actId="2696"/>
        <pc:sldMkLst>
          <pc:docMk/>
          <pc:sldMk cId="1273830683" sldId="336"/>
        </pc:sldMkLst>
      </pc:sldChg>
      <pc:sldChg chg="del">
        <pc:chgData name="Anne Caroline Lancien - consultant" userId="7ef02cef-1286-4ab5-bb24-4904f581078b" providerId="ADAL" clId="{9C374DF0-CF6C-4AF1-9340-8D79EA898A0B}" dt="2024-11-04T16:29:45.120" v="43" actId="2696"/>
        <pc:sldMkLst>
          <pc:docMk/>
          <pc:sldMk cId="37669254" sldId="33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358B1A-0803-41E0-8F4C-DA50871542C2}" type="datetimeFigureOut">
              <a:rPr lang="fr-CA" smtClean="0"/>
              <a:t>2025-04-29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E14798-3342-46D5-8A00-30A7848CE6E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23481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813222-41B6-486E-8F0B-9EBD0EAEDC8A}" type="slidenum">
              <a:rPr kumimoji="0" lang="fr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0002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2325B2-C307-1650-122B-C67811A5AD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1C432CC-F333-BB0A-A7C7-187F5AEE9E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1002191-7132-8E8B-9E4F-A1D27D011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BB7FB-A0E9-43D8-8CE4-102EED746E96}" type="datetimeFigureOut">
              <a:rPr lang="fr-CA" smtClean="0"/>
              <a:t>2025-04-29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2BCFCE0-A538-1BE7-E222-1A740938A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007035C-9FE0-AFCB-6B50-390C56C7F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EB9DE-D7A5-4A7D-9B30-21371E35F63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26775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771864-DFF5-78B9-C864-D066BCF72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830797-BF39-4C96-2CFE-F1CE9C2A73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1725E16-190E-7A69-931C-CFB30E2CC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BB7FB-A0E9-43D8-8CE4-102EED746E96}" type="datetimeFigureOut">
              <a:rPr lang="fr-CA" smtClean="0"/>
              <a:t>2025-04-29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3560DD7-8570-2D27-4C7D-A01174C55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7C83DCE-581D-D587-0075-75BCF4FE4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EB9DE-D7A5-4A7D-9B30-21371E35F63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94121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F96EAD4-A4C4-1530-8EB7-68A32E657C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D7A2482-CBCF-732D-A861-2DE7AEE903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C90F664-B482-5409-82A8-9D03E355E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BB7FB-A0E9-43D8-8CE4-102EED746E96}" type="datetimeFigureOut">
              <a:rPr lang="fr-CA" smtClean="0"/>
              <a:t>2025-04-29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C7E6E8F-3C61-5881-6243-4F6CBC514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2161638-FCFF-C245-C6D0-677BAC97F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EB9DE-D7A5-4A7D-9B30-21371E35F63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12731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B0893D-9E74-908B-067D-4F1B35B0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2CD35F2-707D-2292-3BFE-643F47C70E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73D4FFD-049C-0912-027A-C4C1686EE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BB7FB-A0E9-43D8-8CE4-102EED746E96}" type="datetimeFigureOut">
              <a:rPr lang="fr-CA" smtClean="0"/>
              <a:t>2025-04-29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2BE1EC4-C5D9-ED4A-CCB0-DDD9710BF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D98B8D8-693B-3136-6B94-BE00A5BCB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EB9DE-D7A5-4A7D-9B30-21371E35F63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32358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E391F6-E676-A4DD-C77C-E078BEEA7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35216B7-918C-9D3F-3AC6-0D74BFDB6B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FE622DE-99E1-F3A1-9F11-5AC0BFA53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BB7FB-A0E9-43D8-8CE4-102EED746E96}" type="datetimeFigureOut">
              <a:rPr lang="fr-CA" smtClean="0"/>
              <a:t>2025-04-29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F1DAD1-772D-5FC1-5A9D-B8FC08D08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7269533-24EE-D6B0-8ED0-B43A1A4CF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EB9DE-D7A5-4A7D-9B30-21371E35F63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36628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60F76E-18D1-9761-B0F2-F379D0BB7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B2A89E5-A08D-6009-757D-D4782F0DC3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125EF63-E72E-42E9-6B57-4A821D3228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0C13502-64F8-3CB9-0519-A788ED864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BB7FB-A0E9-43D8-8CE4-102EED746E96}" type="datetimeFigureOut">
              <a:rPr lang="fr-CA" smtClean="0"/>
              <a:t>2025-04-29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78D3C3E-9796-0E0F-2AB3-7C10F319D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B53886E-EA1F-916C-D344-67A92602A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EB9DE-D7A5-4A7D-9B30-21371E35F63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62271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03EA9B-F2C3-606C-DEE1-A4233255D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FC06F87-9D66-337B-FE36-1B586C6AF0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7AC3361-748F-41C5-75CA-458D37C844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DF6639B-63A3-D30B-DF22-F64F715D5F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199D30B-1166-C4A8-72FB-63896FA70D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39B49DFE-3812-5A09-0243-822D9CC9D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BB7FB-A0E9-43D8-8CE4-102EED746E96}" type="datetimeFigureOut">
              <a:rPr lang="fr-CA" smtClean="0"/>
              <a:t>2025-04-29</a:t>
            </a:fld>
            <a:endParaRPr lang="fr-CA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54D81BF-5B19-F915-CDC4-E4DE78D5F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52CDA0E-DE66-E03B-5F63-150B04258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EB9DE-D7A5-4A7D-9B30-21371E35F63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38264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B31656-3095-0687-F8D4-7290E7B82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45D9E92-1990-9849-5F9F-31D9B6041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BB7FB-A0E9-43D8-8CE4-102EED746E96}" type="datetimeFigureOut">
              <a:rPr lang="fr-CA" smtClean="0"/>
              <a:t>2025-04-29</a:t>
            </a:fld>
            <a:endParaRPr lang="fr-C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90DED5B-F71D-FCBC-3B0D-4DD412E60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A6249E4-4DB9-FE0E-595F-35373A8C5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EB9DE-D7A5-4A7D-9B30-21371E35F63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22977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F78A1E6-620E-D5BA-90EC-E14A5F710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BB7FB-A0E9-43D8-8CE4-102EED746E96}" type="datetimeFigureOut">
              <a:rPr lang="fr-CA" smtClean="0"/>
              <a:t>2025-04-29</a:t>
            </a:fld>
            <a:endParaRPr lang="fr-CA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32A473E-3207-7199-B6E9-82A8D6B9C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2664A9B-D21A-1641-E721-FE8DF67E4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EB9DE-D7A5-4A7D-9B30-21371E35F63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86697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7EF3FA-08E8-4D61-C297-C2D87A125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FF5D5A-F978-B98F-87F1-A4A787F305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716703C-A281-4881-B9C4-F137216546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DFD20C3-2DF8-42F2-1047-6CD37647E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BB7FB-A0E9-43D8-8CE4-102EED746E96}" type="datetimeFigureOut">
              <a:rPr lang="fr-CA" smtClean="0"/>
              <a:t>2025-04-29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AB01C19-364F-0895-A5FB-E92DF127F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29B2F0F-3874-6CB2-1BE3-01BD45C56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EB9DE-D7A5-4A7D-9B30-21371E35F63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4731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3410C4-F4DE-604D-A38E-2F2933FDF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12D2456-88D9-4EF2-AEA2-D4C57CA1B7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CB8BD72-9605-BF6F-3443-F2CD310585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6BD9B3D-8E10-DF10-8385-E58EEC037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BB7FB-A0E9-43D8-8CE4-102EED746E96}" type="datetimeFigureOut">
              <a:rPr lang="fr-CA" smtClean="0"/>
              <a:t>2025-04-29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1BFF0D4-24CE-2F28-5BA8-B3BAD19A8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F463C03-C108-427B-B215-4892024A1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EB9DE-D7A5-4A7D-9B30-21371E35F63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54112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568BDAA-4547-7385-7A86-71E8C450E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0B1B957-F4A7-53FE-98D5-DBC9661CF1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5895A7-D0DF-F2F9-BF1C-63E73ECDCD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9BB7FB-A0E9-43D8-8CE4-102EED746E96}" type="datetimeFigureOut">
              <a:rPr lang="fr-CA" smtClean="0"/>
              <a:t>2025-04-29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95A17B-DDB2-309C-B8AC-0EA0B12F3B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805B2E6-EC93-CB5D-C447-EC99F3DE2B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7EB9DE-D7A5-4A7D-9B30-21371E35F63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6294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8.m4a"/><Relationship Id="rId7" Type="http://schemas.openxmlformats.org/officeDocument/2006/relationships/image" Target="../media/image12.svg"/><Relationship Id="rId2" Type="http://schemas.openxmlformats.org/officeDocument/2006/relationships/audio" Target="NULL" TargetMode="External"/><Relationship Id="rId1" Type="http://schemas.openxmlformats.org/officeDocument/2006/relationships/tags" Target="../tags/tag12.xml"/><Relationship Id="rId6" Type="http://schemas.openxmlformats.org/officeDocument/2006/relationships/image" Target="../media/image11.png"/><Relationship Id="rId5" Type="http://schemas.openxmlformats.org/officeDocument/2006/relationships/image" Target="../media/image13.png"/><Relationship Id="rId4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media9.m4a"/><Relationship Id="rId7" Type="http://schemas.openxmlformats.org/officeDocument/2006/relationships/image" Target="../media/image12.svg"/><Relationship Id="rId2" Type="http://schemas.microsoft.com/office/2007/relationships/media" Target="../media/media9.m4a"/><Relationship Id="rId1" Type="http://schemas.openxmlformats.org/officeDocument/2006/relationships/tags" Target="../tags/tag13.xml"/><Relationship Id="rId6" Type="http://schemas.openxmlformats.org/officeDocument/2006/relationships/image" Target="../media/image11.png"/><Relationship Id="rId5" Type="http://schemas.openxmlformats.org/officeDocument/2006/relationships/image" Target="../media/image14.png"/><Relationship Id="rId4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0.m4a"/><Relationship Id="rId1" Type="http://schemas.openxmlformats.org/officeDocument/2006/relationships/audio" Target="NULL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microsoft.com/office/2007/relationships/media" Target="../media/media11.m4a"/><Relationship Id="rId1" Type="http://schemas.openxmlformats.org/officeDocument/2006/relationships/audio" Target="NULL" TargetMode="Externa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12.m4a"/><Relationship Id="rId7" Type="http://schemas.openxmlformats.org/officeDocument/2006/relationships/image" Target="../media/image16.svg"/><Relationship Id="rId2" Type="http://schemas.openxmlformats.org/officeDocument/2006/relationships/audio" Target="NULL" TargetMode="External"/><Relationship Id="rId1" Type="http://schemas.openxmlformats.org/officeDocument/2006/relationships/tags" Target="../tags/tag14.xml"/><Relationship Id="rId6" Type="http://schemas.openxmlformats.org/officeDocument/2006/relationships/image" Target="../media/image15.png"/><Relationship Id="rId5" Type="http://schemas.openxmlformats.org/officeDocument/2006/relationships/image" Target="../media/image18.png"/><Relationship Id="rId4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13.m4a"/><Relationship Id="rId7" Type="http://schemas.openxmlformats.org/officeDocument/2006/relationships/image" Target="../media/image16.svg"/><Relationship Id="rId2" Type="http://schemas.openxmlformats.org/officeDocument/2006/relationships/audio" Target="NULL" TargetMode="External"/><Relationship Id="rId1" Type="http://schemas.openxmlformats.org/officeDocument/2006/relationships/tags" Target="../tags/tag15.xml"/><Relationship Id="rId6" Type="http://schemas.openxmlformats.org/officeDocument/2006/relationships/image" Target="../media/image15.png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media" Target="../media/media14.m4a"/><Relationship Id="rId7" Type="http://schemas.openxmlformats.org/officeDocument/2006/relationships/image" Target="../media/image4.png"/><Relationship Id="rId2" Type="http://schemas.openxmlformats.org/officeDocument/2006/relationships/audio" Target="NULL" TargetMode="External"/><Relationship Id="rId1" Type="http://schemas.openxmlformats.org/officeDocument/2006/relationships/tags" Target="../tags/tag16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microsoft.com/office/2007/relationships/media" Target="../media/media15.m4a"/><Relationship Id="rId1" Type="http://schemas.openxmlformats.org/officeDocument/2006/relationships/audio" Target="NULL" TargetMode="Externa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16.m4a"/><Relationship Id="rId7" Type="http://schemas.openxmlformats.org/officeDocument/2006/relationships/image" Target="../media/image21.svg"/><Relationship Id="rId2" Type="http://schemas.openxmlformats.org/officeDocument/2006/relationships/audio" Target="NULL" TargetMode="External"/><Relationship Id="rId1" Type="http://schemas.openxmlformats.org/officeDocument/2006/relationships/tags" Target="../tags/tag17.xml"/><Relationship Id="rId6" Type="http://schemas.openxmlformats.org/officeDocument/2006/relationships/image" Target="../media/image20.png"/><Relationship Id="rId5" Type="http://schemas.openxmlformats.org/officeDocument/2006/relationships/image" Target="../media/image23.png"/><Relationship Id="rId4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unsplash.com/fr/photos/photo-de-paniers-empiles--inuQpBGbgI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1.m4a"/><Relationship Id="rId7" Type="http://schemas.openxmlformats.org/officeDocument/2006/relationships/image" Target="../media/image4.png"/><Relationship Id="rId2" Type="http://schemas.openxmlformats.org/officeDocument/2006/relationships/audio" Target="NULL" TargetMode="External"/><Relationship Id="rId1" Type="http://schemas.openxmlformats.org/officeDocument/2006/relationships/tags" Target="../tags/tag6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4a"/><Relationship Id="rId7" Type="http://schemas.openxmlformats.org/officeDocument/2006/relationships/image" Target="../media/image3.svg"/><Relationship Id="rId2" Type="http://schemas.openxmlformats.org/officeDocument/2006/relationships/audio" Target="NULL" TargetMode="External"/><Relationship Id="rId1" Type="http://schemas.openxmlformats.org/officeDocument/2006/relationships/tags" Target="../tags/tag7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3.m4a"/><Relationship Id="rId7" Type="http://schemas.openxmlformats.org/officeDocument/2006/relationships/image" Target="../media/image3.svg"/><Relationship Id="rId2" Type="http://schemas.openxmlformats.org/officeDocument/2006/relationships/audio" Target="NULL" TargetMode="External"/><Relationship Id="rId1" Type="http://schemas.openxmlformats.org/officeDocument/2006/relationships/tags" Target="../tags/tag8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4.m4a"/><Relationship Id="rId7" Type="http://schemas.openxmlformats.org/officeDocument/2006/relationships/image" Target="../media/image4.png"/><Relationship Id="rId2" Type="http://schemas.openxmlformats.org/officeDocument/2006/relationships/audio" Target="NULL" TargetMode="External"/><Relationship Id="rId1" Type="http://schemas.openxmlformats.org/officeDocument/2006/relationships/tags" Target="../tags/tag9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5.m4a"/><Relationship Id="rId7" Type="http://schemas.openxmlformats.org/officeDocument/2006/relationships/image" Target="../media/image8.svg"/><Relationship Id="rId2" Type="http://schemas.openxmlformats.org/officeDocument/2006/relationships/audio" Target="NULL" TargetMode="External"/><Relationship Id="rId1" Type="http://schemas.openxmlformats.org/officeDocument/2006/relationships/tags" Target="../tags/tag10.xml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6.m4a"/><Relationship Id="rId7" Type="http://schemas.openxmlformats.org/officeDocument/2006/relationships/image" Target="../media/image8.svg"/><Relationship Id="rId2" Type="http://schemas.openxmlformats.org/officeDocument/2006/relationships/audio" Target="NULL" TargetMode="External"/><Relationship Id="rId1" Type="http://schemas.openxmlformats.org/officeDocument/2006/relationships/tags" Target="../tags/tag11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7.m4a"/><Relationship Id="rId1" Type="http://schemas.openxmlformats.org/officeDocument/2006/relationships/audio" Target="NULL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443AB3B-A256-DAAE-40DB-6279D19E98B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516000" y="470516"/>
            <a:ext cx="11160000" cy="5982524"/>
          </a:xfrm>
          <a:prstGeom prst="rect">
            <a:avLst/>
          </a:prstGeom>
          <a:noFill/>
          <a:ln w="28575">
            <a:solidFill>
              <a:srgbClr val="0F71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 w="38100">
                <a:solidFill>
                  <a:srgbClr val="4472C4"/>
                </a:solidFill>
              </a:ln>
              <a:noFill/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9612A72-939F-4BD3-6F59-86C3A3AE3D1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721900" y="2459504"/>
            <a:ext cx="874822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Diaporama – lexique -</a:t>
            </a:r>
            <a:br>
              <a:rPr kumimoji="0" lang="fr-FR" sz="6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lang="fr-FR" sz="6000">
                <a:solidFill>
                  <a:prstClr val="black"/>
                </a:solidFill>
                <a:latin typeface="Calibri" panose="020F0502020204030204"/>
              </a:rPr>
              <a:t>Les aliments de la circulaire</a:t>
            </a:r>
            <a:endParaRPr kumimoji="0" lang="fr-FR" sz="6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EAA201D2-949D-6E09-4EF4-66E2607EF7C6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1305414" y="5758939"/>
            <a:ext cx="9581162" cy="360543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449A968-D925-C6E3-7958-441C9139CF4A}"/>
              </a:ext>
            </a:extLst>
          </p:cNvPr>
          <p:cNvSpPr txBox="1"/>
          <p:nvPr/>
        </p:nvSpPr>
        <p:spPr>
          <a:xfrm>
            <a:off x="9353670" y="1280344"/>
            <a:ext cx="14270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400" dirty="0">
                <a:solidFill>
                  <a:srgbClr val="C00000"/>
                </a:solidFill>
              </a:rPr>
              <a:t>Prototype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03942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Aliments naturels, Fraises, panier, Faux-fruit&#10;&#10;Description générée automatiquement">
            <a:extLst>
              <a:ext uri="{FF2B5EF4-FFF2-40B4-BE49-F238E27FC236}">
                <a16:creationId xmlns:a16="http://schemas.microsoft.com/office/drawing/2014/main" id="{94B6D0AD-D865-5212-DD76-F87D5028A8B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6" r="17577"/>
          <a:stretch/>
        </p:blipFill>
        <p:spPr bwMode="auto">
          <a:xfrm>
            <a:off x="3326073" y="705875"/>
            <a:ext cx="5065719" cy="4751982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83F4D781-D8D7-EBD4-F74B-CD5D54E2D772}"/>
              </a:ext>
            </a:extLst>
          </p:cNvPr>
          <p:cNvSpPr/>
          <p:nvPr/>
        </p:nvSpPr>
        <p:spPr>
          <a:xfrm>
            <a:off x="10491894" y="5137678"/>
            <a:ext cx="1080000" cy="108000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CA"/>
          </a:p>
        </p:txBody>
      </p:sp>
      <p:pic>
        <p:nvPicPr>
          <p:cNvPr id="4" name="Graphique 11" descr="Panier de récolte avec un remplissage uni">
            <a:extLst>
              <a:ext uri="{FF2B5EF4-FFF2-40B4-BE49-F238E27FC236}">
                <a16:creationId xmlns:a16="http://schemas.microsoft.com/office/drawing/2014/main" id="{C1C729F7-F852-AB90-7E67-3E0E4376CE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72433" y="5246207"/>
            <a:ext cx="887491" cy="887491"/>
          </a:xfrm>
          <a:prstGeom prst="rect">
            <a:avLst/>
          </a:prstGeom>
        </p:spPr>
      </p:pic>
      <p:pic>
        <p:nvPicPr>
          <p:cNvPr id="6" name="Nouvel enregistrement 55">
            <a:hlinkClick r:id="" action="ppaction://media"/>
            <a:extLst>
              <a:ext uri="{FF2B5EF4-FFF2-40B4-BE49-F238E27FC236}">
                <a16:creationId xmlns:a16="http://schemas.microsoft.com/office/drawing/2014/main" id="{6A9F5254-57B6-A219-244E-E4AD52C25E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400" end="247.1041"/>
                </p14:media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30593" y="3225800"/>
            <a:ext cx="402601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53438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légume, brocoli, nature&#10;&#10;Description générée automatiquement">
            <a:extLst>
              <a:ext uri="{FF2B5EF4-FFF2-40B4-BE49-F238E27FC236}">
                <a16:creationId xmlns:a16="http://schemas.microsoft.com/office/drawing/2014/main" id="{791BF4E5-E273-F76D-CB46-C1652EB56D7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2" t="20493" r="23511" b="18666"/>
          <a:stretch/>
        </p:blipFill>
        <p:spPr bwMode="auto">
          <a:xfrm>
            <a:off x="3183466" y="1017517"/>
            <a:ext cx="5541362" cy="4697483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25720097-C9BE-E680-3B86-2D95EAC5666B}"/>
              </a:ext>
            </a:extLst>
          </p:cNvPr>
          <p:cNvSpPr/>
          <p:nvPr/>
        </p:nvSpPr>
        <p:spPr>
          <a:xfrm>
            <a:off x="10641183" y="5398934"/>
            <a:ext cx="1080000" cy="108000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CA"/>
          </a:p>
        </p:txBody>
      </p:sp>
      <p:pic>
        <p:nvPicPr>
          <p:cNvPr id="4" name="Graphique 11" descr="Panier de récolte avec un remplissage uni">
            <a:extLst>
              <a:ext uri="{FF2B5EF4-FFF2-40B4-BE49-F238E27FC236}">
                <a16:creationId xmlns:a16="http://schemas.microsoft.com/office/drawing/2014/main" id="{79C09E61-C8A0-3363-261B-2DD045AF50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721722" y="5507463"/>
            <a:ext cx="887491" cy="887491"/>
          </a:xfrm>
          <a:prstGeom prst="rect">
            <a:avLst/>
          </a:prstGeom>
        </p:spPr>
      </p:pic>
      <p:pic>
        <p:nvPicPr>
          <p:cNvPr id="6" name="Nouvel enregistrement 56">
            <a:hlinkClick r:id="" action="ppaction://media"/>
            <a:extLst>
              <a:ext uri="{FF2B5EF4-FFF2-40B4-BE49-F238E27FC236}">
                <a16:creationId xmlns:a16="http://schemas.microsoft.com/office/drawing/2014/main" id="{0624BC39-7A6E-C74E-F870-90EF523A155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79882" y="3149600"/>
            <a:ext cx="402601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42510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>
            <a:extLst>
              <a:ext uri="{FF2B5EF4-FFF2-40B4-BE49-F238E27FC236}">
                <a16:creationId xmlns:a16="http://schemas.microsoft.com/office/drawing/2014/main" id="{F8E8CBA6-AB63-03FF-D963-BFB47B5D5BB6}"/>
              </a:ext>
            </a:extLst>
          </p:cNvPr>
          <p:cNvSpPr/>
          <p:nvPr/>
        </p:nvSpPr>
        <p:spPr>
          <a:xfrm>
            <a:off x="5575770" y="2889000"/>
            <a:ext cx="1080000" cy="10800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CA"/>
          </a:p>
        </p:txBody>
      </p:sp>
      <p:pic>
        <p:nvPicPr>
          <p:cNvPr id="3" name="Graphique 16" descr="Produits laitiers avec un remplissage uni">
            <a:extLst>
              <a:ext uri="{FF2B5EF4-FFF2-40B4-BE49-F238E27FC236}">
                <a16:creationId xmlns:a16="http://schemas.microsoft.com/office/drawing/2014/main" id="{0D3667F9-2218-5680-CA8E-C2AEB00D0F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14155" y="3028957"/>
            <a:ext cx="809875" cy="809875"/>
          </a:xfrm>
          <a:prstGeom prst="rect">
            <a:avLst/>
          </a:prstGeom>
        </p:spPr>
      </p:pic>
      <p:pic>
        <p:nvPicPr>
          <p:cNvPr id="4" name="Nouvel enregistrement 66">
            <a:hlinkClick r:id="" action="ppaction://media"/>
            <a:extLst>
              <a:ext uri="{FF2B5EF4-FFF2-40B4-BE49-F238E27FC236}">
                <a16:creationId xmlns:a16="http://schemas.microsoft.com/office/drawing/2014/main" id="{D98FAC33-CDB8-82DD-2FA1-D83A34EA962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00" end="312"/>
                </p14:media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04824" y="3225800"/>
            <a:ext cx="402601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6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 1" descr="Une image contenant fromages, laitier, nourriture, Fromage à pâte fondue&#10;&#10;Description générée automatiquement">
            <a:extLst>
              <a:ext uri="{FF2B5EF4-FFF2-40B4-BE49-F238E27FC236}">
                <a16:creationId xmlns:a16="http://schemas.microsoft.com/office/drawing/2014/main" id="{7138490A-0178-65D2-6D12-6F84EEB215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85" b="5061"/>
          <a:stretch/>
        </p:blipFill>
        <p:spPr>
          <a:xfrm>
            <a:off x="1800819" y="1063690"/>
            <a:ext cx="8743368" cy="4917233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D75A35F6-99B8-6ECE-85B2-AEB791150B8E}"/>
              </a:ext>
            </a:extLst>
          </p:cNvPr>
          <p:cNvSpPr/>
          <p:nvPr/>
        </p:nvSpPr>
        <p:spPr>
          <a:xfrm>
            <a:off x="10511666" y="4885757"/>
            <a:ext cx="1080000" cy="10800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CA"/>
          </a:p>
        </p:txBody>
      </p:sp>
      <p:pic>
        <p:nvPicPr>
          <p:cNvPr id="4" name="Graphique 16" descr="Produits laitiers avec un remplissage uni">
            <a:extLst>
              <a:ext uri="{FF2B5EF4-FFF2-40B4-BE49-F238E27FC236}">
                <a16:creationId xmlns:a16="http://schemas.microsoft.com/office/drawing/2014/main" id="{E956D608-D8A4-26BD-61C4-41A66AA983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50051" y="5025714"/>
            <a:ext cx="809875" cy="809875"/>
          </a:xfrm>
          <a:prstGeom prst="rect">
            <a:avLst/>
          </a:prstGeom>
        </p:spPr>
      </p:pic>
      <p:pic>
        <p:nvPicPr>
          <p:cNvPr id="5" name="Nouvel enregistrement 57">
            <a:hlinkClick r:id="" action="ppaction://media"/>
            <a:extLst>
              <a:ext uri="{FF2B5EF4-FFF2-40B4-BE49-F238E27FC236}">
                <a16:creationId xmlns:a16="http://schemas.microsoft.com/office/drawing/2014/main" id="{11C4CE0A-C9FF-D759-E9C9-D205B8000FC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00" end="224.2708"/>
                </p14:media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47576" y="3070225"/>
            <a:ext cx="402601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464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ustensile de cuisine, cuillère, Saladier, vaisselle&#10;&#10;Description générée automatiquement">
            <a:extLst>
              <a:ext uri="{FF2B5EF4-FFF2-40B4-BE49-F238E27FC236}">
                <a16:creationId xmlns:a16="http://schemas.microsoft.com/office/drawing/2014/main" id="{D59AD6F5-E5AB-2EE7-9580-50FD47B1197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89" r="22882" b="15234"/>
          <a:stretch/>
        </p:blipFill>
        <p:spPr bwMode="auto">
          <a:xfrm>
            <a:off x="3132666" y="1211415"/>
            <a:ext cx="4858615" cy="4737403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EA123254-B838-A041-E86A-AF30026EF59F}"/>
              </a:ext>
            </a:extLst>
          </p:cNvPr>
          <p:cNvSpPr/>
          <p:nvPr/>
        </p:nvSpPr>
        <p:spPr>
          <a:xfrm>
            <a:off x="10353043" y="4885751"/>
            <a:ext cx="1080000" cy="10800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CA"/>
          </a:p>
        </p:txBody>
      </p:sp>
      <p:pic>
        <p:nvPicPr>
          <p:cNvPr id="4" name="Graphique 16" descr="Produits laitiers avec un remplissage uni">
            <a:extLst>
              <a:ext uri="{FF2B5EF4-FFF2-40B4-BE49-F238E27FC236}">
                <a16:creationId xmlns:a16="http://schemas.microsoft.com/office/drawing/2014/main" id="{FA447AED-A7DC-0503-3191-00B51C4E20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91428" y="5025708"/>
            <a:ext cx="809875" cy="809875"/>
          </a:xfrm>
          <a:prstGeom prst="rect">
            <a:avLst/>
          </a:prstGeom>
        </p:spPr>
      </p:pic>
      <p:pic>
        <p:nvPicPr>
          <p:cNvPr id="5" name="Nouvel enregistrement 58">
            <a:hlinkClick r:id="" action="ppaction://media"/>
            <a:extLst>
              <a:ext uri="{FF2B5EF4-FFF2-40B4-BE49-F238E27FC236}">
                <a16:creationId xmlns:a16="http://schemas.microsoft.com/office/drawing/2014/main" id="{8D2736FA-DD91-5268-1331-030D24C035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400" end="365.5416"/>
                </p14:media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1742" y="3302000"/>
            <a:ext cx="402601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32271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bouteille&#10;&#10;Description générée automatiquement avec une confiance moyenne">
            <a:extLst>
              <a:ext uri="{FF2B5EF4-FFF2-40B4-BE49-F238E27FC236}">
                <a16:creationId xmlns:a16="http://schemas.microsoft.com/office/drawing/2014/main" id="{1609307C-AB31-5E2C-98B0-2FA4DF3745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600" y="355600"/>
            <a:ext cx="5610155" cy="5610155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51E1BE8C-393E-6DF3-F4E1-71EC962E85FB}"/>
              </a:ext>
            </a:extLst>
          </p:cNvPr>
          <p:cNvSpPr/>
          <p:nvPr/>
        </p:nvSpPr>
        <p:spPr>
          <a:xfrm>
            <a:off x="10437018" y="4885755"/>
            <a:ext cx="1080000" cy="10800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CA"/>
          </a:p>
        </p:txBody>
      </p:sp>
      <p:pic>
        <p:nvPicPr>
          <p:cNvPr id="4" name="Graphique 16" descr="Produits laitiers avec un remplissage uni">
            <a:extLst>
              <a:ext uri="{FF2B5EF4-FFF2-40B4-BE49-F238E27FC236}">
                <a16:creationId xmlns:a16="http://schemas.microsoft.com/office/drawing/2014/main" id="{C0809720-D5D8-AE02-F663-377E92F01A5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66072" y="5025712"/>
            <a:ext cx="809875" cy="809875"/>
          </a:xfrm>
          <a:prstGeom prst="rect">
            <a:avLst/>
          </a:prstGeom>
        </p:spPr>
      </p:pic>
      <p:pic>
        <p:nvPicPr>
          <p:cNvPr id="5" name="Nouvel enregistrement 59">
            <a:hlinkClick r:id="" action="ppaction://media"/>
            <a:extLst>
              <a:ext uri="{FF2B5EF4-FFF2-40B4-BE49-F238E27FC236}">
                <a16:creationId xmlns:a16="http://schemas.microsoft.com/office/drawing/2014/main" id="{7492117B-9FB3-0070-096B-13903E8869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00" end="372.6458"/>
                </p14:media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69708" y="3225800"/>
            <a:ext cx="402601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43488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>
            <a:extLst>
              <a:ext uri="{FF2B5EF4-FFF2-40B4-BE49-F238E27FC236}">
                <a16:creationId xmlns:a16="http://schemas.microsoft.com/office/drawing/2014/main" id="{D3E138A5-DFCE-D5FD-AD70-3738D465A870}"/>
              </a:ext>
            </a:extLst>
          </p:cNvPr>
          <p:cNvSpPr/>
          <p:nvPr/>
        </p:nvSpPr>
        <p:spPr>
          <a:xfrm>
            <a:off x="5781040" y="3114040"/>
            <a:ext cx="1080000" cy="1080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CA"/>
          </a:p>
        </p:txBody>
      </p:sp>
      <p:pic>
        <p:nvPicPr>
          <p:cNvPr id="3" name="Graphique 12" descr="Céréale avec un remplissage uni">
            <a:extLst>
              <a:ext uri="{FF2B5EF4-FFF2-40B4-BE49-F238E27FC236}">
                <a16:creationId xmlns:a16="http://schemas.microsoft.com/office/drawing/2014/main" id="{9607FC3E-A9A9-EE00-9858-C0260F4EEA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79469" y="3176234"/>
            <a:ext cx="975893" cy="975893"/>
          </a:xfrm>
          <a:prstGeom prst="rect">
            <a:avLst/>
          </a:prstGeom>
        </p:spPr>
      </p:pic>
      <p:pic>
        <p:nvPicPr>
          <p:cNvPr id="4" name="Nouvel enregistrement 67">
            <a:hlinkClick r:id="" action="ppaction://media"/>
            <a:extLst>
              <a:ext uri="{FF2B5EF4-FFF2-40B4-BE49-F238E27FC236}">
                <a16:creationId xmlns:a16="http://schemas.microsoft.com/office/drawing/2014/main" id="{FA40AA4E-2F58-2F20-4F86-9B075B55A0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400" end="467.4583"/>
                </p14:media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23874" y="3225800"/>
            <a:ext cx="402601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13371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invertébré, mollusque, coquille&#10;&#10;Description générée automatiquement">
            <a:extLst>
              <a:ext uri="{FF2B5EF4-FFF2-40B4-BE49-F238E27FC236}">
                <a16:creationId xmlns:a16="http://schemas.microsoft.com/office/drawing/2014/main" id="{5AFA61A6-F66A-86B1-AE9A-F9CEB796407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65" t="11488" r="15730" b="15592"/>
          <a:stretch/>
        </p:blipFill>
        <p:spPr bwMode="auto">
          <a:xfrm>
            <a:off x="3159146" y="643466"/>
            <a:ext cx="5873708" cy="5571067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C252F920-542F-E313-0E87-347D87754BBA}"/>
              </a:ext>
            </a:extLst>
          </p:cNvPr>
          <p:cNvSpPr/>
          <p:nvPr/>
        </p:nvSpPr>
        <p:spPr>
          <a:xfrm>
            <a:off x="10567644" y="5213430"/>
            <a:ext cx="1080000" cy="1080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CA"/>
          </a:p>
        </p:txBody>
      </p:sp>
      <p:pic>
        <p:nvPicPr>
          <p:cNvPr id="4" name="Graphique 12" descr="Céréale avec un remplissage uni">
            <a:extLst>
              <a:ext uri="{FF2B5EF4-FFF2-40B4-BE49-F238E27FC236}">
                <a16:creationId xmlns:a16="http://schemas.microsoft.com/office/drawing/2014/main" id="{30B35796-F6F0-8D85-09B7-B724ECA5E9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566073" y="5275624"/>
            <a:ext cx="975893" cy="975893"/>
          </a:xfrm>
          <a:prstGeom prst="rect">
            <a:avLst/>
          </a:prstGeom>
        </p:spPr>
      </p:pic>
      <p:pic>
        <p:nvPicPr>
          <p:cNvPr id="5" name="Nouvel enregistrement 60">
            <a:hlinkClick r:id="" action="ppaction://media"/>
            <a:extLst>
              <a:ext uri="{FF2B5EF4-FFF2-40B4-BE49-F238E27FC236}">
                <a16:creationId xmlns:a16="http://schemas.microsoft.com/office/drawing/2014/main" id="{E626D66B-307D-E080-2317-3A7541822FF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00" end="193.6041"/>
                </p14:media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06343" y="3003549"/>
            <a:ext cx="402601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74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pain, nourriture&#10;&#10;Description générée automatiquement">
            <a:extLst>
              <a:ext uri="{FF2B5EF4-FFF2-40B4-BE49-F238E27FC236}">
                <a16:creationId xmlns:a16="http://schemas.microsoft.com/office/drawing/2014/main" id="{9CF06272-4FE5-C985-7A34-684F18E9201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23" t="21477" r="30707" b="16638"/>
          <a:stretch/>
        </p:blipFill>
        <p:spPr bwMode="auto">
          <a:xfrm>
            <a:off x="4961194" y="643466"/>
            <a:ext cx="2269611" cy="5571067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0E2EC672-E4DB-5541-3ECC-C15E0D973AD3}"/>
              </a:ext>
            </a:extLst>
          </p:cNvPr>
          <p:cNvSpPr/>
          <p:nvPr/>
        </p:nvSpPr>
        <p:spPr>
          <a:xfrm>
            <a:off x="10558313" y="5241421"/>
            <a:ext cx="1080000" cy="1080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CA"/>
          </a:p>
        </p:txBody>
      </p:sp>
      <p:pic>
        <p:nvPicPr>
          <p:cNvPr id="4" name="Graphique 12" descr="Céréale avec un remplissage uni">
            <a:extLst>
              <a:ext uri="{FF2B5EF4-FFF2-40B4-BE49-F238E27FC236}">
                <a16:creationId xmlns:a16="http://schemas.microsoft.com/office/drawing/2014/main" id="{FF28DD43-0CCE-2BB6-4932-0B8EE349D2A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56742" y="5303615"/>
            <a:ext cx="975893" cy="975893"/>
          </a:xfrm>
          <a:prstGeom prst="rect">
            <a:avLst/>
          </a:prstGeom>
        </p:spPr>
      </p:pic>
      <p:pic>
        <p:nvPicPr>
          <p:cNvPr id="5" name="Nouvel enregistrement 61">
            <a:hlinkClick r:id="" action="ppaction://media"/>
            <a:extLst>
              <a:ext uri="{FF2B5EF4-FFF2-40B4-BE49-F238E27FC236}">
                <a16:creationId xmlns:a16="http://schemas.microsoft.com/office/drawing/2014/main" id="{FC4BED5C-9055-B93D-1A17-D8FFC5286B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400" end="227.8541"/>
                </p14:media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43387" y="3225799"/>
            <a:ext cx="402601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00545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2880DC-C401-AD6E-6324-0472252030F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529B929-B169-B02E-BD9A-8A361A10A2F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5" name="Image 4" descr="Une image contenant acier, rouge, charrette à bras, équipement&#10;&#10;Description générée automatiquement">
            <a:hlinkClick r:id="rId2"/>
            <a:extLst>
              <a:ext uri="{FF2B5EF4-FFF2-40B4-BE49-F238E27FC236}">
                <a16:creationId xmlns:a16="http://schemas.microsoft.com/office/drawing/2014/main" id="{158A50CD-80F8-50DE-596D-A36E1BD559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054" y="0"/>
            <a:ext cx="102858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139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>
            <a:extLst>
              <a:ext uri="{FF2B5EF4-FFF2-40B4-BE49-F238E27FC236}">
                <a16:creationId xmlns:a16="http://schemas.microsoft.com/office/drawing/2014/main" id="{040DD049-1763-E42B-B601-2CCCEA63EFFF}"/>
              </a:ext>
            </a:extLst>
          </p:cNvPr>
          <p:cNvSpPr/>
          <p:nvPr/>
        </p:nvSpPr>
        <p:spPr>
          <a:xfrm>
            <a:off x="5528856" y="2890868"/>
            <a:ext cx="1080000" cy="1080000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CA"/>
          </a:p>
        </p:txBody>
      </p:sp>
      <p:pic>
        <p:nvPicPr>
          <p:cNvPr id="5" name="Graphique 9" descr="Cuisse de poulet avec un remplissage uni">
            <a:extLst>
              <a:ext uri="{FF2B5EF4-FFF2-40B4-BE49-F238E27FC236}">
                <a16:creationId xmlns:a16="http://schemas.microsoft.com/office/drawing/2014/main" id="{EE207F41-F671-9BC1-0D0C-99B607E860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16185" y="2976329"/>
            <a:ext cx="905341" cy="905341"/>
          </a:xfrm>
          <a:prstGeom prst="rect">
            <a:avLst/>
          </a:prstGeom>
        </p:spPr>
      </p:pic>
      <p:pic>
        <p:nvPicPr>
          <p:cNvPr id="2" name="Nouvel enregistrement 62">
            <a:hlinkClick r:id="" action="ppaction://media"/>
            <a:extLst>
              <a:ext uri="{FF2B5EF4-FFF2-40B4-BE49-F238E27FC236}">
                <a16:creationId xmlns:a16="http://schemas.microsoft.com/office/drawing/2014/main" id="{64BFD5F1-64AB-68A6-CBDA-F9AF699E0A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400" end="533.25"/>
                </p14:media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99974" y="3227668"/>
            <a:ext cx="402601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33305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fleur, plante, orchidée&#10;&#10;Description générée automatiquement">
            <a:extLst>
              <a:ext uri="{FF2B5EF4-FFF2-40B4-BE49-F238E27FC236}">
                <a16:creationId xmlns:a16="http://schemas.microsoft.com/office/drawing/2014/main" id="{82F1C58D-6671-5AB6-F2CB-27901D132E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955" y="643466"/>
            <a:ext cx="7428089" cy="5571067"/>
          </a:xfrm>
          <a:prstGeom prst="rect">
            <a:avLst/>
          </a:prstGeom>
        </p:spPr>
      </p:pic>
      <p:pic>
        <p:nvPicPr>
          <p:cNvPr id="6" name="Graphique 9" descr="Cuisse de poulet avec un remplissage uni">
            <a:extLst>
              <a:ext uri="{FF2B5EF4-FFF2-40B4-BE49-F238E27FC236}">
                <a16:creationId xmlns:a16="http://schemas.microsoft.com/office/drawing/2014/main" id="{5E03CF23-8F5B-165E-0C04-C69E8A4EB7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701890" y="5545458"/>
            <a:ext cx="905341" cy="905341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45B6CEB9-6698-2598-8231-10B2CE771E1D}"/>
              </a:ext>
            </a:extLst>
          </p:cNvPr>
          <p:cNvSpPr/>
          <p:nvPr/>
        </p:nvSpPr>
        <p:spPr>
          <a:xfrm>
            <a:off x="10334122" y="5370799"/>
            <a:ext cx="1080000" cy="1080000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CA"/>
          </a:p>
        </p:txBody>
      </p:sp>
      <p:pic>
        <p:nvPicPr>
          <p:cNvPr id="8" name="Graphique 9" descr="Cuisse de poulet avec un remplissage uni">
            <a:extLst>
              <a:ext uri="{FF2B5EF4-FFF2-40B4-BE49-F238E27FC236}">
                <a16:creationId xmlns:a16="http://schemas.microsoft.com/office/drawing/2014/main" id="{684A8F87-2983-75C2-36DF-ED1F976715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20602" y="5449969"/>
            <a:ext cx="905341" cy="905341"/>
          </a:xfrm>
          <a:prstGeom prst="rect">
            <a:avLst/>
          </a:prstGeom>
        </p:spPr>
      </p:pic>
      <p:pic>
        <p:nvPicPr>
          <p:cNvPr id="3" name="Nouvel enregistrement 51">
            <a:hlinkClick r:id="" action="ppaction://media"/>
            <a:extLst>
              <a:ext uri="{FF2B5EF4-FFF2-40B4-BE49-F238E27FC236}">
                <a16:creationId xmlns:a16="http://schemas.microsoft.com/office/drawing/2014/main" id="{2AFE9A58-F5EB-7CDB-9A2D-5CBCD38C0E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00" end="472.8958"/>
                </p14:media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19301" y="3022599"/>
            <a:ext cx="402601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30890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viande, viande rouge, Graisse animale, bœuf&#10;&#10;Description générée automatiquement">
            <a:extLst>
              <a:ext uri="{FF2B5EF4-FFF2-40B4-BE49-F238E27FC236}">
                <a16:creationId xmlns:a16="http://schemas.microsoft.com/office/drawing/2014/main" id="{61E4F197-7AD1-6162-4F86-873B3E1B28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65442">
            <a:off x="3102448" y="1433724"/>
            <a:ext cx="5987103" cy="3990552"/>
          </a:xfrm>
          <a:prstGeom prst="rect">
            <a:avLst/>
          </a:prstGeom>
        </p:spPr>
      </p:pic>
      <p:pic>
        <p:nvPicPr>
          <p:cNvPr id="4" name="Graphique 9" descr="Cuisse de poulet avec un remplissage uni">
            <a:extLst>
              <a:ext uri="{FF2B5EF4-FFF2-40B4-BE49-F238E27FC236}">
                <a16:creationId xmlns:a16="http://schemas.microsoft.com/office/drawing/2014/main" id="{5EF9F236-C7B3-DEED-B0B7-C3304689A9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26389" y="5640449"/>
            <a:ext cx="905341" cy="905341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85D1CC1-F982-D4E8-2CC1-CB81C58076ED}"/>
              </a:ext>
            </a:extLst>
          </p:cNvPr>
          <p:cNvSpPr/>
          <p:nvPr/>
        </p:nvSpPr>
        <p:spPr>
          <a:xfrm>
            <a:off x="10451730" y="5232852"/>
            <a:ext cx="1080000" cy="1080000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CA"/>
          </a:p>
        </p:txBody>
      </p:sp>
      <p:pic>
        <p:nvPicPr>
          <p:cNvPr id="6" name="Graphique 9" descr="Cuisse de poulet avec un remplissage uni">
            <a:extLst>
              <a:ext uri="{FF2B5EF4-FFF2-40B4-BE49-F238E27FC236}">
                <a16:creationId xmlns:a16="http://schemas.microsoft.com/office/drawing/2014/main" id="{08621AE0-0D99-38E3-E39A-D7FB753B9B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38210" y="5312022"/>
            <a:ext cx="905341" cy="905341"/>
          </a:xfrm>
          <a:prstGeom prst="rect">
            <a:avLst/>
          </a:prstGeom>
        </p:spPr>
      </p:pic>
      <p:pic>
        <p:nvPicPr>
          <p:cNvPr id="7" name="Nouvel enregistrement 52">
            <a:hlinkClick r:id="" action="ppaction://media"/>
            <a:extLst>
              <a:ext uri="{FF2B5EF4-FFF2-40B4-BE49-F238E27FC236}">
                <a16:creationId xmlns:a16="http://schemas.microsoft.com/office/drawing/2014/main" id="{A5D4035B-7C25-2674-599E-4D5CFAEE08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400" end="431.0208"/>
                </p14:media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77758" y="3013075"/>
            <a:ext cx="402601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63071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>
            <a:extLst>
              <a:ext uri="{FF2B5EF4-FFF2-40B4-BE49-F238E27FC236}">
                <a16:creationId xmlns:a16="http://schemas.microsoft.com/office/drawing/2014/main" id="{E59E8452-0180-66F1-6CEE-FF20883E90EA}"/>
              </a:ext>
            </a:extLst>
          </p:cNvPr>
          <p:cNvSpPr/>
          <p:nvPr/>
        </p:nvSpPr>
        <p:spPr>
          <a:xfrm>
            <a:off x="5588977" y="2920231"/>
            <a:ext cx="1080000" cy="1080000"/>
          </a:xfrm>
          <a:prstGeom prst="ellips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CA"/>
          </a:p>
        </p:txBody>
      </p:sp>
      <p:pic>
        <p:nvPicPr>
          <p:cNvPr id="3" name="Graphique 8" descr="Poisson avec un remplissage uni">
            <a:extLst>
              <a:ext uri="{FF2B5EF4-FFF2-40B4-BE49-F238E27FC236}">
                <a16:creationId xmlns:a16="http://schemas.microsoft.com/office/drawing/2014/main" id="{0CBFADC3-E315-4FB7-AB30-D55698C42D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51752" y="2985692"/>
            <a:ext cx="951909" cy="951909"/>
          </a:xfrm>
          <a:prstGeom prst="rect">
            <a:avLst/>
          </a:prstGeom>
        </p:spPr>
      </p:pic>
      <p:pic>
        <p:nvPicPr>
          <p:cNvPr id="4" name="Nouvel enregistrement 63">
            <a:hlinkClick r:id="" action="ppaction://media"/>
            <a:extLst>
              <a:ext uri="{FF2B5EF4-FFF2-40B4-BE49-F238E27FC236}">
                <a16:creationId xmlns:a16="http://schemas.microsoft.com/office/drawing/2014/main" id="{877F171A-B9EA-DD5C-E871-EF70902EC4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00" end="618.7291"/>
                </p14:media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00049" y="3225800"/>
            <a:ext cx="402601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72601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llipse 8">
            <a:extLst>
              <a:ext uri="{FF2B5EF4-FFF2-40B4-BE49-F238E27FC236}">
                <a16:creationId xmlns:a16="http://schemas.microsoft.com/office/drawing/2014/main" id="{20ACD031-F484-2F5F-0F98-CB49AC059A89}"/>
              </a:ext>
            </a:extLst>
          </p:cNvPr>
          <p:cNvSpPr/>
          <p:nvPr/>
        </p:nvSpPr>
        <p:spPr>
          <a:xfrm flipH="1" flipV="1">
            <a:off x="4343400" y="2382717"/>
            <a:ext cx="166324" cy="16036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CA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B6515EBF-59A0-E2E3-CE50-B0B42A11D801}"/>
              </a:ext>
            </a:extLst>
          </p:cNvPr>
          <p:cNvSpPr/>
          <p:nvPr/>
        </p:nvSpPr>
        <p:spPr>
          <a:xfrm flipH="1" flipV="1">
            <a:off x="5380164" y="2382718"/>
            <a:ext cx="131590" cy="13218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C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B8F715C-BBDC-7F62-38D4-7AE0D30417A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03" t="17995" r="9537" b="23291"/>
          <a:stretch/>
        </p:blipFill>
        <p:spPr bwMode="auto">
          <a:xfrm>
            <a:off x="2212727" y="1253067"/>
            <a:ext cx="7088310" cy="397182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D9C0AB64-0E40-E592-0BFF-F91D6996E79D}"/>
              </a:ext>
            </a:extLst>
          </p:cNvPr>
          <p:cNvSpPr/>
          <p:nvPr/>
        </p:nvSpPr>
        <p:spPr>
          <a:xfrm>
            <a:off x="10515540" y="5224893"/>
            <a:ext cx="1080000" cy="1080000"/>
          </a:xfrm>
          <a:prstGeom prst="ellips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CA"/>
          </a:p>
        </p:txBody>
      </p:sp>
      <p:pic>
        <p:nvPicPr>
          <p:cNvPr id="11" name="Graphique 8" descr="Poisson avec un remplissage uni">
            <a:extLst>
              <a:ext uri="{FF2B5EF4-FFF2-40B4-BE49-F238E27FC236}">
                <a16:creationId xmlns:a16="http://schemas.microsoft.com/office/drawing/2014/main" id="{5A5CCC32-E2D5-608C-FF83-6A9C9A387A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78315" y="5290354"/>
            <a:ext cx="951909" cy="951909"/>
          </a:xfrm>
          <a:prstGeom prst="rect">
            <a:avLst/>
          </a:prstGeom>
        </p:spPr>
      </p:pic>
      <p:pic>
        <p:nvPicPr>
          <p:cNvPr id="5" name="Nouvel enregistrement 53">
            <a:hlinkClick r:id="" action="ppaction://media"/>
            <a:extLst>
              <a:ext uri="{FF2B5EF4-FFF2-40B4-BE49-F238E27FC236}">
                <a16:creationId xmlns:a16="http://schemas.microsoft.com/office/drawing/2014/main" id="{15FEC0B2-D6F5-7CBC-6A76-B47308ABAD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00" end="456.2083"/>
                </p14:media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52968" y="3225799"/>
            <a:ext cx="402601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43033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invertébré, crevette&#10;&#10;Description générée automatiquement">
            <a:extLst>
              <a:ext uri="{FF2B5EF4-FFF2-40B4-BE49-F238E27FC236}">
                <a16:creationId xmlns:a16="http://schemas.microsoft.com/office/drawing/2014/main" id="{6D80E88A-8266-76FB-FE7F-B2E1198A0A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8995" y="643466"/>
            <a:ext cx="8074010" cy="557106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2E6A146-CF5D-5917-21EE-90EF58F24BD9}"/>
              </a:ext>
            </a:extLst>
          </p:cNvPr>
          <p:cNvSpPr/>
          <p:nvPr/>
        </p:nvSpPr>
        <p:spPr>
          <a:xfrm>
            <a:off x="10730145" y="5411505"/>
            <a:ext cx="1080000" cy="1080000"/>
          </a:xfrm>
          <a:prstGeom prst="ellips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CA"/>
          </a:p>
        </p:txBody>
      </p:sp>
      <p:pic>
        <p:nvPicPr>
          <p:cNvPr id="6" name="Graphique 8" descr="Poisson avec un remplissage uni">
            <a:extLst>
              <a:ext uri="{FF2B5EF4-FFF2-40B4-BE49-F238E27FC236}">
                <a16:creationId xmlns:a16="http://schemas.microsoft.com/office/drawing/2014/main" id="{E666B4C0-831A-5FEB-9B38-E730FACFAB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792920" y="5476966"/>
            <a:ext cx="951909" cy="951909"/>
          </a:xfrm>
          <a:prstGeom prst="rect">
            <a:avLst/>
          </a:prstGeom>
        </p:spPr>
      </p:pic>
      <p:pic>
        <p:nvPicPr>
          <p:cNvPr id="4" name="Nouvel enregistrement 54">
            <a:hlinkClick r:id="" action="ppaction://media"/>
            <a:extLst>
              <a:ext uri="{FF2B5EF4-FFF2-40B4-BE49-F238E27FC236}">
                <a16:creationId xmlns:a16="http://schemas.microsoft.com/office/drawing/2014/main" id="{492314F8-6FE9-F025-3F53-238261DF60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00" end="300"/>
                </p14:media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67573" y="3225799"/>
            <a:ext cx="402601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34276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>
            <a:extLst>
              <a:ext uri="{FF2B5EF4-FFF2-40B4-BE49-F238E27FC236}">
                <a16:creationId xmlns:a16="http://schemas.microsoft.com/office/drawing/2014/main" id="{74E76990-58D7-5B3E-015B-BC02EB4DB8CD}"/>
              </a:ext>
            </a:extLst>
          </p:cNvPr>
          <p:cNvSpPr/>
          <p:nvPr/>
        </p:nvSpPr>
        <p:spPr>
          <a:xfrm>
            <a:off x="5556000" y="2889000"/>
            <a:ext cx="1080000" cy="108000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CA"/>
          </a:p>
        </p:txBody>
      </p:sp>
      <p:pic>
        <p:nvPicPr>
          <p:cNvPr id="3" name="Graphique 11" descr="Panier de récolte avec un remplissage uni">
            <a:extLst>
              <a:ext uri="{FF2B5EF4-FFF2-40B4-BE49-F238E27FC236}">
                <a16:creationId xmlns:a16="http://schemas.microsoft.com/office/drawing/2014/main" id="{CB07EEF5-5315-919B-BC52-44F70A5BE4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36539" y="2997529"/>
            <a:ext cx="887491" cy="887491"/>
          </a:xfrm>
          <a:prstGeom prst="rect">
            <a:avLst/>
          </a:prstGeom>
        </p:spPr>
      </p:pic>
      <p:pic>
        <p:nvPicPr>
          <p:cNvPr id="4" name="Nouvel enregistrement 65">
            <a:hlinkClick r:id="" action="ppaction://media"/>
            <a:extLst>
              <a:ext uri="{FF2B5EF4-FFF2-40B4-BE49-F238E27FC236}">
                <a16:creationId xmlns:a16="http://schemas.microsoft.com/office/drawing/2014/main" id="{20DB84B0-ED1A-18DC-F595-A195060CFB0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00" end="400"/>
                </p14:media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19074" y="3238074"/>
            <a:ext cx="402601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505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6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38091142-9d8d-4cbc-813d-8da43d16b756" xsi:nil="true"/>
    <lcf76f155ced4ddcb4097134ff3c332f xmlns="38091142-9d8d-4cbc-813d-8da43d16b756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544D07F0C07B540BF2842007696F3C0" ma:contentTypeVersion="19" ma:contentTypeDescription="Crée un document." ma:contentTypeScope="" ma:versionID="14feaa0181ddded367790a8d28c1f725">
  <xsd:schema xmlns:xsd="http://www.w3.org/2001/XMLSchema" xmlns:xs="http://www.w3.org/2001/XMLSchema" xmlns:p="http://schemas.microsoft.com/office/2006/metadata/properties" xmlns:ns2="38091142-9d8d-4cbc-813d-8da43d16b756" xmlns:ns3="d492575c-491f-4227-8db1-fd1452c9e931" targetNamespace="http://schemas.microsoft.com/office/2006/metadata/properties" ma:root="true" ma:fieldsID="134836a2cfa4bef186d8344edaa1bd8e" ns2:_="" ns3:_="">
    <xsd:import namespace="38091142-9d8d-4cbc-813d-8da43d16b756"/>
    <xsd:import namespace="d492575c-491f-4227-8db1-fd1452c9e93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2:_Flow_SignoffStatu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091142-9d8d-4cbc-813d-8da43d16b75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alises d’images" ma:readOnly="false" ma:fieldId="{5cf76f15-5ced-4ddc-b409-7134ff3c332f}" ma:taxonomyMulti="true" ma:sspId="c577c388-b1e5-472c-bff4-19bd5b413a3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_Flow_SignoffStatus" ma:index="23" nillable="true" ma:displayName="État de validation" ma:internalName="_x00c9_tat_x0020_de_x0020_validation">
      <xsd:simpleType>
        <xsd:restriction base="dms:Text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92575c-491f-4227-8db1-fd1452c9e931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4AAFB3F-8FDB-46C7-9836-6B88C1B8FC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26B0822-2712-4028-A39D-59FC48E153FA}">
  <ds:schemaRefs>
    <ds:schemaRef ds:uri="http://schemas.microsoft.com/office/2006/metadata/properties"/>
    <ds:schemaRef ds:uri="38091142-9d8d-4cbc-813d-8da43d16b756"/>
    <ds:schemaRef ds:uri="http://purl.org/dc/terms/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d492575c-491f-4227-8db1-fd1452c9e931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929E637-9B22-4A20-AF12-6505C8832FC2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</Words>
  <Application>Microsoft Office PowerPoint</Application>
  <PresentationFormat>Grand écran</PresentationFormat>
  <Paragraphs>3</Paragraphs>
  <Slides>18</Slides>
  <Notes>1</Notes>
  <HiddenSlides>0</HiddenSlides>
  <MMClips>16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MIFI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Alexandra Dupuy- Etudiant</dc:creator>
  <cp:lastModifiedBy>Ingrid Gagnon</cp:lastModifiedBy>
  <cp:revision>1</cp:revision>
  <dcterms:created xsi:type="dcterms:W3CDTF">2024-09-18T17:17:52Z</dcterms:created>
  <dcterms:modified xsi:type="dcterms:W3CDTF">2025-04-29T17:41:15Z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0x0101001544D07F0C07B540BF2842007696F3C0</vt:lpwstr>
  </property>
  <property fmtid="{D5CDD505-2E9C-101B-9397-08002B2CF9AE}" pid="3" name="Cote">
    <vt:lpwstr/>
  </property>
  <property fmtid="{D5CDD505-2E9C-101B-9397-08002B2CF9AE}" pid="4" name="MediaServiceImageTags">
    <vt:lpwstr/>
  </property>
  <property fmtid="{D5CDD505-2E9C-101B-9397-08002B2CF9AE}" pid="5" name="TaxCatchAll">
    <vt:lpwstr/>
  </property>
  <property fmtid="{D5CDD505-2E9C-101B-9397-08002B2CF9AE}" pid="6" name="oa523ef2aeb04a8093145530c9a36c38">
    <vt:lpwstr/>
  </property>
  <property fmtid="{D5CDD505-2E9C-101B-9397-08002B2CF9AE}" pid="7" name="ArticulateGUID">
    <vt:lpwstr>1680F777-EC20-4114-B551-C8767A47CD42</vt:lpwstr>
  </property>
  <property fmtid="{D5CDD505-2E9C-101B-9397-08002B2CF9AE}" pid="8" name="ArticulatePath">
    <vt:lpwstr>https://055prd.sharepoint.com/sites/UA0061/Documents partages/Gestion des cours/Materiel_OutilsPedagog/FIPA-PCG/Matériel didactique/Activités habiletés lecture et écriture/Savoirs et habiletés/Circulaires/1_Circulaire_aliments/Diaporama_Circulaire_depicer</vt:lpwstr>
  </property>
</Properties>
</file>