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tags/tag15.xml" ContentType="application/vnd.openxmlformats-officedocument.presentationml.tags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80" r:id="rId5"/>
    <p:sldId id="262" r:id="rId6"/>
    <p:sldId id="258" r:id="rId7"/>
    <p:sldId id="265" r:id="rId8"/>
    <p:sldId id="259" r:id="rId9"/>
    <p:sldId id="263" r:id="rId10"/>
    <p:sldId id="264" r:id="rId11"/>
    <p:sldId id="260" r:id="rId12"/>
    <p:sldId id="257" r:id="rId13"/>
    <p:sldId id="267" r:id="rId14"/>
    <p:sldId id="261" r:id="rId15"/>
    <p:sldId id="282" r:id="rId16"/>
    <p:sldId id="266" r:id="rId17"/>
    <p:sldId id="281" r:id="rId18"/>
  </p:sldIdLst>
  <p:sldSz cx="12192000" cy="6858000"/>
  <p:notesSz cx="6858000" cy="9144000"/>
  <p:custDataLst>
    <p:tags r:id="rId20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557" autoAdjust="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rid Gagnon" userId="9aee784d-5e85-4076-b802-f4556761016d" providerId="ADAL" clId="{D60E9F4F-73CC-4A91-9FC4-97DF05F53209}"/>
    <pc:docChg chg="custSel modSld sldOrd">
      <pc:chgData name="Ingrid Gagnon" userId="9aee784d-5e85-4076-b802-f4556761016d" providerId="ADAL" clId="{D60E9F4F-73CC-4A91-9FC4-97DF05F53209}" dt="2025-09-25T15:21:05.578" v="30" actId="1076"/>
      <pc:docMkLst>
        <pc:docMk/>
      </pc:docMkLst>
      <pc:sldChg chg="addSp modSp mod setBg">
        <pc:chgData name="Ingrid Gagnon" userId="9aee784d-5e85-4076-b802-f4556761016d" providerId="ADAL" clId="{D60E9F4F-73CC-4A91-9FC4-97DF05F53209}" dt="2025-09-25T15:02:43.433" v="14" actId="26606"/>
        <pc:sldMkLst>
          <pc:docMk/>
          <pc:sldMk cId="1886608434" sldId="257"/>
        </pc:sldMkLst>
      </pc:sldChg>
      <pc:sldChg chg="addSp modSp mod ord setBg">
        <pc:chgData name="Ingrid Gagnon" userId="9aee784d-5e85-4076-b802-f4556761016d" providerId="ADAL" clId="{D60E9F4F-73CC-4A91-9FC4-97DF05F53209}" dt="2025-09-25T15:02:10.595" v="8" actId="26606"/>
        <pc:sldMkLst>
          <pc:docMk/>
          <pc:sldMk cId="3934242632" sldId="258"/>
        </pc:sldMkLst>
      </pc:sldChg>
      <pc:sldChg chg="addSp modSp mod setBg">
        <pc:chgData name="Ingrid Gagnon" userId="9aee784d-5e85-4076-b802-f4556761016d" providerId="ADAL" clId="{D60E9F4F-73CC-4A91-9FC4-97DF05F53209}" dt="2025-09-25T15:02:19.359" v="10" actId="26606"/>
        <pc:sldMkLst>
          <pc:docMk/>
          <pc:sldMk cId="1369603652" sldId="259"/>
        </pc:sldMkLst>
      </pc:sldChg>
      <pc:sldChg chg="addSp modSp mod setBg">
        <pc:chgData name="Ingrid Gagnon" userId="9aee784d-5e85-4076-b802-f4556761016d" providerId="ADAL" clId="{D60E9F4F-73CC-4A91-9FC4-97DF05F53209}" dt="2025-09-25T15:02:37.352" v="13" actId="26606"/>
        <pc:sldMkLst>
          <pc:docMk/>
          <pc:sldMk cId="1040528237" sldId="260"/>
        </pc:sldMkLst>
      </pc:sldChg>
      <pc:sldChg chg="addSp delSp modSp mod setBg">
        <pc:chgData name="Ingrid Gagnon" userId="9aee784d-5e85-4076-b802-f4556761016d" providerId="ADAL" clId="{D60E9F4F-73CC-4A91-9FC4-97DF05F53209}" dt="2025-09-25T15:02:53.531" v="16" actId="26606"/>
        <pc:sldMkLst>
          <pc:docMk/>
          <pc:sldMk cId="883452490" sldId="261"/>
        </pc:sldMkLst>
      </pc:sldChg>
      <pc:sldChg chg="addSp modSp mod setBg">
        <pc:chgData name="Ingrid Gagnon" userId="9aee784d-5e85-4076-b802-f4556761016d" providerId="ADAL" clId="{D60E9F4F-73CC-4A91-9FC4-97DF05F53209}" dt="2025-09-25T15:02:06.385" v="7" actId="26606"/>
        <pc:sldMkLst>
          <pc:docMk/>
          <pc:sldMk cId="3582958368" sldId="262"/>
        </pc:sldMkLst>
      </pc:sldChg>
      <pc:sldChg chg="addSp modSp mod setBg">
        <pc:chgData name="Ingrid Gagnon" userId="9aee784d-5e85-4076-b802-f4556761016d" providerId="ADAL" clId="{D60E9F4F-73CC-4A91-9FC4-97DF05F53209}" dt="2025-09-25T15:02:26.188" v="11" actId="26606"/>
        <pc:sldMkLst>
          <pc:docMk/>
          <pc:sldMk cId="3565290773" sldId="263"/>
        </pc:sldMkLst>
      </pc:sldChg>
      <pc:sldChg chg="addSp modSp mod setBg">
        <pc:chgData name="Ingrid Gagnon" userId="9aee784d-5e85-4076-b802-f4556761016d" providerId="ADAL" clId="{D60E9F4F-73CC-4A91-9FC4-97DF05F53209}" dt="2025-09-25T15:02:31.112" v="12" actId="26606"/>
        <pc:sldMkLst>
          <pc:docMk/>
          <pc:sldMk cId="615125806" sldId="264"/>
        </pc:sldMkLst>
      </pc:sldChg>
      <pc:sldChg chg="addSp modSp mod setBg">
        <pc:chgData name="Ingrid Gagnon" userId="9aee784d-5e85-4076-b802-f4556761016d" providerId="ADAL" clId="{D60E9F4F-73CC-4A91-9FC4-97DF05F53209}" dt="2025-09-25T15:02:14.723" v="9" actId="26606"/>
        <pc:sldMkLst>
          <pc:docMk/>
          <pc:sldMk cId="415155633" sldId="265"/>
        </pc:sldMkLst>
      </pc:sldChg>
      <pc:sldChg chg="addSp delSp modSp mod">
        <pc:chgData name="Ingrid Gagnon" userId="9aee784d-5e85-4076-b802-f4556761016d" providerId="ADAL" clId="{D60E9F4F-73CC-4A91-9FC4-97DF05F53209}" dt="2025-09-25T15:03:36.777" v="23" actId="1076"/>
        <pc:sldMkLst>
          <pc:docMk/>
          <pc:sldMk cId="758036013" sldId="266"/>
        </pc:sldMkLst>
      </pc:sldChg>
      <pc:sldChg chg="addSp modSp mod setBg">
        <pc:chgData name="Ingrid Gagnon" userId="9aee784d-5e85-4076-b802-f4556761016d" providerId="ADAL" clId="{D60E9F4F-73CC-4A91-9FC4-97DF05F53209}" dt="2025-09-25T15:02:48.134" v="15" actId="26606"/>
        <pc:sldMkLst>
          <pc:docMk/>
          <pc:sldMk cId="2601520382" sldId="267"/>
        </pc:sldMkLst>
      </pc:sldChg>
      <pc:sldChg chg="addSp delSp modSp mod">
        <pc:chgData name="Ingrid Gagnon" userId="9aee784d-5e85-4076-b802-f4556761016d" providerId="ADAL" clId="{D60E9F4F-73CC-4A91-9FC4-97DF05F53209}" dt="2025-09-25T15:21:05.578" v="30" actId="1076"/>
        <pc:sldMkLst>
          <pc:docMk/>
          <pc:sldMk cId="2212605274" sldId="281"/>
        </pc:sldMkLst>
      </pc:sldChg>
      <pc:sldChg chg="addSp modSp mod setBg">
        <pc:chgData name="Ingrid Gagnon" userId="9aee784d-5e85-4076-b802-f4556761016d" providerId="ADAL" clId="{D60E9F4F-73CC-4A91-9FC4-97DF05F53209}" dt="2025-09-25T15:02:57.372" v="17" actId="26606"/>
        <pc:sldMkLst>
          <pc:docMk/>
          <pc:sldMk cId="2537930583" sldId="282"/>
        </pc:sldMkLst>
      </pc:sldChg>
    </pc:docChg>
  </pc:docChgLst>
  <pc:docChgLst>
    <pc:chgData name="Ingrid Gagnon" userId="S::ingrid.gagnon@mifi.gouv.qc.ca::9aee784d-5e85-4076-b802-f4556761016d" providerId="AD" clId="Web-{14D7B41C-D910-9F16-046B-3DAB4AB5D9DF}"/>
    <pc:docChg chg="modSld">
      <pc:chgData name="Ingrid Gagnon" userId="S::ingrid.gagnon@mifi.gouv.qc.ca::9aee784d-5e85-4076-b802-f4556761016d" providerId="AD" clId="Web-{14D7B41C-D910-9F16-046B-3DAB4AB5D9DF}" dt="2025-09-25T14:45:43.482" v="0"/>
      <pc:docMkLst>
        <pc:docMk/>
      </pc:docMkLst>
      <pc:sldChg chg="delSp">
        <pc:chgData name="Ingrid Gagnon" userId="S::ingrid.gagnon@mifi.gouv.qc.ca::9aee784d-5e85-4076-b802-f4556761016d" providerId="AD" clId="Web-{14D7B41C-D910-9F16-046B-3DAB4AB5D9DF}" dt="2025-09-25T14:45:43.482" v="0"/>
        <pc:sldMkLst>
          <pc:docMk/>
          <pc:sldMk cId="883452490" sldId="261"/>
        </pc:sldMkLst>
      </pc:sldChg>
    </pc:docChg>
  </pc:docChgLst>
  <pc:docChgLst>
    <pc:chgData name="Ingrid Gagnon" userId="9aee784d-5e85-4076-b802-f4556761016d" providerId="ADAL" clId="{34043E6B-599B-4BAC-AD4A-71ADCA7B10EA}"/>
    <pc:docChg chg="custSel modSld">
      <pc:chgData name="Ingrid Gagnon" userId="9aee784d-5e85-4076-b802-f4556761016d" providerId="ADAL" clId="{34043E6B-599B-4BAC-AD4A-71ADCA7B10EA}" dt="2026-06-05T15:47:57.689" v="160" actId="6549"/>
      <pc:docMkLst>
        <pc:docMk/>
      </pc:docMkLst>
      <pc:sldChg chg="modSp mod">
        <pc:chgData name="Ingrid Gagnon" userId="9aee784d-5e85-4076-b802-f4556761016d" providerId="ADAL" clId="{34043E6B-599B-4BAC-AD4A-71ADCA7B10EA}" dt="2026-06-05T15:47:57.689" v="160" actId="6549"/>
        <pc:sldMkLst>
          <pc:docMk/>
          <pc:sldMk cId="2010171572" sldId="280"/>
        </pc:sldMkLst>
        <pc:spChg chg="mod">
          <ac:chgData name="Ingrid Gagnon" userId="9aee784d-5e85-4076-b802-f4556761016d" providerId="ADAL" clId="{34043E6B-599B-4BAC-AD4A-71ADCA7B10EA}" dt="2026-06-05T15:47:57.689" v="160" actId="6549"/>
          <ac:spMkLst>
            <pc:docMk/>
            <pc:sldMk cId="2010171572" sldId="280"/>
            <ac:spMk id="5" creationId="{DDAFF942-A9FF-42A5-B87B-AA4059CCE924}"/>
          </ac:spMkLst>
        </pc:spChg>
        <pc:spChg chg="mod">
          <ac:chgData name="Ingrid Gagnon" userId="9aee784d-5e85-4076-b802-f4556761016d" providerId="ADAL" clId="{34043E6B-599B-4BAC-AD4A-71ADCA7B10EA}" dt="2026-06-05T15:46:54.809" v="30" actId="6549"/>
          <ac:spMkLst>
            <pc:docMk/>
            <pc:sldMk cId="2010171572" sldId="280"/>
            <ac:spMk id="8" creationId="{3680E323-1E41-4217-90D2-414DA97588F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2D6A7-1DAB-4E2C-8B3A-5B180E403B38}" type="datetimeFigureOut">
              <a:rPr lang="fr-CA" smtClean="0"/>
              <a:t>2026-06-05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A9742-E0FA-48A2-B4AC-2F5CC0B547E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21405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La poignée de main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A9742-E0FA-48A2-B4AC-2F5CC0B547E9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22721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Le toucher du coude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A9742-E0FA-48A2-B4AC-2F5CC0B547E9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31303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Le hochement de tête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A9742-E0FA-48A2-B4AC-2F5CC0B547E9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510403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00" lvl="2" indent="0">
              <a:lnSpc>
                <a:spcPct val="107000"/>
              </a:lnSpc>
              <a:buFont typeface="+mj-lt"/>
              <a:buNone/>
            </a:pPr>
            <a:r>
              <a:rPr lang="fr-CA" dirty="0"/>
              <a:t>Au Québec : </a:t>
            </a:r>
          </a:p>
          <a:p>
            <a:pPr marL="1085850" lvl="2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CA" sz="12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poignée de main</a:t>
            </a:r>
          </a:p>
          <a:p>
            <a:pPr marL="1143000" lvl="2" indent="-2286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CA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bras de fer</a:t>
            </a:r>
          </a:p>
          <a:p>
            <a:pPr marL="1143000" lvl="2" indent="-2286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CA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bise</a:t>
            </a:r>
          </a:p>
          <a:p>
            <a:pPr marL="1143000" lvl="2" indent="-2286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CA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L’accolade</a:t>
            </a:r>
          </a:p>
          <a:p>
            <a:pPr marL="1143000" lvl="2" indent="-2286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CA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coude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CA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tape dans la main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CA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hochement de tête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A9742-E0FA-48A2-B4AC-2F5CC0B547E9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824018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Au Québec, on se regarde dans les yeux et le salut est le même entre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A" dirty="0"/>
              <a:t>Deux hommes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A" dirty="0"/>
              <a:t>Un homme et une femme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A" dirty="0"/>
              <a:t>Deux femmes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A9742-E0FA-48A2-B4AC-2F5CC0B547E9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60258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Les mains jointes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A9742-E0FA-48A2-B4AC-2F5CC0B547E9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81504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L’inclinaison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A9742-E0FA-48A2-B4AC-2F5CC0B547E9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2023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La poignée en bras de fer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A9742-E0FA-48A2-B4AC-2F5CC0B547E9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37822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La bise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A9742-E0FA-48A2-B4AC-2F5CC0B547E9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86970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Le salut de la main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A9742-E0FA-48A2-B4AC-2F5CC0B547E9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77491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Le toucher du nez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A9742-E0FA-48A2-B4AC-2F5CC0B547E9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7243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L’accolade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A9742-E0FA-48A2-B4AC-2F5CC0B547E9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60461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La tape dans la main.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A9742-E0FA-48A2-B4AC-2F5CC0B547E9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8493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E324FD-C9B8-745B-1216-C094F18DF3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96D676D-110A-FBEB-88D0-14A864D899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3E2496-AF63-E0BD-69A6-00A960153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D692-6DF9-4A82-A532-33588CF55934}" type="datetimeFigureOut">
              <a:rPr lang="fr-CA" smtClean="0"/>
              <a:t>2026-06-05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106C964-F7AF-0C80-5798-B19B78C3F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D807E4-6B53-C85E-F1A7-CDD27C862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8839B-1AEC-43E0-A61F-25DE19F0340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47603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F3FEC1-475C-BF2F-0EF0-38E79218D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46A69FA-C7E4-4086-2165-E945A02765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02F52B-DA12-26C4-39CD-495393E7E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D692-6DF9-4A82-A532-33588CF55934}" type="datetimeFigureOut">
              <a:rPr lang="fr-CA" smtClean="0"/>
              <a:t>2026-06-05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39A79F-C697-07F1-5ABD-360C4C5EE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96AEAA-085A-B982-6DF0-9C20DBE56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8839B-1AEC-43E0-A61F-25DE19F0340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24985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38A0C9A-622C-6440-C102-95E66A41E2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5C0A54F-EA11-8049-8492-4B0C9C90D6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0C17AC5-4F32-1022-1B44-124C95A20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D692-6DF9-4A82-A532-33588CF55934}" type="datetimeFigureOut">
              <a:rPr lang="fr-CA" smtClean="0"/>
              <a:t>2026-06-05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DFE51F-9DB1-C830-D46C-00774CB48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D3C9DC-C9E4-D382-7540-8D8063BE5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8839B-1AEC-43E0-A61F-25DE19F0340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63186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3A40BD-7C67-94A3-D240-3AD4AD207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41EFBA-42B6-6BC7-9F22-8881339CB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DB362F-9578-56A0-A681-1F471D262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D692-6DF9-4A82-A532-33588CF55934}" type="datetimeFigureOut">
              <a:rPr lang="fr-CA" smtClean="0"/>
              <a:t>2026-06-05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D9014F-43D8-4F73-CEBD-3B4EABFEE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CE4318-7D8A-156F-15C2-E3B1B046E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8839B-1AEC-43E0-A61F-25DE19F0340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17812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67CC6D-321C-E15D-0243-9BE0C1B90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CD2935-C3F4-5C84-1C28-DFCF16C2D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EAB48BC-3713-0F40-400C-205808121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D692-6DF9-4A82-A532-33588CF55934}" type="datetimeFigureOut">
              <a:rPr lang="fr-CA" smtClean="0"/>
              <a:t>2026-06-05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A98975-A2A8-B382-D15E-18FDD6271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DC83C9-B75B-445D-1156-2AE249029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8839B-1AEC-43E0-A61F-25DE19F0340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74266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B7FCAD-C6B6-922E-D7D8-B042BC1B7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5DB116-8B61-4DD2-16CF-C143520CD3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F95E47-F44B-3EBB-1103-DB6A8CA60B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AAD710E-9586-E55D-F41E-F1C5192AC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D692-6DF9-4A82-A532-33588CF55934}" type="datetimeFigureOut">
              <a:rPr lang="fr-CA" smtClean="0"/>
              <a:t>2026-06-05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711415D-3A07-FD9F-341C-F8694D41D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7B67DC-6CF3-226B-0861-7FAFFE7E6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8839B-1AEC-43E0-A61F-25DE19F0340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84524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A800B1-D4C2-021D-0435-C26C56EF7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56B2BBD-BFD3-9242-783B-B276E01A7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3C76EBF-4325-AF01-B42A-73DB9AAAD6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CB5021C-1DE8-8F9D-9717-A629C5F325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E279783-E740-8196-E602-ADE6C677B5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17F8282-88A6-3035-21F0-0F5984E6E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D692-6DF9-4A82-A532-33588CF55934}" type="datetimeFigureOut">
              <a:rPr lang="fr-CA" smtClean="0"/>
              <a:t>2026-06-05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897D097-4920-E902-3707-2E1815F86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E190207-AF9B-190A-AC58-C613430E9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8839B-1AEC-43E0-A61F-25DE19F0340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07323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838943-390F-9710-ECBC-310BD4DA5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2B6DA26-BF95-41DA-11A3-53C841C50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D692-6DF9-4A82-A532-33588CF55934}" type="datetimeFigureOut">
              <a:rPr lang="fr-CA" smtClean="0"/>
              <a:t>2026-06-05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F72F57A-05C0-53BD-4BF0-D6F79C83B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25622C6-30EA-9080-BFCC-E0FAEBDE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8839B-1AEC-43E0-A61F-25DE19F0340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37895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AB5378A-8565-B396-4DFA-C625C806A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D692-6DF9-4A82-A532-33588CF55934}" type="datetimeFigureOut">
              <a:rPr lang="fr-CA" smtClean="0"/>
              <a:t>2026-06-05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25B7ABD-C17C-31AB-E02E-C647E77E3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B09743-5DA5-9E41-01FC-228D62244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8839B-1AEC-43E0-A61F-25DE19F0340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5097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A2E549-F27E-89CE-00EF-E3E61180D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48C600-E39D-814F-AD3B-B88321056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296DA2-1754-504A-6EDE-9723B5504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BE4B145-ADB1-72E8-624C-72B1768C7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D692-6DF9-4A82-A532-33588CF55934}" type="datetimeFigureOut">
              <a:rPr lang="fr-CA" smtClean="0"/>
              <a:t>2026-06-05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F0AA37-607F-5269-7CB0-7DC1D84F9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3C904BC-B562-7E45-F836-7A4D43914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8839B-1AEC-43E0-A61F-25DE19F0340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13016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37D053-9312-60D1-268E-9AE9406D2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41BFAFC-8F37-377E-33E5-4A3284A51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807DC67-17E7-B643-70B6-0F2572E775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5C1063C-C9C5-38BA-5C59-E1339689B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D692-6DF9-4A82-A532-33588CF55934}" type="datetimeFigureOut">
              <a:rPr lang="fr-CA" smtClean="0"/>
              <a:t>2026-06-05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C695BB9-DF17-6D71-2D01-2FEBB31C1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0BADC43-A740-8DBC-54F0-AC6E91ED1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8839B-1AEC-43E0-A61F-25DE19F0340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85565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71ECE30-CAD1-4A1B-F661-0B42DEF45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86C1F-BCE1-E57D-6EA3-572A19A4B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5B84AB-2DB3-CB27-9122-7C66240616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9D692-6DF9-4A82-A532-33588CF55934}" type="datetimeFigureOut">
              <a:rPr lang="fr-CA" smtClean="0"/>
              <a:t>2026-06-05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B29A76-E2D9-5496-CDC5-BA52281308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849585-9F52-CD9A-D409-E064CD70E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8839B-1AEC-43E0-A61F-25DE19F0340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59769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image" Target="../media/image1.png"/><Relationship Id="rId10" Type="http://schemas.openxmlformats.org/officeDocument/2006/relationships/image" Target="../media/image11.jpg"/><Relationship Id="rId4" Type="http://schemas.openxmlformats.org/officeDocument/2006/relationships/image" Target="../media/image12.pn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7D2B25-805D-4C30-910A-F7D3432B4F3D}"/>
              </a:ext>
            </a:extLst>
          </p:cNvPr>
          <p:cNvSpPr/>
          <p:nvPr/>
        </p:nvSpPr>
        <p:spPr>
          <a:xfrm>
            <a:off x="442442" y="369000"/>
            <a:ext cx="11160000" cy="6120000"/>
          </a:xfrm>
          <a:prstGeom prst="rect">
            <a:avLst/>
          </a:prstGeom>
          <a:noFill/>
          <a:ln w="28575">
            <a:solidFill>
              <a:srgbClr val="0F71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 w="38100">
                <a:solidFill>
                  <a:schemeClr val="accent1"/>
                </a:solidFill>
              </a:ln>
              <a:noFill/>
            </a:endParaRP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DDAFF942-A9FF-42A5-B87B-AA4059CCE924}"/>
              </a:ext>
            </a:extLst>
          </p:cNvPr>
          <p:cNvSpPr txBox="1">
            <a:spLocks/>
          </p:cNvSpPr>
          <p:nvPr/>
        </p:nvSpPr>
        <p:spPr>
          <a:xfrm>
            <a:off x="1231861" y="5768564"/>
            <a:ext cx="9581162" cy="36054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dirty="0">
                <a:solidFill>
                  <a:prstClr val="black"/>
                </a:solidFill>
                <a:latin typeface="Calibri" panose="020F0502020204030204"/>
              </a:rPr>
              <a:t>Repères socioculturels, valeurs démocratiques et valeurs québécoises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680E323-1E41-4217-90D2-414DA97588F3}"/>
              </a:ext>
            </a:extLst>
          </p:cNvPr>
          <p:cNvSpPr txBox="1"/>
          <p:nvPr/>
        </p:nvSpPr>
        <p:spPr>
          <a:xfrm>
            <a:off x="3249576" y="2967335"/>
            <a:ext cx="56928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5400" dirty="0"/>
              <a:t>Diaporama – Saluer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9054233-4A41-122F-F5CC-287556A38071}"/>
              </a:ext>
            </a:extLst>
          </p:cNvPr>
          <p:cNvSpPr txBox="1"/>
          <p:nvPr/>
        </p:nvSpPr>
        <p:spPr>
          <a:xfrm>
            <a:off x="9649823" y="975670"/>
            <a:ext cx="14270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rgbClr val="C00000"/>
                </a:solidFill>
              </a:rPr>
              <a:t>Prototype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017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"/>
    </mc:Choice>
    <mc:Fallback xmlns="">
      <p:transition advClick="0" advTm="6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18471B2-A033-BD4F-E35B-574CBB6666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1520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DE5BE03-B461-2F00-8541-87C5CBBDF1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3452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C07A56E-B580-4F7D-922B-F484ABFCB3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7930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symbole, conception&#10;&#10;Description générée automatiquement">
            <a:extLst>
              <a:ext uri="{FF2B5EF4-FFF2-40B4-BE49-F238E27FC236}">
                <a16:creationId xmlns:a16="http://schemas.microsoft.com/office/drawing/2014/main" id="{872B9834-1265-4A30-82A4-9FFBA4511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176" y="2409012"/>
            <a:ext cx="2886824" cy="20282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36EB3DB-D8A8-46B6-B70F-985804A537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580" y="144203"/>
            <a:ext cx="2880000" cy="1920000"/>
          </a:xfrm>
          <a:prstGeom prst="rect">
            <a:avLst/>
          </a:prstGeom>
        </p:spPr>
      </p:pic>
      <p:pic>
        <p:nvPicPr>
          <p:cNvPr id="8" name="Espace réservé du contenu 6">
            <a:extLst>
              <a:ext uri="{FF2B5EF4-FFF2-40B4-BE49-F238E27FC236}">
                <a16:creationId xmlns:a16="http://schemas.microsoft.com/office/drawing/2014/main" id="{EEE92AE4-6F39-4BEA-ABC5-5569105D80D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6"/>
          <a:stretch>
            <a:fillRect/>
          </a:stretch>
        </p:blipFill>
        <p:spPr>
          <a:xfrm>
            <a:off x="4656000" y="152547"/>
            <a:ext cx="2880000" cy="1920000"/>
          </a:xfr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57E129E-C0F8-4E9B-A86D-325419590AD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6894"/>
          <a:stretch/>
        </p:blipFill>
        <p:spPr>
          <a:xfrm>
            <a:off x="8434420" y="144203"/>
            <a:ext cx="2880000" cy="1920000"/>
          </a:xfrm>
          <a:prstGeom prst="rect">
            <a:avLst/>
          </a:prstGeom>
        </p:spPr>
      </p:pic>
      <p:pic>
        <p:nvPicPr>
          <p:cNvPr id="10" name="Espace réservé du contenu 2">
            <a:extLst>
              <a:ext uri="{FF2B5EF4-FFF2-40B4-BE49-F238E27FC236}">
                <a16:creationId xmlns:a16="http://schemas.microsoft.com/office/drawing/2014/main" id="{B0FE6E3A-7DD9-4319-A5F9-1981A0D2353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9486"/>
          <a:stretch/>
        </p:blipFill>
        <p:spPr>
          <a:xfrm>
            <a:off x="849697" y="2443384"/>
            <a:ext cx="2880000" cy="195836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779D03E-30D1-48F0-98D9-4270EE2610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17580" y="4773744"/>
            <a:ext cx="2880000" cy="1920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10ABD07-AA20-4115-903B-E3B9077F150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3" r="9491"/>
          <a:stretch/>
        </p:blipFill>
        <p:spPr>
          <a:xfrm>
            <a:off x="6994420" y="4810486"/>
            <a:ext cx="2880000" cy="190331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BE0C122-79BC-D043-57C1-F688593CFFE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34421" y="2443384"/>
            <a:ext cx="2907882" cy="19397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8036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symbole, conception&#10;&#10;Description générée automatiquement">
            <a:extLst>
              <a:ext uri="{FF2B5EF4-FFF2-40B4-BE49-F238E27FC236}">
                <a16:creationId xmlns:a16="http://schemas.microsoft.com/office/drawing/2014/main" id="{C3B962E7-0C4B-401A-833F-BFD397188A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2588" y="1687753"/>
            <a:ext cx="2886824" cy="20282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919A95F-960F-4D3E-BAC3-E96D3FA12B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000" y="3730247"/>
            <a:ext cx="4320000" cy="2880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7888E6C-C763-4AA5-B27B-C300C3546B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907" y="547642"/>
            <a:ext cx="4320000" cy="288135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5A211-16AE-9B43-A4C8-2A3E9461B0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093" y="538581"/>
            <a:ext cx="4321201" cy="28800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2605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E791383-DF3E-0660-7AAF-24A6C01215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2958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Espace réservé du contenu 2">
            <a:extLst>
              <a:ext uri="{FF2B5EF4-FFF2-40B4-BE49-F238E27FC236}">
                <a16:creationId xmlns:a16="http://schemas.microsoft.com/office/drawing/2014/main" id="{E7AF46F2-46B9-7136-B711-3058412E0B0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rcRect b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4242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CBDA5B9-C1E5-E0EF-ED33-76D1749A7C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391" b="835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155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4994F2F4-B855-4B66-157E-D55AA5EB93C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9603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DA7CC0D-C180-24E7-6EF3-ECF5D8AFDA5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1343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5290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A00CBDA-C0CE-57F7-1054-6A226A8CC4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5125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Espace réservé du contenu 2">
            <a:extLst>
              <a:ext uri="{FF2B5EF4-FFF2-40B4-BE49-F238E27FC236}">
                <a16:creationId xmlns:a16="http://schemas.microsoft.com/office/drawing/2014/main" id="{507B1BE3-8C1B-12D2-5F7F-123F2AD7C6B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/>
          <a:srcRect t="5072" b="21412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0528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Espace réservé du contenu 2">
            <a:extLst>
              <a:ext uri="{FF2B5EF4-FFF2-40B4-BE49-F238E27FC236}">
                <a16:creationId xmlns:a16="http://schemas.microsoft.com/office/drawing/2014/main" id="{AECA4275-01BD-23D4-9ED0-3F148009133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/>
          <a:srcRect b="25263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66084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44D07F0C07B540BF2842007696F3C0" ma:contentTypeVersion="19" ma:contentTypeDescription="Crée un document." ma:contentTypeScope="" ma:versionID="691ec5e8f2818e24e6d1f3f5db3543cf">
  <xsd:schema xmlns:xsd="http://www.w3.org/2001/XMLSchema" xmlns:xs="http://www.w3.org/2001/XMLSchema" xmlns:p="http://schemas.microsoft.com/office/2006/metadata/properties" xmlns:ns2="38091142-9d8d-4cbc-813d-8da43d16b756" xmlns:ns3="d492575c-491f-4227-8db1-fd1452c9e931" targetNamespace="http://schemas.microsoft.com/office/2006/metadata/properties" ma:root="true" ma:fieldsID="9c1a38f03254d879fd25e1b688f1a641" ns2:_="" ns3:_="">
    <xsd:import namespace="38091142-9d8d-4cbc-813d-8da43d16b756"/>
    <xsd:import namespace="d492575c-491f-4227-8db1-fd1452c9e9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091142-9d8d-4cbc-813d-8da43d16b7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c577c388-b1e5-472c-bff4-19bd5b413a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3" nillable="true" ma:displayName="État de validation" ma:internalName="_x00c9_tat_x0020_de_x0020_validation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92575c-491f-4227-8db1-fd1452c9e93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38091142-9d8d-4cbc-813d-8da43d16b756" xsi:nil="true"/>
    <lcf76f155ced4ddcb4097134ff3c332f xmlns="38091142-9d8d-4cbc-813d-8da43d16b75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A15331-3D84-4884-8E82-AEFF9B61CA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091142-9d8d-4cbc-813d-8da43d16b756"/>
    <ds:schemaRef ds:uri="d492575c-491f-4227-8db1-fd1452c9e9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8EA5F4-46C3-4B0C-ACB5-A735B5710BE6}">
  <ds:schemaRefs>
    <ds:schemaRef ds:uri="d492575c-491f-4227-8db1-fd1452c9e931"/>
    <ds:schemaRef ds:uri="http://www.w3.org/XML/1998/namespace"/>
    <ds:schemaRef ds:uri="http://purl.org/dc/elements/1.1/"/>
    <ds:schemaRef ds:uri="http://schemas.openxmlformats.org/package/2006/metadata/core-properties"/>
    <ds:schemaRef ds:uri="http://purl.org/dc/terms/"/>
    <ds:schemaRef ds:uri="38091142-9d8d-4cbc-813d-8da43d16b756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0F7A21A-3D48-43DF-A97D-70D25E68BF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116</Words>
  <Application>Microsoft Office PowerPoint</Application>
  <PresentationFormat>Grand écran</PresentationFormat>
  <Paragraphs>39</Paragraphs>
  <Slides>14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salutations</dc:title>
  <dc:creator>Ingrid Gagnon</dc:creator>
  <cp:lastModifiedBy>Ingrid Gagnon</cp:lastModifiedBy>
  <cp:revision>10</cp:revision>
  <dcterms:created xsi:type="dcterms:W3CDTF">2024-10-04T15:48:22Z</dcterms:created>
  <dcterms:modified xsi:type="dcterms:W3CDTF">2026-06-05T15:48:04Z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0x0101001544D07F0C07B540BF2842007696F3C0</vt:lpwstr>
  </property>
  <property fmtid="{D5CDD505-2E9C-101B-9397-08002B2CF9AE}" pid="3" name="Cote">
    <vt:lpwstr/>
  </property>
  <property fmtid="{D5CDD505-2E9C-101B-9397-08002B2CF9AE}" pid="4" name="MediaServiceImageTags">
    <vt:lpwstr/>
  </property>
  <property fmtid="{D5CDD505-2E9C-101B-9397-08002B2CF9AE}" pid="5" name="TaxCatchAll">
    <vt:lpwstr/>
  </property>
  <property fmtid="{D5CDD505-2E9C-101B-9397-08002B2CF9AE}" pid="6" name="oa523ef2aeb04a8093145530c9a36c38">
    <vt:lpwstr/>
  </property>
  <property fmtid="{D5CDD505-2E9C-101B-9397-08002B2CF9AE}" pid="7" name="ArticulateGUID">
    <vt:lpwstr>38FF9F43-5E1D-4C06-B16A-87E1733E44A6</vt:lpwstr>
  </property>
  <property fmtid="{D5CDD505-2E9C-101B-9397-08002B2CF9AE}" pid="8" name="ArticulatePath">
    <vt:lpwstr>https://055prd.sharepoint.com/sites/UA0061/Documents partages/Gestion des cours/Materiel_OutilsPedagog/FIPA-PCG/Matériel didactique/Activités habiletés lecture et écriture/Savoirs et habiletés/Compétence interculturelle/Diaporama_salutations_P01_CIN</vt:lpwstr>
  </property>
</Properties>
</file>