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  <p:sldMasterId id="2147483762" r:id="rId5"/>
  </p:sldMasterIdLst>
  <p:notesMasterIdLst>
    <p:notesMasterId r:id="rId16"/>
  </p:notesMasterIdLst>
  <p:handoutMasterIdLst>
    <p:handoutMasterId r:id="rId17"/>
  </p:handoutMasterIdLst>
  <p:sldIdLst>
    <p:sldId id="2599" r:id="rId6"/>
    <p:sldId id="2600" r:id="rId7"/>
    <p:sldId id="2628" r:id="rId8"/>
    <p:sldId id="2626" r:id="rId9"/>
    <p:sldId id="2627" r:id="rId10"/>
    <p:sldId id="2630" r:id="rId11"/>
    <p:sldId id="2631" r:id="rId12"/>
    <p:sldId id="2632" r:id="rId13"/>
    <p:sldId id="2629" r:id="rId14"/>
    <p:sldId id="2633" r:id="rId15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3257B3C-94BC-6F8F-0548-EFE6D79E787A}" name="Denise Latreille" initials="DL" userId="Denise Latreille" providerId="None"/>
  <p188:author id="{C4D7BC66-6D57-2E25-5406-51FD02046344}" name="Catherine Daigneault" initials="CD" userId="Catherine Daigneault" providerId="None"/>
  <p188:author id="{F7F83C85-E6E0-70B6-C5BA-7A7FEE516F87}" name="Séverine Monteil" initials="SM" userId="S::severine.monteil@mifi.gouv.qc.ca::6f4322ea-b6c9-4b3d-96e3-466b3e3bae2f" providerId="AD"/>
  <p188:author id="{459AE289-CCC0-9F5E-FAF6-E71A790810F0}" name="Roseline Fréchette" initials="RF" userId="S::roseline.frechette@mifi.gouv.qc.ca::5e542664-d611-4993-89aa-e218c829d034" providerId="AD"/>
  <p188:author id="{AABDD7B1-3A60-BE7F-39ED-660D33FFE20F}" name="Catherine Daigneault" initials="CD" userId="S::Catherine.Daigneault@mifi.gouv.qc.ca::b0595de0-6888-41ae-a8b4-8b5bd54418e3" providerId="AD"/>
  <p188:author id="{F60472B9-6A54-7CF8-6E8B-027D2F9970E6}" name="Séverine Monteil" initials="SM" userId="S::severine.monteil@mifi.gouv.qc.ca::20bbd8cd-09d5-4352-8d9a-b4ba9c39e031" providerId="AD"/>
  <p188:author id="{69A978FB-32C0-1D33-6577-09433FB6FA8C}" name="Maude Robitaille - Ètudiante" initials="MRÈ" userId="S::maude.robitaille@mifi.gouv.qc.ca::756d95af-cb03-443b-a3bf-8544fa8d6a2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6723"/>
    <a:srgbClr val="00344C"/>
    <a:srgbClr val="2B9418"/>
    <a:srgbClr val="FFF6EB"/>
    <a:srgbClr val="003852"/>
    <a:srgbClr val="D27300"/>
    <a:srgbClr val="1F1F26"/>
    <a:srgbClr val="5DAAB0"/>
    <a:srgbClr val="3B7579"/>
    <a:srgbClr val="AAD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AFCD8E-4373-D9E7-D16A-17DCCE991EC4}" v="5" dt="2025-07-24T12:39:01.963"/>
    <p1510:client id="{30D7AA63-988F-4865-AE2D-F04DD3B3064B}" v="10" dt="2025-07-24T15:51:57.484"/>
    <p1510:client id="{6D0122CD-1F2D-4544-BAFA-3F609FD67A88}" v="2" dt="2025-07-24T12:39:49.289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pos="3840"/>
        <p:guide orient="horz" pos="216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ude Robitaille - Ètudiante" userId="756d95af-cb03-443b-a3bf-8544fa8d6a25" providerId="ADAL" clId="{DBEB8D5E-B461-4306-8756-899685F169AB}"/>
    <pc:docChg chg="undo custSel addSld delSld modSld sldOrd">
      <pc:chgData name="Maude Robitaille - Ètudiante" userId="756d95af-cb03-443b-a3bf-8544fa8d6a25" providerId="ADAL" clId="{DBEB8D5E-B461-4306-8756-899685F169AB}" dt="2024-07-18T17:27:03.601" v="732" actId="1076"/>
      <pc:docMkLst>
        <pc:docMk/>
      </pc:docMkLst>
      <pc:sldChg chg="addSp delSp modSp mod">
        <pc:chgData name="Maude Robitaille - Ètudiante" userId="756d95af-cb03-443b-a3bf-8544fa8d6a25" providerId="ADAL" clId="{DBEB8D5E-B461-4306-8756-899685F169AB}" dt="2024-07-18T17:15:27.672" v="531" actId="1076"/>
        <pc:sldMkLst>
          <pc:docMk/>
          <pc:sldMk cId="1657331978" sldId="2599"/>
        </pc:sldMkLst>
      </pc:sldChg>
      <pc:sldChg chg="addSp delSp modSp del mod delAnim modAnim modCm">
        <pc:chgData name="Maude Robitaille - Ètudiante" userId="756d95af-cb03-443b-a3bf-8544fa8d6a25" providerId="ADAL" clId="{DBEB8D5E-B461-4306-8756-899685F169AB}" dt="2024-07-18T17:07:15.039" v="259" actId="47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Maude Robitaille - Ètudiante" userId="756d95af-cb03-443b-a3bf-8544fa8d6a25" providerId="ADAL" clId="{DBEB8D5E-B461-4306-8756-899685F169AB}" dt="2024-07-18T16:01:33.436" v="236" actId="2056"/>
              <pc2:cmMkLst xmlns:pc2="http://schemas.microsoft.com/office/powerpoint/2019/9/main/command">
                <pc:docMk/>
                <pc:sldMk cId="4224951100" sldId="2608"/>
                <pc2:cmMk id="{66D3A30E-83AA-4BCF-975F-3C27022F7FF8}"/>
              </pc2:cmMkLst>
            </pc226:cmChg>
          </p:ext>
        </pc:extLst>
      </pc:sldChg>
      <pc:sldChg chg="addSp delSp modSp mod">
        <pc:chgData name="Maude Robitaille - Ètudiante" userId="756d95af-cb03-443b-a3bf-8544fa8d6a25" providerId="ADAL" clId="{DBEB8D5E-B461-4306-8756-899685F169AB}" dt="2024-07-18T17:27:03.601" v="732" actId="1076"/>
        <pc:sldMkLst>
          <pc:docMk/>
          <pc:sldMk cId="78720900" sldId="2621"/>
        </pc:sldMkLst>
      </pc:sldChg>
      <pc:sldChg chg="add del">
        <pc:chgData name="Maude Robitaille - Ètudiante" userId="756d95af-cb03-443b-a3bf-8544fa8d6a25" providerId="ADAL" clId="{DBEB8D5E-B461-4306-8756-899685F169AB}" dt="2024-07-18T17:24:26.916" v="712" actId="47"/>
        <pc:sldMkLst>
          <pc:docMk/>
          <pc:sldMk cId="3160544698" sldId="2622"/>
        </pc:sldMkLst>
      </pc:sldChg>
      <pc:sldChg chg="del">
        <pc:chgData name="Maude Robitaille - Ètudiante" userId="756d95af-cb03-443b-a3bf-8544fa8d6a25" providerId="ADAL" clId="{DBEB8D5E-B461-4306-8756-899685F169AB}" dt="2024-07-18T17:24:55.198" v="715" actId="47"/>
        <pc:sldMkLst>
          <pc:docMk/>
          <pc:sldMk cId="2972247404" sldId="2624"/>
        </pc:sldMkLst>
      </pc:sldChg>
      <pc:sldChg chg="del">
        <pc:chgData name="Maude Robitaille - Ètudiante" userId="756d95af-cb03-443b-a3bf-8544fa8d6a25" providerId="ADAL" clId="{DBEB8D5E-B461-4306-8756-899685F169AB}" dt="2024-07-18T15:51:37.195" v="103" actId="47"/>
        <pc:sldMkLst>
          <pc:docMk/>
          <pc:sldMk cId="728256584" sldId="2625"/>
        </pc:sldMkLst>
      </pc:sldChg>
      <pc:sldChg chg="addSp delSp modSp mod">
        <pc:chgData name="Maude Robitaille - Ètudiante" userId="756d95af-cb03-443b-a3bf-8544fa8d6a25" providerId="ADAL" clId="{DBEB8D5E-B461-4306-8756-899685F169AB}" dt="2024-07-18T16:00:27.596" v="234" actId="1076"/>
        <pc:sldMkLst>
          <pc:docMk/>
          <pc:sldMk cId="2750264909" sldId="2626"/>
        </pc:sldMkLst>
      </pc:sldChg>
      <pc:sldChg chg="addSp delSp modSp mod ord delAnim modAnim">
        <pc:chgData name="Maude Robitaille - Ètudiante" userId="756d95af-cb03-443b-a3bf-8544fa8d6a25" providerId="ADAL" clId="{DBEB8D5E-B461-4306-8756-899685F169AB}" dt="2024-07-18T17:13:54.707" v="508" actId="196"/>
        <pc:sldMkLst>
          <pc:docMk/>
          <pc:sldMk cId="4252615034" sldId="2627"/>
        </pc:sldMkLst>
      </pc:sldChg>
      <pc:sldChg chg="addSp delSp modSp new mod modClrScheme chgLayout">
        <pc:chgData name="Maude Robitaille - Ètudiante" userId="756d95af-cb03-443b-a3bf-8544fa8d6a25" providerId="ADAL" clId="{DBEB8D5E-B461-4306-8756-899685F169AB}" dt="2024-07-18T15:56:59.548" v="168" actId="20577"/>
        <pc:sldMkLst>
          <pc:docMk/>
          <pc:sldMk cId="267935053" sldId="2628"/>
        </pc:sldMkLst>
      </pc:sldChg>
      <pc:sldChg chg="addSp delSp modSp add del mod delAnim modAnim">
        <pc:chgData name="Maude Robitaille - Ètudiante" userId="756d95af-cb03-443b-a3bf-8544fa8d6a25" providerId="ADAL" clId="{DBEB8D5E-B461-4306-8756-899685F169AB}" dt="2024-07-18T17:24:52.923" v="714" actId="47"/>
        <pc:sldMkLst>
          <pc:docMk/>
          <pc:sldMk cId="3490303444" sldId="2629"/>
        </pc:sldMkLst>
      </pc:sldChg>
    </pc:docChg>
  </pc:docChgLst>
  <pc:docChgLst>
    <pc:chgData name="Séverine Monteil" userId="6f4322ea-b6c9-4b3d-96e3-466b3e3bae2f" providerId="ADAL" clId="{30D7AA63-988F-4865-AE2D-F04DD3B3064B}"/>
    <pc:docChg chg="undo custSel addSld delSld modSld">
      <pc:chgData name="Séverine Monteil" userId="6f4322ea-b6c9-4b3d-96e3-466b3e3bae2f" providerId="ADAL" clId="{30D7AA63-988F-4865-AE2D-F04DD3B3064B}" dt="2025-07-23T20:41:52.905" v="45" actId="47"/>
      <pc:docMkLst>
        <pc:docMk/>
      </pc:docMkLst>
      <pc:sldChg chg="addSp delSp modSp del mod modCm">
        <pc:chgData name="Séverine Monteil" userId="6f4322ea-b6c9-4b3d-96e3-466b3e3bae2f" providerId="ADAL" clId="{30D7AA63-988F-4865-AE2D-F04DD3B3064B}" dt="2025-07-23T20:41:52.905" v="45" actId="47"/>
        <pc:sldMkLst>
          <pc:docMk/>
          <pc:sldMk cId="78720900" sldId="2621"/>
        </pc:sldMkLst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7" creationId="{29E4FAAB-ACFA-90BD-5B97-4569609EC15B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41" creationId="{9353C8E9-9BD6-EA05-1399-181DA8AA01F2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69" creationId="{66F979D1-AE7C-6013-E308-7D2B7F6A5439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74" creationId="{D105AEB4-6E97-F688-0ED8-D49E53CC222A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98" creationId="{66F4ED92-CF94-AAEA-9ECA-FC2B51358167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117" creationId="{DB3B0649-F0B0-7CC7-61DD-0B136BAD6CF4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135" creationId="{42A47F20-C4B6-67A4-865F-CDE27CEC3EFE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167" creationId="{29D33F49-0DBA-8F34-5FDC-EB8375E7D7FB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192" creationId="{5E0EA3AF-D1B1-96A8-7BFC-8EF388671421}"/>
          </ac:spMkLst>
        </pc:spChg>
        <pc:spChg chg="mod">
          <ac:chgData name="Séverine Monteil" userId="6f4322ea-b6c9-4b3d-96e3-466b3e3bae2f" providerId="ADAL" clId="{30D7AA63-988F-4865-AE2D-F04DD3B3064B}" dt="2025-07-23T20:40:53.680" v="40" actId="338"/>
          <ac:spMkLst>
            <pc:docMk/>
            <pc:sldMk cId="78720900" sldId="2621"/>
            <ac:spMk id="221" creationId="{46F07EB1-978F-53AE-C674-408AC8385BCC}"/>
          </ac:spMkLst>
        </pc:spChg>
        <pc:picChg chg="add mod modCrop">
          <ac:chgData name="Séverine Monteil" userId="6f4322ea-b6c9-4b3d-96e3-466b3e3bae2f" providerId="ADAL" clId="{30D7AA63-988F-4865-AE2D-F04DD3B3064B}" dt="2025-07-23T20:39:42.920" v="38" actId="732"/>
          <ac:picMkLst>
            <pc:docMk/>
            <pc:sldMk cId="78720900" sldId="2621"/>
            <ac:picMk id="2" creationId="{090BB9CD-3A78-DB4F-37E0-D68676B5F9B4}"/>
          </ac:picMkLst>
        </pc:picChg>
        <pc:picChg chg="add del">
          <ac:chgData name="Séverine Monteil" userId="6f4322ea-b6c9-4b3d-96e3-466b3e3bae2f" providerId="ADAL" clId="{30D7AA63-988F-4865-AE2D-F04DD3B3064B}" dt="2025-07-23T20:41:45.112" v="44" actId="478"/>
          <ac:picMkLst>
            <pc:docMk/>
            <pc:sldMk cId="78720900" sldId="2621"/>
            <ac:picMk id="3" creationId="{2D4FB271-374A-AF40-2F7A-E844B05DF3A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éverine Monteil" userId="6f4322ea-b6c9-4b3d-96e3-466b3e3bae2f" providerId="ADAL" clId="{30D7AA63-988F-4865-AE2D-F04DD3B3064B}" dt="2025-07-23T20:39:44.189" v="39" actId="478"/>
              <pc2:cmMkLst xmlns:pc2="http://schemas.microsoft.com/office/powerpoint/2019/9/main/command">
                <pc:docMk/>
                <pc:sldMk cId="78720900" sldId="2621"/>
                <pc2:cmMk id="{494DDFC8-34E3-49E8-98AF-B55E02A50E7F}"/>
              </pc2:cmMkLst>
            </pc226:cmChg>
          </p:ext>
        </pc:extLst>
      </pc:sldChg>
      <pc:sldChg chg="modSp mod modCm">
        <pc:chgData name="Séverine Monteil" userId="6f4322ea-b6c9-4b3d-96e3-466b3e3bae2f" providerId="ADAL" clId="{30D7AA63-988F-4865-AE2D-F04DD3B3064B}" dt="2025-07-23T20:35:54.932" v="0" actId="20577"/>
        <pc:sldMkLst>
          <pc:docMk/>
          <pc:sldMk cId="2750264909" sldId="2626"/>
        </pc:sldMkLst>
        <pc:spChg chg="mod">
          <ac:chgData name="Séverine Monteil" userId="6f4322ea-b6c9-4b3d-96e3-466b3e3bae2f" providerId="ADAL" clId="{30D7AA63-988F-4865-AE2D-F04DD3B3064B}" dt="2025-07-23T20:35:54.932" v="0" actId="20577"/>
          <ac:spMkLst>
            <pc:docMk/>
            <pc:sldMk cId="2750264909" sldId="2626"/>
            <ac:spMk id="5" creationId="{55236BD8-3B79-6314-CBB9-4D8432289389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éverine Monteil" userId="6f4322ea-b6c9-4b3d-96e3-466b3e3bae2f" providerId="ADAL" clId="{30D7AA63-988F-4865-AE2D-F04DD3B3064B}" dt="2025-07-23T20:35:54.932" v="0" actId="20577"/>
              <pc2:cmMkLst xmlns:pc2="http://schemas.microsoft.com/office/powerpoint/2019/9/main/command">
                <pc:docMk/>
                <pc:sldMk cId="2750264909" sldId="2626"/>
                <pc2:cmMk id="{3A799935-2152-4463-9D8B-D52B4E0CAF9D}"/>
              </pc2:cmMkLst>
            </pc226:cmChg>
          </p:ext>
        </pc:extLst>
      </pc:sldChg>
      <pc:sldChg chg="modSp mod">
        <pc:chgData name="Séverine Monteil" userId="6f4322ea-b6c9-4b3d-96e3-466b3e3bae2f" providerId="ADAL" clId="{30D7AA63-988F-4865-AE2D-F04DD3B3064B}" dt="2025-07-23T20:38:04.252" v="15" actId="1076"/>
        <pc:sldMkLst>
          <pc:docMk/>
          <pc:sldMk cId="2609801913" sldId="2631"/>
        </pc:sldMkLst>
        <pc:spChg chg="mod">
          <ac:chgData name="Séverine Monteil" userId="6f4322ea-b6c9-4b3d-96e3-466b3e3bae2f" providerId="ADAL" clId="{30D7AA63-988F-4865-AE2D-F04DD3B3064B}" dt="2025-07-23T20:37:19.390" v="5" actId="1076"/>
          <ac:spMkLst>
            <pc:docMk/>
            <pc:sldMk cId="2609801913" sldId="2631"/>
            <ac:spMk id="14" creationId="{47AA5907-4C9E-6F84-CA1F-74CA1EF43565}"/>
          </ac:spMkLst>
        </pc:spChg>
        <pc:spChg chg="mod">
          <ac:chgData name="Séverine Monteil" userId="6f4322ea-b6c9-4b3d-96e3-466b3e3bae2f" providerId="ADAL" clId="{30D7AA63-988F-4865-AE2D-F04DD3B3064B}" dt="2025-07-23T20:37:25.587" v="6" actId="1076"/>
          <ac:spMkLst>
            <pc:docMk/>
            <pc:sldMk cId="2609801913" sldId="2631"/>
            <ac:spMk id="17" creationId="{541B5F96-F48A-4C26-A041-4C746A947F0F}"/>
          </ac:spMkLst>
        </pc:spChg>
        <pc:spChg chg="mod">
          <ac:chgData name="Séverine Monteil" userId="6f4322ea-b6c9-4b3d-96e3-466b3e3bae2f" providerId="ADAL" clId="{30D7AA63-988F-4865-AE2D-F04DD3B3064B}" dt="2025-07-23T20:37:59.245" v="14" actId="1076"/>
          <ac:spMkLst>
            <pc:docMk/>
            <pc:sldMk cId="2609801913" sldId="2631"/>
            <ac:spMk id="18" creationId="{82E3C866-C5B0-061A-47E0-3EDDBA534D6B}"/>
          </ac:spMkLst>
        </pc:spChg>
        <pc:spChg chg="mod">
          <ac:chgData name="Séverine Monteil" userId="6f4322ea-b6c9-4b3d-96e3-466b3e3bae2f" providerId="ADAL" clId="{30D7AA63-988F-4865-AE2D-F04DD3B3064B}" dt="2025-07-23T20:37:28.671" v="7" actId="1076"/>
          <ac:spMkLst>
            <pc:docMk/>
            <pc:sldMk cId="2609801913" sldId="2631"/>
            <ac:spMk id="20" creationId="{CA2E8084-04E2-6E97-C91A-5DF50C13BDCF}"/>
          </ac:spMkLst>
        </pc:spChg>
        <pc:spChg chg="mod">
          <ac:chgData name="Séverine Monteil" userId="6f4322ea-b6c9-4b3d-96e3-466b3e3bae2f" providerId="ADAL" clId="{30D7AA63-988F-4865-AE2D-F04DD3B3064B}" dt="2025-07-23T20:36:48.893" v="2" actId="20577"/>
          <ac:spMkLst>
            <pc:docMk/>
            <pc:sldMk cId="2609801913" sldId="2631"/>
            <ac:spMk id="21" creationId="{85C279B2-4F90-6BB5-C0EC-5EE6BACF13B6}"/>
          </ac:spMkLst>
        </pc:spChg>
        <pc:spChg chg="mod">
          <ac:chgData name="Séverine Monteil" userId="6f4322ea-b6c9-4b3d-96e3-466b3e3bae2f" providerId="ADAL" clId="{30D7AA63-988F-4865-AE2D-F04DD3B3064B}" dt="2025-07-23T20:37:32.215" v="8" actId="1076"/>
          <ac:spMkLst>
            <pc:docMk/>
            <pc:sldMk cId="2609801913" sldId="2631"/>
            <ac:spMk id="23" creationId="{C5488D3A-92FB-8C3A-D65A-012E93064C3B}"/>
          </ac:spMkLst>
        </pc:spChg>
        <pc:spChg chg="mod">
          <ac:chgData name="Séverine Monteil" userId="6f4322ea-b6c9-4b3d-96e3-466b3e3bae2f" providerId="ADAL" clId="{30D7AA63-988F-4865-AE2D-F04DD3B3064B}" dt="2025-07-23T20:37:34.850" v="9" actId="1076"/>
          <ac:spMkLst>
            <pc:docMk/>
            <pc:sldMk cId="2609801913" sldId="2631"/>
            <ac:spMk id="26" creationId="{01B04111-DBAC-8237-B207-4E1A5676C584}"/>
          </ac:spMkLst>
        </pc:spChg>
        <pc:spChg chg="mod">
          <ac:chgData name="Séverine Monteil" userId="6f4322ea-b6c9-4b3d-96e3-466b3e3bae2f" providerId="ADAL" clId="{30D7AA63-988F-4865-AE2D-F04DD3B3064B}" dt="2025-07-23T20:37:38.626" v="10" actId="1076"/>
          <ac:spMkLst>
            <pc:docMk/>
            <pc:sldMk cId="2609801913" sldId="2631"/>
            <ac:spMk id="29" creationId="{C62874E3-DDF6-9314-81E8-187B948EBD8D}"/>
          </ac:spMkLst>
        </pc:spChg>
        <pc:spChg chg="mod">
          <ac:chgData name="Séverine Monteil" userId="6f4322ea-b6c9-4b3d-96e3-466b3e3bae2f" providerId="ADAL" clId="{30D7AA63-988F-4865-AE2D-F04DD3B3064B}" dt="2025-07-23T20:38:04.252" v="15" actId="1076"/>
          <ac:spMkLst>
            <pc:docMk/>
            <pc:sldMk cId="2609801913" sldId="2631"/>
            <ac:spMk id="30" creationId="{E528F897-2CA3-E6A8-F0FD-C035EC3087D4}"/>
          </ac:spMkLst>
        </pc:spChg>
        <pc:spChg chg="mod">
          <ac:chgData name="Séverine Monteil" userId="6f4322ea-b6c9-4b3d-96e3-466b3e3bae2f" providerId="ADAL" clId="{30D7AA63-988F-4865-AE2D-F04DD3B3064B}" dt="2025-07-23T20:37:48.434" v="12" actId="1076"/>
          <ac:spMkLst>
            <pc:docMk/>
            <pc:sldMk cId="2609801913" sldId="2631"/>
            <ac:spMk id="32" creationId="{D9C362F0-333A-74D0-F551-76026D699C87}"/>
          </ac:spMkLst>
        </pc:spChg>
        <pc:spChg chg="mod">
          <ac:chgData name="Séverine Monteil" userId="6f4322ea-b6c9-4b3d-96e3-466b3e3bae2f" providerId="ADAL" clId="{30D7AA63-988F-4865-AE2D-F04DD3B3064B}" dt="2025-07-23T20:37:52.856" v="13" actId="1076"/>
          <ac:spMkLst>
            <pc:docMk/>
            <pc:sldMk cId="2609801913" sldId="2631"/>
            <ac:spMk id="35" creationId="{34667569-4F50-FB81-1D3F-CBA8B0059894}"/>
          </ac:spMkLst>
        </pc:spChg>
      </pc:sldChg>
      <pc:sldChg chg="modSp mod modCm">
        <pc:chgData name="Séverine Monteil" userId="6f4322ea-b6c9-4b3d-96e3-466b3e3bae2f" providerId="ADAL" clId="{30D7AA63-988F-4865-AE2D-F04DD3B3064B}" dt="2025-07-23T20:38:23.659" v="28" actId="20577"/>
        <pc:sldMkLst>
          <pc:docMk/>
          <pc:sldMk cId="2011533469" sldId="2632"/>
        </pc:sldMkLst>
        <pc:graphicFrameChg chg="modGraphic">
          <ac:chgData name="Séverine Monteil" userId="6f4322ea-b6c9-4b3d-96e3-466b3e3bae2f" providerId="ADAL" clId="{30D7AA63-988F-4865-AE2D-F04DD3B3064B}" dt="2025-07-23T20:38:23.659" v="28" actId="20577"/>
          <ac:graphicFrameMkLst>
            <pc:docMk/>
            <pc:sldMk cId="2011533469" sldId="2632"/>
            <ac:graphicFrameMk id="5" creationId="{B9109D92-BD6E-1A88-A4C5-D6DAD9044ABE}"/>
          </ac:graphicFrameMkLst>
        </pc:graphicFrame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éverine Monteil" userId="6f4322ea-b6c9-4b3d-96e3-466b3e3bae2f" providerId="ADAL" clId="{30D7AA63-988F-4865-AE2D-F04DD3B3064B}" dt="2025-07-23T20:38:23.659" v="28" actId="20577"/>
              <pc2:cmMkLst xmlns:pc2="http://schemas.microsoft.com/office/powerpoint/2019/9/main/command">
                <pc:docMk/>
                <pc:sldMk cId="2011533469" sldId="2632"/>
                <pc2:cmMk id="{78BA2E14-C302-48A1-95B4-199201A241D5}"/>
              </pc2:cmMkLst>
            </pc226:cmChg>
          </p:ext>
        </pc:extLst>
      </pc:sldChg>
      <pc:sldChg chg="addSp new mod">
        <pc:chgData name="Séverine Monteil" userId="6f4322ea-b6c9-4b3d-96e3-466b3e3bae2f" providerId="ADAL" clId="{30D7AA63-988F-4865-AE2D-F04DD3B3064B}" dt="2025-07-23T20:41:26.431" v="43" actId="22"/>
        <pc:sldMkLst>
          <pc:docMk/>
          <pc:sldMk cId="2490305141" sldId="2633"/>
        </pc:sldMkLst>
        <pc:picChg chg="add">
          <ac:chgData name="Séverine Monteil" userId="6f4322ea-b6c9-4b3d-96e3-466b3e3bae2f" providerId="ADAL" clId="{30D7AA63-988F-4865-AE2D-F04DD3B3064B}" dt="2025-07-23T20:41:26.431" v="43" actId="22"/>
          <ac:picMkLst>
            <pc:docMk/>
            <pc:sldMk cId="2490305141" sldId="2633"/>
            <ac:picMk id="3" creationId="{90A5287E-C8AC-97C8-6E61-D03DCF350A2B}"/>
          </ac:picMkLst>
        </pc:picChg>
      </pc:sldChg>
    </pc:docChg>
  </pc:docChgLst>
  <pc:docChgLst>
    <pc:chgData name="Denise Latreille - Consultant" userId="074a2f7e-8016-484c-a6d3-4a05a2bdf420" providerId="ADAL" clId="{A0CCE897-5DBA-4CFA-B1FE-3AA17373D8D2}"/>
    <pc:docChg chg="undo custSel modSld">
      <pc:chgData name="Denise Latreille - Consultant" userId="074a2f7e-8016-484c-a6d3-4a05a2bdf420" providerId="ADAL" clId="{A0CCE897-5DBA-4CFA-B1FE-3AA17373D8D2}" dt="2025-06-24T19:40:28.734" v="1" actId="1076"/>
      <pc:docMkLst>
        <pc:docMk/>
      </pc:docMkLst>
      <pc:sldChg chg="modSp mod">
        <pc:chgData name="Denise Latreille - Consultant" userId="074a2f7e-8016-484c-a6d3-4a05a2bdf420" providerId="ADAL" clId="{A0CCE897-5DBA-4CFA-B1FE-3AA17373D8D2}" dt="2025-06-24T19:40:28.734" v="1" actId="1076"/>
        <pc:sldMkLst>
          <pc:docMk/>
          <pc:sldMk cId="2958938669" sldId="2600"/>
        </pc:sldMkLst>
        <pc:spChg chg="mod">
          <ac:chgData name="Denise Latreille - Consultant" userId="074a2f7e-8016-484c-a6d3-4a05a2bdf420" providerId="ADAL" clId="{A0CCE897-5DBA-4CFA-B1FE-3AA17373D8D2}" dt="2025-06-24T19:40:28.734" v="1" actId="1076"/>
          <ac:spMkLst>
            <pc:docMk/>
            <pc:sldMk cId="2958938669" sldId="2600"/>
            <ac:spMk id="7" creationId="{57CF3175-717D-DBF5-0A5E-C8A331AC241E}"/>
          </ac:spMkLst>
        </pc:spChg>
      </pc:sldChg>
    </pc:docChg>
  </pc:docChgLst>
  <pc:docChgLst>
    <pc:chgData name="Maude Robitaille - Ètudiante" userId="756d95af-cb03-443b-a3bf-8544fa8d6a25" providerId="ADAL" clId="{E2A66F7D-1E71-4A4F-9C4D-5FF07D24873E}"/>
    <pc:docChg chg="undo redo custSel addSld delSld modSld sldOrd">
      <pc:chgData name="Maude Robitaille - Ètudiante" userId="756d95af-cb03-443b-a3bf-8544fa8d6a25" providerId="ADAL" clId="{E2A66F7D-1E71-4A4F-9C4D-5FF07D24873E}" dt="2024-07-12T20:01:58.863" v="1423" actId="14100"/>
      <pc:docMkLst>
        <pc:docMk/>
      </pc:docMkLst>
      <pc:sldChg chg="addSp delSp modSp mod delAnim modAnim">
        <pc:chgData name="Maude Robitaille - Ètudiante" userId="756d95af-cb03-443b-a3bf-8544fa8d6a25" providerId="ADAL" clId="{E2A66F7D-1E71-4A4F-9C4D-5FF07D24873E}" dt="2024-07-12T18:14:43.151" v="1133" actId="1076"/>
        <pc:sldMkLst>
          <pc:docMk/>
          <pc:sldMk cId="2130022378" sldId="2598"/>
        </pc:sldMkLst>
      </pc:sldChg>
      <pc:sldChg chg="addSp delSp modSp mod addCm delCm modCm">
        <pc:chgData name="Maude Robitaille - Ètudiante" userId="756d95af-cb03-443b-a3bf-8544fa8d6a25" providerId="ADAL" clId="{E2A66F7D-1E71-4A4F-9C4D-5FF07D24873E}" dt="2024-07-12T20:01:58.863" v="1423" actId="14100"/>
        <pc:sldMkLst>
          <pc:docMk/>
          <pc:sldMk cId="1657331978" sldId="25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del">
              <pc226:chgData name="Maude Robitaille - Ètudiante" userId="756d95af-cb03-443b-a3bf-8544fa8d6a25" providerId="ADAL" clId="{E2A66F7D-1E71-4A4F-9C4D-5FF07D24873E}" dt="2024-07-12T19:59:45.411" v="1406"/>
              <pc2:cmMkLst xmlns:pc2="http://schemas.microsoft.com/office/powerpoint/2019/9/main/command">
                <pc:docMk/>
                <pc:sldMk cId="1657331978" sldId="2599"/>
                <pc2:cmMk id="{BA21D99A-7619-45A9-93BC-E288DB94BDE3}"/>
              </pc2:cmMkLst>
            </pc226:cmChg>
            <pc226:cmChg xmlns:pc226="http://schemas.microsoft.com/office/powerpoint/2022/06/main/command" chg="add del mod">
              <pc226:chgData name="Maude Robitaille - Ètudiante" userId="756d95af-cb03-443b-a3bf-8544fa8d6a25" providerId="ADAL" clId="{E2A66F7D-1E71-4A4F-9C4D-5FF07D24873E}" dt="2024-07-12T20:01:39.953" v="1420"/>
              <pc2:cmMkLst xmlns:pc2="http://schemas.microsoft.com/office/powerpoint/2019/9/main/command">
                <pc:docMk/>
                <pc:sldMk cId="1657331978" sldId="2599"/>
                <pc2:cmMk id="{B35C89B4-368A-4079-BB35-364C09A16747}"/>
              </pc2:cmMkLst>
            </pc226:cmChg>
            <pc226:cmChg xmlns:pc226="http://schemas.microsoft.com/office/powerpoint/2022/06/main/command" chg="del mod">
              <pc226:chgData name="Maude Robitaille - Ètudiante" userId="756d95af-cb03-443b-a3bf-8544fa8d6a25" providerId="ADAL" clId="{E2A66F7D-1E71-4A4F-9C4D-5FF07D24873E}" dt="2024-06-27T14:37:22.255" v="2"/>
              <pc2:cmMkLst xmlns:pc2="http://schemas.microsoft.com/office/powerpoint/2019/9/main/command">
                <pc:docMk/>
                <pc:sldMk cId="1657331978" sldId="2599"/>
                <pc2:cmMk id="{45FC9EBD-4241-4A09-8E43-A06F1EC51C53}"/>
              </pc2:cmMkLst>
            </pc226:cmChg>
          </p:ext>
        </pc:extLst>
      </pc:sldChg>
      <pc:sldChg chg="addSp delSp modSp mod">
        <pc:chgData name="Maude Robitaille - Ètudiante" userId="756d95af-cb03-443b-a3bf-8544fa8d6a25" providerId="ADAL" clId="{E2A66F7D-1E71-4A4F-9C4D-5FF07D24873E}" dt="2024-07-10T20:01:59.099" v="210" actId="14100"/>
        <pc:sldMkLst>
          <pc:docMk/>
          <pc:sldMk cId="2958938669" sldId="2600"/>
        </pc:sldMkLst>
      </pc:sldChg>
      <pc:sldChg chg="addSp delSp modSp mod delAnim modAnim addCm delCm">
        <pc:chgData name="Maude Robitaille - Ètudiante" userId="756d95af-cb03-443b-a3bf-8544fa8d6a25" providerId="ADAL" clId="{E2A66F7D-1E71-4A4F-9C4D-5FF07D24873E}" dt="2024-06-27T15:41:38.585" v="128" actId="20577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ude Robitaille - Ètudiante" userId="756d95af-cb03-443b-a3bf-8544fa8d6a25" providerId="ADAL" clId="{E2A66F7D-1E71-4A4F-9C4D-5FF07D24873E}" dt="2024-06-27T15:40:31.568" v="71"/>
              <pc2:cmMkLst xmlns:pc2="http://schemas.microsoft.com/office/powerpoint/2019/9/main/command">
                <pc:docMk/>
                <pc:sldMk cId="4224951100" sldId="2608"/>
                <pc2:cmMk id="{B2777318-62DC-4B31-BE45-C01E2D35B5CA}"/>
              </pc2:cmMkLst>
            </pc226:cmChg>
            <pc226:cmChg xmlns:pc226="http://schemas.microsoft.com/office/powerpoint/2022/06/main/command" chg="del">
              <pc226:chgData name="Maude Robitaille - Ètudiante" userId="756d95af-cb03-443b-a3bf-8544fa8d6a25" providerId="ADAL" clId="{E2A66F7D-1E71-4A4F-9C4D-5FF07D24873E}" dt="2024-06-27T15:39:52.918" v="69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</pc226:cmChg>
          </p:ext>
        </pc:extLst>
      </pc:sldChg>
      <pc:sldChg chg="del">
        <pc:chgData name="Maude Robitaille - Ètudiante" userId="756d95af-cb03-443b-a3bf-8544fa8d6a25" providerId="ADAL" clId="{E2A66F7D-1E71-4A4F-9C4D-5FF07D24873E}" dt="2024-07-11T20:33:34.613" v="366" actId="47"/>
        <pc:sldMkLst>
          <pc:docMk/>
          <pc:sldMk cId="1838433828" sldId="2611"/>
        </pc:sldMkLst>
      </pc:sldChg>
      <pc:sldChg chg="addSp delSp modSp del mod">
        <pc:chgData name="Maude Robitaille - Ètudiante" userId="756d95af-cb03-443b-a3bf-8544fa8d6a25" providerId="ADAL" clId="{E2A66F7D-1E71-4A4F-9C4D-5FF07D24873E}" dt="2024-07-11T20:44:41.713" v="414" actId="47"/>
        <pc:sldMkLst>
          <pc:docMk/>
          <pc:sldMk cId="3622357942" sldId="2613"/>
        </pc:sldMkLst>
      </pc:sldChg>
      <pc:sldChg chg="addSp delSp modSp del mod">
        <pc:chgData name="Maude Robitaille - Ètudiante" userId="756d95af-cb03-443b-a3bf-8544fa8d6a25" providerId="ADAL" clId="{E2A66F7D-1E71-4A4F-9C4D-5FF07D24873E}" dt="2024-07-11T20:25:34.387" v="309" actId="47"/>
        <pc:sldMkLst>
          <pc:docMk/>
          <pc:sldMk cId="3687682967" sldId="2614"/>
        </pc:sldMkLst>
      </pc:sldChg>
      <pc:sldChg chg="del">
        <pc:chgData name="Maude Robitaille - Ètudiante" userId="756d95af-cb03-443b-a3bf-8544fa8d6a25" providerId="ADAL" clId="{E2A66F7D-1E71-4A4F-9C4D-5FF07D24873E}" dt="2024-07-11T20:33:43.158" v="368" actId="47"/>
        <pc:sldMkLst>
          <pc:docMk/>
          <pc:sldMk cId="3182445037" sldId="2615"/>
        </pc:sldMkLst>
      </pc:sldChg>
      <pc:sldChg chg="del delCm">
        <pc:chgData name="Maude Robitaille - Ètudiante" userId="756d95af-cb03-443b-a3bf-8544fa8d6a25" providerId="ADAL" clId="{E2A66F7D-1E71-4A4F-9C4D-5FF07D24873E}" dt="2024-07-11T20:33:38.109" v="367" actId="47"/>
        <pc:sldMkLst>
          <pc:docMk/>
          <pc:sldMk cId="2117143983" sldId="261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ude Robitaille - Ètudiante" userId="756d95af-cb03-443b-a3bf-8544fa8d6a25" providerId="ADAL" clId="{E2A66F7D-1E71-4A4F-9C4D-5FF07D24873E}" dt="2024-06-27T15:40:03.255" v="70"/>
              <pc2:cmMkLst xmlns:pc2="http://schemas.microsoft.com/office/powerpoint/2019/9/main/command">
                <pc:docMk/>
                <pc:sldMk cId="2117143983" sldId="2616"/>
                <pc2:cmMk id="{BB254731-28C3-4C6B-A1C9-E4E8CD6C89BD}"/>
              </pc2:cmMkLst>
            </pc226:cmChg>
          </p:ext>
        </pc:extLst>
      </pc:sldChg>
      <pc:sldChg chg="addSp delSp modSp mod">
        <pc:chgData name="Maude Robitaille - Ètudiante" userId="756d95af-cb03-443b-a3bf-8544fa8d6a25" providerId="ADAL" clId="{E2A66F7D-1E71-4A4F-9C4D-5FF07D24873E}" dt="2024-07-12T17:28:55.705" v="470"/>
        <pc:sldMkLst>
          <pc:docMk/>
          <pc:sldMk cId="1984751710" sldId="2617"/>
        </pc:sldMkLst>
      </pc:sldChg>
      <pc:sldChg chg="modSp add mod ord">
        <pc:chgData name="Maude Robitaille - Ètudiante" userId="756d95af-cb03-443b-a3bf-8544fa8d6a25" providerId="ADAL" clId="{E2A66F7D-1E71-4A4F-9C4D-5FF07D24873E}" dt="2024-07-12T17:44:35.500" v="592" actId="14100"/>
        <pc:sldMkLst>
          <pc:docMk/>
          <pc:sldMk cId="2839587153" sldId="2618"/>
        </pc:sldMkLst>
      </pc:sldChg>
      <pc:sldChg chg="addSp delSp modSp new mod">
        <pc:chgData name="Maude Robitaille - Ètudiante" userId="756d95af-cb03-443b-a3bf-8544fa8d6a25" providerId="ADAL" clId="{E2A66F7D-1E71-4A4F-9C4D-5FF07D24873E}" dt="2024-07-11T20:30:52.932" v="365" actId="1076"/>
        <pc:sldMkLst>
          <pc:docMk/>
          <pc:sldMk cId="2138034872" sldId="2619"/>
        </pc:sldMkLst>
      </pc:sldChg>
      <pc:sldChg chg="addSp delSp modSp add mod delAnim modAnim">
        <pc:chgData name="Maude Robitaille - Ètudiante" userId="756d95af-cb03-443b-a3bf-8544fa8d6a25" providerId="ADAL" clId="{E2A66F7D-1E71-4A4F-9C4D-5FF07D24873E}" dt="2024-07-12T18:29:44.059" v="1265" actId="1076"/>
        <pc:sldMkLst>
          <pc:docMk/>
          <pc:sldMk cId="387858135" sldId="2620"/>
        </pc:sldMkLst>
      </pc:sldChg>
      <pc:sldChg chg="addSp delSp modSp new mod ord">
        <pc:chgData name="Maude Robitaille - Ètudiante" userId="756d95af-cb03-443b-a3bf-8544fa8d6a25" providerId="ADAL" clId="{E2A66F7D-1E71-4A4F-9C4D-5FF07D24873E}" dt="2024-07-12T17:43:11.102" v="587"/>
        <pc:sldMkLst>
          <pc:docMk/>
          <pc:sldMk cId="78720900" sldId="2621"/>
        </pc:sldMkLst>
      </pc:sldChg>
      <pc:sldChg chg="addSp delSp modSp new add del mod modClrScheme chgLayout">
        <pc:chgData name="Maude Robitaille - Ètudiante" userId="756d95af-cb03-443b-a3bf-8544fa8d6a25" providerId="ADAL" clId="{E2A66F7D-1E71-4A4F-9C4D-5FF07D24873E}" dt="2024-07-12T17:38:06.738" v="530" actId="680"/>
        <pc:sldMkLst>
          <pc:docMk/>
          <pc:sldMk cId="1356274355" sldId="2621"/>
        </pc:sldMkLst>
      </pc:sldChg>
      <pc:sldChg chg="addSp delSp modSp new mod ord modClrScheme chgLayout">
        <pc:chgData name="Maude Robitaille - Ètudiante" userId="756d95af-cb03-443b-a3bf-8544fa8d6a25" providerId="ADAL" clId="{E2A66F7D-1E71-4A4F-9C4D-5FF07D24873E}" dt="2024-07-12T18:27:24.072" v="1261" actId="1076"/>
        <pc:sldMkLst>
          <pc:docMk/>
          <pc:sldMk cId="3160544698" sldId="2622"/>
        </pc:sldMkLst>
      </pc:sldChg>
      <pc:sldChg chg="addSp delSp new del mod modClrScheme chgLayout">
        <pc:chgData name="Maude Robitaille - Ètudiante" userId="756d95af-cb03-443b-a3bf-8544fa8d6a25" providerId="ADAL" clId="{E2A66F7D-1E71-4A4F-9C4D-5FF07D24873E}" dt="2024-07-12T18:37:29.315" v="1273" actId="47"/>
        <pc:sldMkLst>
          <pc:docMk/>
          <pc:sldMk cId="1929221962" sldId="2623"/>
        </pc:sldMkLst>
      </pc:sldChg>
      <pc:sldChg chg="addSp delSp modSp add mod ord modAnim">
        <pc:chgData name="Maude Robitaille - Ètudiante" userId="756d95af-cb03-443b-a3bf-8544fa8d6a25" providerId="ADAL" clId="{E2A66F7D-1E71-4A4F-9C4D-5FF07D24873E}" dt="2024-07-12T18:42:35.700" v="1383" actId="20577"/>
        <pc:sldMkLst>
          <pc:docMk/>
          <pc:sldMk cId="2972247404" sldId="2624"/>
        </pc:sldMkLst>
      </pc:sldChg>
      <pc:sldMasterChg chg="delSldLayout">
        <pc:chgData name="Maude Robitaille - Ètudiante" userId="756d95af-cb03-443b-a3bf-8544fa8d6a25" providerId="ADAL" clId="{E2A66F7D-1E71-4A4F-9C4D-5FF07D24873E}" dt="2024-07-11T20:33:43.158" v="368" actId="47"/>
        <pc:sldMasterMkLst>
          <pc:docMk/>
          <pc:sldMasterMk cId="4050737061" sldId="2147483648"/>
        </pc:sldMasterMkLst>
        <pc:sldLayoutChg chg="del">
          <pc:chgData name="Maude Robitaille - Ètudiante" userId="756d95af-cb03-443b-a3bf-8544fa8d6a25" providerId="ADAL" clId="{E2A66F7D-1E71-4A4F-9C4D-5FF07D24873E}" dt="2024-07-11T20:33:43.158" v="368" actId="47"/>
          <pc:sldLayoutMkLst>
            <pc:docMk/>
            <pc:sldMasterMk cId="4050737061" sldId="2147483648"/>
            <pc:sldLayoutMk cId="4141004948" sldId="2147483827"/>
          </pc:sldLayoutMkLst>
        </pc:sldLayoutChg>
      </pc:sldMasterChg>
    </pc:docChg>
  </pc:docChgLst>
  <pc:docChgLst>
    <pc:chgData name="Catherine Daigneault" userId="b0595de0-6888-41ae-a8b4-8b5bd54418e3" providerId="ADAL" clId="{A5C9DA5E-B86C-45AE-ABE4-9D6A06642A3C}"/>
    <pc:docChg chg="modSld">
      <pc:chgData name="Catherine Daigneault" userId="b0595de0-6888-41ae-a8b4-8b5bd54418e3" providerId="ADAL" clId="{A5C9DA5E-B86C-45AE-ABE4-9D6A06642A3C}" dt="2024-05-17T15:45:11.775" v="20" actId="20577"/>
      <pc:docMkLst>
        <pc:docMk/>
      </pc:docMkLst>
      <pc:sldChg chg="modSp mod">
        <pc:chgData name="Catherine Daigneault" userId="b0595de0-6888-41ae-a8b4-8b5bd54418e3" providerId="ADAL" clId="{A5C9DA5E-B86C-45AE-ABE4-9D6A06642A3C}" dt="2024-05-17T15:45:11.775" v="20" actId="20577"/>
        <pc:sldMkLst>
          <pc:docMk/>
          <pc:sldMk cId="2117143983" sldId="2616"/>
        </pc:sldMkLst>
      </pc:sldChg>
    </pc:docChg>
  </pc:docChgLst>
  <pc:docChgLst>
    <pc:chgData name="Maude Robitaille - Ètudiante" userId="756d95af-cb03-443b-a3bf-8544fa8d6a25" providerId="ADAL" clId="{33DC2B64-1FE2-4416-A478-DEED3348956F}"/>
    <pc:docChg chg="undo redo custSel addSld delSld modSld sldOrd">
      <pc:chgData name="Maude Robitaille - Ètudiante" userId="756d95af-cb03-443b-a3bf-8544fa8d6a25" providerId="ADAL" clId="{33DC2B64-1FE2-4416-A478-DEED3348956F}" dt="2024-07-16T21:13:20.131" v="1140" actId="732"/>
      <pc:docMkLst>
        <pc:docMk/>
      </pc:docMkLst>
      <pc:sldChg chg="del">
        <pc:chgData name="Maude Robitaille - Ètudiante" userId="756d95af-cb03-443b-a3bf-8544fa8d6a25" providerId="ADAL" clId="{33DC2B64-1FE2-4416-A478-DEED3348956F}" dt="2024-07-16T20:01:38.018" v="654" actId="47"/>
        <pc:sldMkLst>
          <pc:docMk/>
          <pc:sldMk cId="2130022378" sldId="2598"/>
        </pc:sldMkLst>
      </pc:sldChg>
      <pc:sldChg chg="addSp delSp modSp mod">
        <pc:chgData name="Maude Robitaille - Ètudiante" userId="756d95af-cb03-443b-a3bf-8544fa8d6a25" providerId="ADAL" clId="{33DC2B64-1FE2-4416-A478-DEED3348956F}" dt="2024-07-16T21:13:20.131" v="1140" actId="732"/>
        <pc:sldMkLst>
          <pc:docMk/>
          <pc:sldMk cId="1657331978" sldId="2599"/>
        </pc:sldMkLst>
      </pc:sldChg>
      <pc:sldChg chg="addSp delSp modSp mod">
        <pc:chgData name="Maude Robitaille - Ètudiante" userId="756d95af-cb03-443b-a3bf-8544fa8d6a25" providerId="ADAL" clId="{33DC2B64-1FE2-4416-A478-DEED3348956F}" dt="2024-07-15T17:50:19.277" v="160" actId="27107"/>
        <pc:sldMkLst>
          <pc:docMk/>
          <pc:sldMk cId="2958938669" sldId="2600"/>
        </pc:sldMkLst>
      </pc:sldChg>
      <pc:sldChg chg="addSp delSp modSp mod ord addAnim delAnim modAnim addCm delCm">
        <pc:chgData name="Maude Robitaille - Ètudiante" userId="756d95af-cb03-443b-a3bf-8544fa8d6a25" providerId="ADAL" clId="{33DC2B64-1FE2-4416-A478-DEED3348956F}" dt="2024-07-15T20:10:37.208" v="233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ude Robitaille - Ètudiante" userId="756d95af-cb03-443b-a3bf-8544fa8d6a25" providerId="ADAL" clId="{33DC2B64-1FE2-4416-A478-DEED3348956F}" dt="2024-07-15T20:10:37.208" v="233"/>
              <pc2:cmMkLst xmlns:pc2="http://schemas.microsoft.com/office/powerpoint/2019/9/main/command">
                <pc:docMk/>
                <pc:sldMk cId="4224951100" sldId="2608"/>
                <pc2:cmMk id="{66D3A30E-83AA-4BCF-975F-3C27022F7FF8}"/>
              </pc2:cmMkLst>
            </pc226:cmChg>
            <pc226:cmChg xmlns:pc226="http://schemas.microsoft.com/office/powerpoint/2022/06/main/command" chg="del">
              <pc226:chgData name="Maude Robitaille - Ètudiante" userId="756d95af-cb03-443b-a3bf-8544fa8d6a25" providerId="ADAL" clId="{33DC2B64-1FE2-4416-A478-DEED3348956F}" dt="2024-07-15T20:10:20.060" v="232"/>
              <pc2:cmMkLst xmlns:pc2="http://schemas.microsoft.com/office/powerpoint/2019/9/main/command">
                <pc:docMk/>
                <pc:sldMk cId="4224951100" sldId="2608"/>
                <pc2:cmMk id="{B2777318-62DC-4B31-BE45-C01E2D35B5CA}"/>
              </pc2:cmMkLst>
            </pc226:cmChg>
          </p:ext>
        </pc:extLst>
      </pc:sldChg>
      <pc:sldChg chg="del">
        <pc:chgData name="Maude Robitaille - Ètudiante" userId="756d95af-cb03-443b-a3bf-8544fa8d6a25" providerId="ADAL" clId="{33DC2B64-1FE2-4416-A478-DEED3348956F}" dt="2024-07-16T20:04:52.147" v="684" actId="47"/>
        <pc:sldMkLst>
          <pc:docMk/>
          <pc:sldMk cId="1984751710" sldId="2617"/>
        </pc:sldMkLst>
      </pc:sldChg>
      <pc:sldChg chg="del">
        <pc:chgData name="Maude Robitaille - Ètudiante" userId="756d95af-cb03-443b-a3bf-8544fa8d6a25" providerId="ADAL" clId="{33DC2B64-1FE2-4416-A478-DEED3348956F}" dt="2024-07-16T20:00:30.531" v="652" actId="47"/>
        <pc:sldMkLst>
          <pc:docMk/>
          <pc:sldMk cId="2839587153" sldId="2618"/>
        </pc:sldMkLst>
      </pc:sldChg>
      <pc:sldChg chg="del">
        <pc:chgData name="Maude Robitaille - Ètudiante" userId="756d95af-cb03-443b-a3bf-8544fa8d6a25" providerId="ADAL" clId="{33DC2B64-1FE2-4416-A478-DEED3348956F}" dt="2024-07-16T19:54:53.958" v="622" actId="47"/>
        <pc:sldMkLst>
          <pc:docMk/>
          <pc:sldMk cId="2138034872" sldId="2619"/>
        </pc:sldMkLst>
      </pc:sldChg>
      <pc:sldChg chg="del">
        <pc:chgData name="Maude Robitaille - Ètudiante" userId="756d95af-cb03-443b-a3bf-8544fa8d6a25" providerId="ADAL" clId="{33DC2B64-1FE2-4416-A478-DEED3348956F}" dt="2024-07-16T20:01:41.304" v="655" actId="47"/>
        <pc:sldMkLst>
          <pc:docMk/>
          <pc:sldMk cId="387858135" sldId="2620"/>
        </pc:sldMkLst>
      </pc:sldChg>
      <pc:sldChg chg="addSp delSp modSp mod modClrScheme chgLayout">
        <pc:chgData name="Maude Robitaille - Ètudiante" userId="756d95af-cb03-443b-a3bf-8544fa8d6a25" providerId="ADAL" clId="{33DC2B64-1FE2-4416-A478-DEED3348956F}" dt="2024-07-16T20:04:37.820" v="683" actId="167"/>
        <pc:sldMkLst>
          <pc:docMk/>
          <pc:sldMk cId="78720900" sldId="2621"/>
        </pc:sldMkLst>
      </pc:sldChg>
      <pc:sldChg chg="addSp delSp modSp mod ord modClrScheme modAnim chgLayout">
        <pc:chgData name="Maude Robitaille - Ètudiante" userId="756d95af-cb03-443b-a3bf-8544fa8d6a25" providerId="ADAL" clId="{33DC2B64-1FE2-4416-A478-DEED3348956F}" dt="2024-07-16T20:01:31.714" v="653" actId="1076"/>
        <pc:sldMkLst>
          <pc:docMk/>
          <pc:sldMk cId="3160544698" sldId="2622"/>
        </pc:sldMkLst>
      </pc:sldChg>
      <pc:sldChg chg="addSp delSp modSp mod delAnim modAnim">
        <pc:chgData name="Maude Robitaille - Ètudiante" userId="756d95af-cb03-443b-a3bf-8544fa8d6a25" providerId="ADAL" clId="{33DC2B64-1FE2-4416-A478-DEED3348956F}" dt="2024-07-16T20:50:23.317" v="1130"/>
        <pc:sldMkLst>
          <pc:docMk/>
          <pc:sldMk cId="2972247404" sldId="2624"/>
        </pc:sldMkLst>
      </pc:sldChg>
      <pc:sldChg chg="addSp delSp modSp new mod">
        <pc:chgData name="Maude Robitaille - Ètudiante" userId="756d95af-cb03-443b-a3bf-8544fa8d6a25" providerId="ADAL" clId="{33DC2B64-1FE2-4416-A478-DEED3348956F}" dt="2024-07-15T19:25:39.385" v="174" actId="1582"/>
        <pc:sldMkLst>
          <pc:docMk/>
          <pc:sldMk cId="728256584" sldId="2625"/>
        </pc:sldMkLst>
      </pc:sldChg>
      <pc:sldChg chg="addSp delSp modSp add mod ord">
        <pc:chgData name="Maude Robitaille - Ètudiante" userId="756d95af-cb03-443b-a3bf-8544fa8d6a25" providerId="ADAL" clId="{33DC2B64-1FE2-4416-A478-DEED3348956F}" dt="2024-07-15T19:28:53.629" v="208" actId="1582"/>
        <pc:sldMkLst>
          <pc:docMk/>
          <pc:sldMk cId="2750264909" sldId="2626"/>
        </pc:sldMkLst>
      </pc:sldChg>
      <pc:sldChg chg="modSp add del mod">
        <pc:chgData name="Maude Robitaille - Ètudiante" userId="756d95af-cb03-443b-a3bf-8544fa8d6a25" providerId="ADAL" clId="{33DC2B64-1FE2-4416-A478-DEED3348956F}" dt="2024-07-15T20:02:50.154" v="211" actId="47"/>
        <pc:sldMkLst>
          <pc:docMk/>
          <pc:sldMk cId="525930419" sldId="2627"/>
        </pc:sldMkLst>
      </pc:sldChg>
      <pc:sldChg chg="addSp modSp add mod ord modAnim">
        <pc:chgData name="Maude Robitaille - Ètudiante" userId="756d95af-cb03-443b-a3bf-8544fa8d6a25" providerId="ADAL" clId="{33DC2B64-1FE2-4416-A478-DEED3348956F}" dt="2024-07-16T20:39:38.773" v="985" actId="1076"/>
        <pc:sldMkLst>
          <pc:docMk/>
          <pc:sldMk cId="4252615034" sldId="2627"/>
        </pc:sldMkLst>
      </pc:sldChg>
      <pc:sldChg chg="addSp delSp modSp new del mod modAnim">
        <pc:chgData name="Maude Robitaille - Ètudiante" userId="756d95af-cb03-443b-a3bf-8544fa8d6a25" providerId="ADAL" clId="{33DC2B64-1FE2-4416-A478-DEED3348956F}" dt="2024-07-16T20:40:00.079" v="986" actId="47"/>
        <pc:sldMkLst>
          <pc:docMk/>
          <pc:sldMk cId="375487311" sldId="2628"/>
        </pc:sldMkLst>
      </pc:sldChg>
      <pc:sldChg chg="addSp modSp new del mod">
        <pc:chgData name="Maude Robitaille - Ètudiante" userId="756d95af-cb03-443b-a3bf-8544fa8d6a25" providerId="ADAL" clId="{33DC2B64-1FE2-4416-A478-DEED3348956F}" dt="2024-07-16T20:09:16.771" v="699" actId="2696"/>
        <pc:sldMkLst>
          <pc:docMk/>
          <pc:sldMk cId="4207376539" sldId="2628"/>
        </pc:sldMkLst>
      </pc:sldChg>
    </pc:docChg>
  </pc:docChgLst>
  <pc:docChgLst>
    <pc:chgData name="Mikalai Mialiuk" userId="31ba57fb-7041-495b-990f-208660c3c08b" providerId="ADAL" clId="{AEE876A8-F45A-49ED-B1FC-498C25182A98}"/>
    <pc:docChg chg="modSld sldOrd">
      <pc:chgData name="Mikalai Mialiuk" userId="31ba57fb-7041-495b-990f-208660c3c08b" providerId="ADAL" clId="{AEE876A8-F45A-49ED-B1FC-498C25182A98}" dt="2025-01-27T22:38:13.274" v="36" actId="20577"/>
      <pc:docMkLst>
        <pc:docMk/>
      </pc:docMkLst>
      <pc:sldChg chg="ord">
        <pc:chgData name="Mikalai Mialiuk" userId="31ba57fb-7041-495b-990f-208660c3c08b" providerId="ADAL" clId="{AEE876A8-F45A-49ED-B1FC-498C25182A98}" dt="2025-01-27T22:36:58.019" v="1"/>
        <pc:sldMkLst>
          <pc:docMk/>
          <pc:sldMk cId="267935053" sldId="2628"/>
        </pc:sldMkLst>
      </pc:sldChg>
      <pc:sldChg chg="modSp mod">
        <pc:chgData name="Mikalai Mialiuk" userId="31ba57fb-7041-495b-990f-208660c3c08b" providerId="ADAL" clId="{AEE876A8-F45A-49ED-B1FC-498C25182A98}" dt="2025-01-27T22:37:27.513" v="7" actId="1076"/>
        <pc:sldMkLst>
          <pc:docMk/>
          <pc:sldMk cId="2609801913" sldId="2631"/>
        </pc:sldMkLst>
      </pc:sldChg>
      <pc:sldChg chg="modSp mod">
        <pc:chgData name="Mikalai Mialiuk" userId="31ba57fb-7041-495b-990f-208660c3c08b" providerId="ADAL" clId="{AEE876A8-F45A-49ED-B1FC-498C25182A98}" dt="2025-01-27T22:38:13.274" v="36" actId="20577"/>
        <pc:sldMkLst>
          <pc:docMk/>
          <pc:sldMk cId="2011533469" sldId="2632"/>
        </pc:sldMkLst>
      </pc:sldChg>
    </pc:docChg>
  </pc:docChgLst>
  <pc:docChgLst>
    <pc:chgData name="Roseline Fréchette" userId="S::roseline.frechette@mifi.gouv.qc.ca::5e542664-d611-4993-89aa-e218c829d034" providerId="AD" clId="Web-{65927BE3-504E-24D1-AE4E-BCD1D1628BEB}"/>
    <pc:docChg chg="">
      <pc:chgData name="Roseline Fréchette" userId="S::roseline.frechette@mifi.gouv.qc.ca::5e542664-d611-4993-89aa-e218c829d034" providerId="AD" clId="Web-{65927BE3-504E-24D1-AE4E-BCD1D1628BEB}" dt="2024-05-24T12:38:58.173" v="0"/>
      <pc:docMkLst>
        <pc:docMk/>
      </pc:docMkLst>
      <pc:sldChg chg="modCm">
        <pc:chgData name="Roseline Fréchette" userId="S::roseline.frechette@mifi.gouv.qc.ca::5e542664-d611-4993-89aa-e218c829d034" providerId="AD" clId="Web-{65927BE3-504E-24D1-AE4E-BCD1D1628BEB}" dt="2024-05-24T12:38:58.173" v="0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Roseline Fréchette" userId="S::roseline.frechette@mifi.gouv.qc.ca::5e542664-d611-4993-89aa-e218c829d034" providerId="AD" clId="Web-{65927BE3-504E-24D1-AE4E-BCD1D1628BEB}" dt="2024-05-24T12:38:58.173" v="0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  <pc226:cmRplyChg chg="add">
                <pc226:chgData name="Roseline Fréchette" userId="S::roseline.frechette@mifi.gouv.qc.ca::5e542664-d611-4993-89aa-e218c829d034" providerId="AD" clId="Web-{65927BE3-504E-24D1-AE4E-BCD1D1628BEB}" dt="2024-05-24T12:38:58.173" v="0"/>
                <pc2:cmRplyMkLst xmlns:pc2="http://schemas.microsoft.com/office/powerpoint/2019/9/main/command">
                  <pc:docMk/>
                  <pc:sldMk cId="4224951100" sldId="2608"/>
                  <pc2:cmMk id="{0C1C7BCE-EC51-4435-AC51-DE5D64F3E961}"/>
                  <pc2:cmRplyMk id="{8905D8D5-1C84-4FD3-9D99-F892911E1FDA}"/>
                </pc2:cmRplyMkLst>
              </pc226:cmRplyChg>
            </pc226:cmChg>
          </p:ext>
        </pc:extLst>
      </pc:sldChg>
    </pc:docChg>
  </pc:docChgLst>
  <pc:docChgLst>
    <pc:chgData name="Catherine Daigneault" userId="b0595de0-6888-41ae-a8b4-8b5bd54418e3" providerId="ADAL" clId="{4451B855-883F-4DCC-8B31-E6167030DCF5}"/>
    <pc:docChg chg="undo custSel modSld">
      <pc:chgData name="Catherine Daigneault" userId="b0595de0-6888-41ae-a8b4-8b5bd54418e3" providerId="ADAL" clId="{4451B855-883F-4DCC-8B31-E6167030DCF5}" dt="2024-06-10T19:51:32.585" v="102" actId="20577"/>
      <pc:docMkLst>
        <pc:docMk/>
      </pc:docMkLst>
      <pc:sldChg chg="modSp mod">
        <pc:chgData name="Catherine Daigneault" userId="b0595de0-6888-41ae-a8b4-8b5bd54418e3" providerId="ADAL" clId="{4451B855-883F-4DCC-8B31-E6167030DCF5}" dt="2024-05-23T20:13:31.038" v="57" actId="403"/>
        <pc:sldMkLst>
          <pc:docMk/>
          <pc:sldMk cId="1657331978" sldId="2599"/>
        </pc:sldMkLst>
      </pc:sldChg>
      <pc:sldChg chg="modSp mod delCm">
        <pc:chgData name="Catherine Daigneault" userId="b0595de0-6888-41ae-a8b4-8b5bd54418e3" providerId="ADAL" clId="{4451B855-883F-4DCC-8B31-E6167030DCF5}" dt="2024-05-24T12:18:21.571" v="66"/>
        <pc:sldMkLst>
          <pc:docMk/>
          <pc:sldMk cId="2958938669" sldId="26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atherine Daigneault" userId="b0595de0-6888-41ae-a8b4-8b5bd54418e3" providerId="ADAL" clId="{4451B855-883F-4DCC-8B31-E6167030DCF5}" dt="2024-05-24T12:18:21.571" v="66"/>
              <pc2:cmMkLst xmlns:pc2="http://schemas.microsoft.com/office/powerpoint/2019/9/main/command">
                <pc:docMk/>
                <pc:sldMk cId="2958938669" sldId="2600"/>
                <pc2:cmMk id="{45C2D3A8-8091-41CD-9CB1-BA3310ECEA9D}"/>
              </pc2:cmMkLst>
            </pc226:cmChg>
          </p:ext>
        </pc:extLst>
      </pc:sldChg>
      <pc:sldChg chg="addSp delSp modSp mod modCm">
        <pc:chgData name="Catherine Daigneault" userId="b0595de0-6888-41ae-a8b4-8b5bd54418e3" providerId="ADAL" clId="{4451B855-883F-4DCC-8B31-E6167030DCF5}" dt="2024-05-24T19:34:04.916" v="99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">
              <pc226:chgData name="Catherine Daigneault" userId="b0595de0-6888-41ae-a8b4-8b5bd54418e3" providerId="ADAL" clId="{4451B855-883F-4DCC-8B31-E6167030DCF5}" dt="2024-05-24T19:34:04.916" v="99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  <pc226:cmRplyChg chg="add">
                <pc226:chgData name="Catherine Daigneault" userId="b0595de0-6888-41ae-a8b4-8b5bd54418e3" providerId="ADAL" clId="{4451B855-883F-4DCC-8B31-E6167030DCF5}" dt="2024-05-24T19:34:04.916" v="99"/>
                <pc2:cmRplyMkLst xmlns:pc2="http://schemas.microsoft.com/office/powerpoint/2019/9/main/command">
                  <pc:docMk/>
                  <pc:sldMk cId="4224951100" sldId="2608"/>
                  <pc2:cmMk id="{0C1C7BCE-EC51-4435-AC51-DE5D64F3E961}"/>
                  <pc2:cmRplyMk id="{8C58AE5D-3071-4BC0-9160-1EF7ED884AD7}"/>
                </pc2:cmRplyMkLst>
              </pc226:cmRplyChg>
              <pc226:cmRplyChg chg="add">
                <pc226:chgData name="Catherine Daigneault" userId="b0595de0-6888-41ae-a8b4-8b5bd54418e3" providerId="ADAL" clId="{4451B855-883F-4DCC-8B31-E6167030DCF5}" dt="2024-05-24T12:22:19.940" v="77"/>
                <pc2:cmRplyMkLst xmlns:pc2="http://schemas.microsoft.com/office/powerpoint/2019/9/main/command">
                  <pc:docMk/>
                  <pc:sldMk cId="4224951100" sldId="2608"/>
                  <pc2:cmMk id="{0C1C7BCE-EC51-4435-AC51-DE5D64F3E961}"/>
                  <pc2:cmRplyMk id="{10C13BA1-E260-4220-842E-2B32EA56A619}"/>
                </pc2:cmRplyMkLst>
              </pc226:cmRplyChg>
            </pc226:cmChg>
          </p:ext>
        </pc:extLst>
      </pc:sldChg>
      <pc:sldChg chg="addSp modSp mod modCm">
        <pc:chgData name="Catherine Daigneault" userId="b0595de0-6888-41ae-a8b4-8b5bd54418e3" providerId="ADAL" clId="{4451B855-883F-4DCC-8B31-E6167030DCF5}" dt="2024-06-10T19:51:32.585" v="102" actId="20577"/>
        <pc:sldMkLst>
          <pc:docMk/>
          <pc:sldMk cId="1838433828" sldId="26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therine Daigneault" userId="b0595de0-6888-41ae-a8b4-8b5bd54418e3" providerId="ADAL" clId="{4451B855-883F-4DCC-8B31-E6167030DCF5}" dt="2024-06-10T19:51:32.585" v="102" actId="20577"/>
              <pc2:cmMkLst xmlns:pc2="http://schemas.microsoft.com/office/powerpoint/2019/9/main/command">
                <pc:docMk/>
                <pc:sldMk cId="1838433828" sldId="2611"/>
                <pc2:cmMk id="{4EA5208B-797B-4B7A-A6F1-5B908B1349B8}"/>
              </pc2:cmMkLst>
            </pc226:cmChg>
          </p:ext>
        </pc:extLst>
      </pc:sldChg>
      <pc:sldChg chg="addSp delSp modSp mod modClrScheme delCm chgLayout">
        <pc:chgData name="Catherine Daigneault" userId="b0595de0-6888-41ae-a8b4-8b5bd54418e3" providerId="ADAL" clId="{4451B855-883F-4DCC-8B31-E6167030DCF5}" dt="2024-05-24T12:18:36.812" v="75"/>
        <pc:sldMkLst>
          <pc:docMk/>
          <pc:sldMk cId="3622357942" sldId="261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atherine Daigneault" userId="b0595de0-6888-41ae-a8b4-8b5bd54418e3" providerId="ADAL" clId="{4451B855-883F-4DCC-8B31-E6167030DCF5}" dt="2024-05-24T12:18:36.812" v="75"/>
              <pc2:cmMkLst xmlns:pc2="http://schemas.microsoft.com/office/powerpoint/2019/9/main/command">
                <pc:docMk/>
                <pc:sldMk cId="3622357942" sldId="2613"/>
                <pc2:cmMk id="{7C748FC0-B06C-4933-9A5D-C0B70A6E825F}"/>
              </pc2:cmMkLst>
            </pc226:cmChg>
          </p:ext>
        </pc:extLst>
      </pc:sldChg>
      <pc:sldChg chg="addSp delSp modSp mod">
        <pc:chgData name="Catherine Daigneault" userId="b0595de0-6888-41ae-a8b4-8b5bd54418e3" providerId="ADAL" clId="{4451B855-883F-4DCC-8B31-E6167030DCF5}" dt="2024-05-24T12:24:35.964" v="98" actId="20577"/>
        <pc:sldMkLst>
          <pc:docMk/>
          <pc:sldMk cId="3687682967" sldId="2614"/>
        </pc:sldMkLst>
      </pc:sldChg>
      <pc:sldChg chg="modSp mod">
        <pc:chgData name="Catherine Daigneault" userId="b0595de0-6888-41ae-a8b4-8b5bd54418e3" providerId="ADAL" clId="{4451B855-883F-4DCC-8B31-E6167030DCF5}" dt="2024-05-24T12:23:48.159" v="84"/>
        <pc:sldMkLst>
          <pc:docMk/>
          <pc:sldMk cId="2117143983" sldId="2616"/>
        </pc:sldMkLst>
      </pc:sldChg>
    </pc:docChg>
  </pc:docChgLst>
  <pc:docChgLst>
    <pc:chgData name="Catherine Daigneault" userId="b0595de0-6888-41ae-a8b4-8b5bd54418e3" providerId="ADAL" clId="{6D0122CD-1F2D-4544-BAFA-3F609FD67A88}"/>
    <pc:docChg chg="modSld">
      <pc:chgData name="Catherine Daigneault" userId="b0595de0-6888-41ae-a8b4-8b5bd54418e3" providerId="ADAL" clId="{6D0122CD-1F2D-4544-BAFA-3F609FD67A88}" dt="2025-07-24T12:39:49.289" v="8" actId="14826"/>
      <pc:docMkLst>
        <pc:docMk/>
      </pc:docMkLst>
      <pc:sldChg chg="modSp mod">
        <pc:chgData name="Catherine Daigneault" userId="b0595de0-6888-41ae-a8b4-8b5bd54418e3" providerId="ADAL" clId="{6D0122CD-1F2D-4544-BAFA-3F609FD67A88}" dt="2025-07-24T12:39:39.433" v="7" actId="1037"/>
        <pc:sldMkLst>
          <pc:docMk/>
          <pc:sldMk cId="4252615034" sldId="2627"/>
        </pc:sldMkLst>
        <pc:spChg chg="mod">
          <ac:chgData name="Catherine Daigneault" userId="b0595de0-6888-41ae-a8b4-8b5bd54418e3" providerId="ADAL" clId="{6D0122CD-1F2D-4544-BAFA-3F609FD67A88}" dt="2025-07-24T12:39:39.433" v="7" actId="1037"/>
          <ac:spMkLst>
            <pc:docMk/>
            <pc:sldMk cId="4252615034" sldId="2627"/>
            <ac:spMk id="8" creationId="{AFFFDBD0-0BB2-21A1-03AD-A60A23DC20C5}"/>
          </ac:spMkLst>
        </pc:spChg>
        <pc:picChg chg="mod">
          <ac:chgData name="Catherine Daigneault" userId="b0595de0-6888-41ae-a8b4-8b5bd54418e3" providerId="ADAL" clId="{6D0122CD-1F2D-4544-BAFA-3F609FD67A88}" dt="2025-07-24T12:39:23.324" v="1" actId="14826"/>
          <ac:picMkLst>
            <pc:docMk/>
            <pc:sldMk cId="4252615034" sldId="2627"/>
            <ac:picMk id="13" creationId="{A9A387E6-FDE1-7B1E-D414-ADD0B9F25896}"/>
          </ac:picMkLst>
        </pc:picChg>
      </pc:sldChg>
      <pc:sldChg chg="modSp">
        <pc:chgData name="Catherine Daigneault" userId="b0595de0-6888-41ae-a8b4-8b5bd54418e3" providerId="ADAL" clId="{6D0122CD-1F2D-4544-BAFA-3F609FD67A88}" dt="2025-07-24T12:39:49.289" v="8" actId="14826"/>
        <pc:sldMkLst>
          <pc:docMk/>
          <pc:sldMk cId="2455919106" sldId="2630"/>
        </pc:sldMkLst>
        <pc:picChg chg="mod">
          <ac:chgData name="Catherine Daigneault" userId="b0595de0-6888-41ae-a8b4-8b5bd54418e3" providerId="ADAL" clId="{6D0122CD-1F2D-4544-BAFA-3F609FD67A88}" dt="2025-07-24T12:39:49.289" v="8" actId="14826"/>
          <ac:picMkLst>
            <pc:docMk/>
            <pc:sldMk cId="2455919106" sldId="2630"/>
            <ac:picMk id="13" creationId="{A9A387E6-FDE1-7B1E-D414-ADD0B9F25896}"/>
          </ac:picMkLst>
        </pc:picChg>
      </pc:sldChg>
    </pc:docChg>
  </pc:docChgLst>
  <pc:docChgLst>
    <pc:chgData name="Séverine Monteil" userId="20bbd8cd-09d5-4352-8d9a-b4ba9c39e031" providerId="ADAL" clId="{9876D72E-CC20-43FC-84C9-BF76C74589CB}"/>
    <pc:docChg chg="">
      <pc:chgData name="Séverine Monteil" userId="20bbd8cd-09d5-4352-8d9a-b4ba9c39e031" providerId="ADAL" clId="{9876D72E-CC20-43FC-84C9-BF76C74589CB}" dt="2024-09-05T13:58:31.160" v="0"/>
      <pc:docMkLst>
        <pc:docMk/>
      </pc:docMkLst>
      <pc:sldChg chg="addCm">
        <pc:chgData name="Séverine Monteil" userId="20bbd8cd-09d5-4352-8d9a-b4ba9c39e031" providerId="ADAL" clId="{9876D72E-CC20-43FC-84C9-BF76C74589CB}" dt="2024-09-05T13:58:31.160" v="0"/>
        <pc:sldMkLst>
          <pc:docMk/>
          <pc:sldMk cId="2958938669" sldId="26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éverine Monteil" userId="20bbd8cd-09d5-4352-8d9a-b4ba9c39e031" providerId="ADAL" clId="{9876D72E-CC20-43FC-84C9-BF76C74589CB}" dt="2024-09-05T13:58:31.160" v="0"/>
              <pc2:cmMkLst xmlns:pc2="http://schemas.microsoft.com/office/powerpoint/2019/9/main/command">
                <pc:docMk/>
                <pc:sldMk cId="2958938669" sldId="2600"/>
                <pc2:cmMk id="{C2EA29FC-1D8C-422F-B1FD-9A23652A75E9}"/>
              </pc2:cmMkLst>
            </pc226:cmChg>
          </p:ext>
        </pc:extLst>
      </pc:sldChg>
    </pc:docChg>
  </pc:docChgLst>
  <pc:docChgLst>
    <pc:chgData name="Maude Robitaille - Ètudiante" userId="756d95af-cb03-443b-a3bf-8544fa8d6a25" providerId="ADAL" clId="{F6567356-05D1-4029-AE76-06C7E57AB05D}"/>
    <pc:docChg chg="custSel modSld">
      <pc:chgData name="Maude Robitaille - Ètudiante" userId="756d95af-cb03-443b-a3bf-8544fa8d6a25" providerId="ADAL" clId="{F6567356-05D1-4029-AE76-06C7E57AB05D}" dt="2024-08-28T14:02:58.198" v="3" actId="1076"/>
      <pc:docMkLst>
        <pc:docMk/>
      </pc:docMkLst>
      <pc:sldChg chg="delSp modSp mod">
        <pc:chgData name="Maude Robitaille - Ètudiante" userId="756d95af-cb03-443b-a3bf-8544fa8d6a25" providerId="ADAL" clId="{F6567356-05D1-4029-AE76-06C7E57AB05D}" dt="2024-08-28T14:02:58.198" v="3" actId="1076"/>
        <pc:sldMkLst>
          <pc:docMk/>
          <pc:sldMk cId="2958938669" sldId="2600"/>
        </pc:sldMkLst>
      </pc:sldChg>
    </pc:docChg>
  </pc:docChgLst>
  <pc:docChgLst>
    <pc:chgData name="Roseline Fréchette" userId="5e542664-d611-4993-89aa-e218c829d034" providerId="ADAL" clId="{9ADBD016-A3DD-4E70-9F40-276977CA6AD6}"/>
    <pc:docChg chg="undo custSel modSld">
      <pc:chgData name="Roseline Fréchette" userId="5e542664-d611-4993-89aa-e218c829d034" providerId="ADAL" clId="{9ADBD016-A3DD-4E70-9F40-276977CA6AD6}" dt="2024-05-24T12:08:14.526" v="23"/>
      <pc:docMkLst>
        <pc:docMk/>
      </pc:docMkLst>
      <pc:sldChg chg="modSp mod">
        <pc:chgData name="Roseline Fréchette" userId="5e542664-d611-4993-89aa-e218c829d034" providerId="ADAL" clId="{9ADBD016-A3DD-4E70-9F40-276977CA6AD6}" dt="2024-05-24T02:59:18.997" v="5" actId="27636"/>
        <pc:sldMkLst>
          <pc:docMk/>
          <pc:sldMk cId="1657331978" sldId="2599"/>
        </pc:sldMkLst>
      </pc:sldChg>
      <pc:sldChg chg="addCm">
        <pc:chgData name="Roseline Fréchette" userId="5e542664-d611-4993-89aa-e218c829d034" providerId="ADAL" clId="{9ADBD016-A3DD-4E70-9F40-276977CA6AD6}" dt="2024-05-24T12:08:14.526" v="23"/>
        <pc:sldMkLst>
          <pc:docMk/>
          <pc:sldMk cId="4224951100" sldId="2608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12:08:14.526" v="23"/>
              <pc2:cmMkLst xmlns:pc2="http://schemas.microsoft.com/office/powerpoint/2019/9/main/command">
                <pc:docMk/>
                <pc:sldMk cId="4224951100" sldId="2608"/>
                <pc2:cmMk id="{0C1C7BCE-EC51-4435-AC51-DE5D64F3E961}"/>
              </pc2:cmMkLst>
            </pc226:cmChg>
          </p:ext>
        </pc:extLst>
      </pc:sldChg>
      <pc:sldChg chg="addCm">
        <pc:chgData name="Roseline Fréchette" userId="5e542664-d611-4993-89aa-e218c829d034" providerId="ADAL" clId="{9ADBD016-A3DD-4E70-9F40-276977CA6AD6}" dt="2024-05-24T03:02:52.985" v="22"/>
        <pc:sldMkLst>
          <pc:docMk/>
          <pc:sldMk cId="1838433828" sldId="2611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03:02:52.985" v="22"/>
              <pc2:cmMkLst xmlns:pc2="http://schemas.microsoft.com/office/powerpoint/2019/9/main/command">
                <pc:docMk/>
                <pc:sldMk cId="1838433828" sldId="2611"/>
                <pc2:cmMk id="{4EA5208B-797B-4B7A-A6F1-5B908B1349B8}"/>
              </pc2:cmMkLst>
            </pc226:cmChg>
          </p:ext>
        </pc:extLst>
      </pc:sldChg>
      <pc:sldChg chg="addCm modCm">
        <pc:chgData name="Roseline Fréchette" userId="5e542664-d611-4993-89aa-e218c829d034" providerId="ADAL" clId="{9ADBD016-A3DD-4E70-9F40-276977CA6AD6}" dt="2024-05-24T03:01:19.674" v="20"/>
        <pc:sldMkLst>
          <pc:docMk/>
          <pc:sldMk cId="3622357942" sldId="261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Roseline Fréchette" userId="5e542664-d611-4993-89aa-e218c829d034" providerId="ADAL" clId="{9ADBD016-A3DD-4E70-9F40-276977CA6AD6}" dt="2024-05-24T03:01:19.674" v="20"/>
              <pc2:cmMkLst xmlns:pc2="http://schemas.microsoft.com/office/powerpoint/2019/9/main/command">
                <pc:docMk/>
                <pc:sldMk cId="3622357942" sldId="2613"/>
                <pc2:cmMk id="{7C748FC0-B06C-4933-9A5D-C0B70A6E825F}"/>
              </pc2:cmMkLst>
            </pc226:cmChg>
          </p:ext>
        </pc:extLst>
      </pc:sldChg>
      <pc:sldChg chg="addCm">
        <pc:chgData name="Roseline Fréchette" userId="5e542664-d611-4993-89aa-e218c829d034" providerId="ADAL" clId="{9ADBD016-A3DD-4E70-9F40-276977CA6AD6}" dt="2024-05-24T03:02:19.972" v="21"/>
        <pc:sldMkLst>
          <pc:docMk/>
          <pc:sldMk cId="2117143983" sldId="261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Roseline Fréchette" userId="5e542664-d611-4993-89aa-e218c829d034" providerId="ADAL" clId="{9ADBD016-A3DD-4E70-9F40-276977CA6AD6}" dt="2024-05-24T03:02:19.972" v="21"/>
              <pc2:cmMkLst xmlns:pc2="http://schemas.microsoft.com/office/powerpoint/2019/9/main/command">
                <pc:docMk/>
                <pc:sldMk cId="2117143983" sldId="2616"/>
                <pc2:cmMk id="{BB254731-28C3-4C6B-A1C9-E4E8CD6C89BD}"/>
              </pc2:cmMkLst>
            </pc226:cmChg>
          </p:ext>
        </pc:extLst>
      </pc:sldChg>
    </pc:docChg>
  </pc:docChgLst>
  <pc:docChgLst>
    <pc:chgData name="Catherine Daigneault" userId="S::catherine.daigneault@mifi.gouv.qc.ca::b0595de0-6888-41ae-a8b4-8b5bd54418e3" providerId="AD" clId="Web-{16AFCD8E-4373-D9E7-D16A-17DCCE991EC4}"/>
    <pc:docChg chg="modSld">
      <pc:chgData name="Catherine Daigneault" userId="S::catherine.daigneault@mifi.gouv.qc.ca::b0595de0-6888-41ae-a8b4-8b5bd54418e3" providerId="AD" clId="Web-{16AFCD8E-4373-D9E7-D16A-17DCCE991EC4}" dt="2025-07-24T12:39:01.963" v="3" actId="20577"/>
      <pc:docMkLst>
        <pc:docMk/>
      </pc:docMkLst>
      <pc:sldChg chg="modSp modCm">
        <pc:chgData name="Catherine Daigneault" userId="S::catherine.daigneault@mifi.gouv.qc.ca::b0595de0-6888-41ae-a8b4-8b5bd54418e3" providerId="AD" clId="Web-{16AFCD8E-4373-D9E7-D16A-17DCCE991EC4}" dt="2025-07-24T12:39:01.963" v="3" actId="20577"/>
        <pc:sldMkLst>
          <pc:docMk/>
          <pc:sldMk cId="4252615034" sldId="2627"/>
        </pc:sldMkLst>
        <pc:spChg chg="mod">
          <ac:chgData name="Catherine Daigneault" userId="S::catherine.daigneault@mifi.gouv.qc.ca::b0595de0-6888-41ae-a8b4-8b5bd54418e3" providerId="AD" clId="Web-{16AFCD8E-4373-D9E7-D16A-17DCCE991EC4}" dt="2025-07-24T12:39:01.963" v="3" actId="20577"/>
          <ac:spMkLst>
            <pc:docMk/>
            <pc:sldMk cId="4252615034" sldId="2627"/>
            <ac:spMk id="8" creationId="{AFFFDBD0-0BB2-21A1-03AD-A60A23DC20C5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Catherine Daigneault" userId="S::catherine.daigneault@mifi.gouv.qc.ca::b0595de0-6888-41ae-a8b4-8b5bd54418e3" providerId="AD" clId="Web-{16AFCD8E-4373-D9E7-D16A-17DCCE991EC4}" dt="2025-07-24T12:37:03.493" v="2" actId="20577"/>
              <pc2:cmMkLst xmlns:pc2="http://schemas.microsoft.com/office/powerpoint/2019/9/main/command">
                <pc:docMk/>
                <pc:sldMk cId="4252615034" sldId="2627"/>
                <pc2:cmMk id="{CEA4091A-483C-475C-9447-1D3CA07FE6EA}"/>
              </pc2:cmMkLst>
            </pc226:cmChg>
          </p:ext>
        </pc:extLst>
      </pc:sldChg>
    </pc:docChg>
  </pc:docChgLst>
  <pc:docChgLst>
    <pc:chgData name="Maude Robitaille - Ètudiante" userId="756d95af-cb03-443b-a3bf-8544fa8d6a25" providerId="ADAL" clId="{C41A9C54-0522-4B8A-A6A4-F898487B9128}"/>
    <pc:docChg chg="">
      <pc:chgData name="Maude Robitaille - Ètudiante" userId="756d95af-cb03-443b-a3bf-8544fa8d6a25" providerId="ADAL" clId="{C41A9C54-0522-4B8A-A6A4-F898487B9128}" dt="2024-06-20T19:34:17.284" v="0"/>
      <pc:docMkLst>
        <pc:docMk/>
      </pc:docMkLst>
      <pc:sldChg chg="addCm">
        <pc:chgData name="Maude Robitaille - Ètudiante" userId="756d95af-cb03-443b-a3bf-8544fa8d6a25" providerId="ADAL" clId="{C41A9C54-0522-4B8A-A6A4-F898487B9128}" dt="2024-06-20T19:34:17.284" v="0"/>
        <pc:sldMkLst>
          <pc:docMk/>
          <pc:sldMk cId="1657331978" sldId="259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ude Robitaille - Ètudiante" userId="756d95af-cb03-443b-a3bf-8544fa8d6a25" providerId="ADAL" clId="{C41A9C54-0522-4B8A-A6A4-F898487B9128}" dt="2024-06-20T19:34:17.284" v="0"/>
              <pc2:cmMkLst xmlns:pc2="http://schemas.microsoft.com/office/powerpoint/2019/9/main/command">
                <pc:docMk/>
                <pc:sldMk cId="1657331978" sldId="2599"/>
                <pc2:cmMk id="{45FC9EBD-4241-4A09-8E43-A06F1EC51C53}"/>
              </pc2:cmMkLst>
            </pc226:cmChg>
          </p:ext>
        </pc:extLst>
      </pc:sldChg>
    </pc:docChg>
  </pc:docChgLst>
  <pc:docChgLst>
    <pc:chgData name="Séverine Monteil" userId="20bbd8cd-09d5-4352-8d9a-b4ba9c39e031" providerId="ADAL" clId="{B384D705-FB77-4DE1-98AC-1265D32FAF56}"/>
    <pc:docChg chg="modSld">
      <pc:chgData name="Séverine Monteil" userId="20bbd8cd-09d5-4352-8d9a-b4ba9c39e031" providerId="ADAL" clId="{B384D705-FB77-4DE1-98AC-1265D32FAF56}" dt="2024-11-14T15:26:57.764" v="10" actId="20577"/>
      <pc:docMkLst>
        <pc:docMk/>
      </pc:docMkLst>
      <pc:sldChg chg="modSp mod">
        <pc:chgData name="Séverine Monteil" userId="20bbd8cd-09d5-4352-8d9a-b4ba9c39e031" providerId="ADAL" clId="{B384D705-FB77-4DE1-98AC-1265D32FAF56}" dt="2024-11-14T15:26:57.764" v="10" actId="20577"/>
        <pc:sldMkLst>
          <pc:docMk/>
          <pc:sldMk cId="2958938669" sldId="2600"/>
        </pc:sldMkLst>
      </pc:sldChg>
    </pc:docChg>
  </pc:docChgLst>
  <pc:docChgLst>
    <pc:chgData name="Maude Robitaille - Ètudiante" userId="756d95af-cb03-443b-a3bf-8544fa8d6a25" providerId="ADAL" clId="{D4C876EC-C82F-4816-8EFA-C1BD1AD9BA93}"/>
    <pc:docChg chg="undo custSel addSld modSld">
      <pc:chgData name="Maude Robitaille - Ètudiante" userId="756d95af-cb03-443b-a3bf-8544fa8d6a25" providerId="ADAL" clId="{D4C876EC-C82F-4816-8EFA-C1BD1AD9BA93}" dt="2024-09-19T14:51:37.682" v="377" actId="27636"/>
      <pc:docMkLst>
        <pc:docMk/>
      </pc:docMkLst>
      <pc:sldChg chg="modSp">
        <pc:chgData name="Maude Robitaille - Ètudiante" userId="756d95af-cb03-443b-a3bf-8544fa8d6a25" providerId="ADAL" clId="{D4C876EC-C82F-4816-8EFA-C1BD1AD9BA93}" dt="2024-09-19T14:07:12.657" v="54" actId="14826"/>
        <pc:sldMkLst>
          <pc:docMk/>
          <pc:sldMk cId="1657331978" sldId="2599"/>
        </pc:sldMkLst>
      </pc:sldChg>
      <pc:sldChg chg="modSp mod delCm">
        <pc:chgData name="Maude Robitaille - Ètudiante" userId="756d95af-cb03-443b-a3bf-8544fa8d6a25" providerId="ADAL" clId="{D4C876EC-C82F-4816-8EFA-C1BD1AD9BA93}" dt="2024-09-19T13:56:56.809" v="8" actId="1076"/>
        <pc:sldMkLst>
          <pc:docMk/>
          <pc:sldMk cId="2958938669" sldId="260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ude Robitaille - Ètudiante" userId="756d95af-cb03-443b-a3bf-8544fa8d6a25" providerId="ADAL" clId="{D4C876EC-C82F-4816-8EFA-C1BD1AD9BA93}" dt="2024-09-19T13:55:38.622" v="0"/>
              <pc2:cmMkLst xmlns:pc2="http://schemas.microsoft.com/office/powerpoint/2019/9/main/command">
                <pc:docMk/>
                <pc:sldMk cId="2958938669" sldId="2600"/>
                <pc2:cmMk id="{C2EA29FC-1D8C-422F-B1FD-9A23652A75E9}"/>
              </pc2:cmMkLst>
            </pc226:cmChg>
          </p:ext>
        </pc:extLst>
      </pc:sldChg>
      <pc:sldChg chg="addSp modSp mod">
        <pc:chgData name="Maude Robitaille - Ètudiante" userId="756d95af-cb03-443b-a3bf-8544fa8d6a25" providerId="ADAL" clId="{D4C876EC-C82F-4816-8EFA-C1BD1AD9BA93}" dt="2024-09-19T14:01:27.846" v="44" actId="1076"/>
        <pc:sldMkLst>
          <pc:docMk/>
          <pc:sldMk cId="2750264909" sldId="2626"/>
        </pc:sldMkLst>
      </pc:sldChg>
      <pc:sldChg chg="addSp delSp modSp mod">
        <pc:chgData name="Maude Robitaille - Ètudiante" userId="756d95af-cb03-443b-a3bf-8544fa8d6a25" providerId="ADAL" clId="{D4C876EC-C82F-4816-8EFA-C1BD1AD9BA93}" dt="2024-09-19T14:08:06.082" v="59" actId="20577"/>
        <pc:sldMkLst>
          <pc:docMk/>
          <pc:sldMk cId="4252615034" sldId="2627"/>
        </pc:sldMkLst>
      </pc:sldChg>
      <pc:sldChg chg="modSp mod">
        <pc:chgData name="Maude Robitaille - Ètudiante" userId="756d95af-cb03-443b-a3bf-8544fa8d6a25" providerId="ADAL" clId="{D4C876EC-C82F-4816-8EFA-C1BD1AD9BA93}" dt="2024-09-19T13:58:10.684" v="12" actId="208"/>
        <pc:sldMkLst>
          <pc:docMk/>
          <pc:sldMk cId="267935053" sldId="2628"/>
        </pc:sldMkLst>
      </pc:sldChg>
      <pc:sldChg chg="delSp add mod delAnim">
        <pc:chgData name="Maude Robitaille - Ètudiante" userId="756d95af-cb03-443b-a3bf-8544fa8d6a25" providerId="ADAL" clId="{D4C876EC-C82F-4816-8EFA-C1BD1AD9BA93}" dt="2024-09-19T14:29:17.342" v="61" actId="478"/>
        <pc:sldMkLst>
          <pc:docMk/>
          <pc:sldMk cId="2455919106" sldId="2630"/>
        </pc:sldMkLst>
      </pc:sldChg>
      <pc:sldChg chg="addSp delSp modSp new mod setBg modClrScheme delAnim modAnim chgLayout">
        <pc:chgData name="Maude Robitaille - Ètudiante" userId="756d95af-cb03-443b-a3bf-8544fa8d6a25" providerId="ADAL" clId="{D4C876EC-C82F-4816-8EFA-C1BD1AD9BA93}" dt="2024-09-19T14:47:27.851" v="324"/>
        <pc:sldMkLst>
          <pc:docMk/>
          <pc:sldMk cId="2609801913" sldId="2631"/>
        </pc:sldMkLst>
      </pc:sldChg>
      <pc:sldChg chg="addSp delSp modSp new mod modClrScheme chgLayout">
        <pc:chgData name="Maude Robitaille - Ètudiante" userId="756d95af-cb03-443b-a3bf-8544fa8d6a25" providerId="ADAL" clId="{D4C876EC-C82F-4816-8EFA-C1BD1AD9BA93}" dt="2024-09-19T14:51:37.682" v="377" actId="27636"/>
        <pc:sldMkLst>
          <pc:docMk/>
          <pc:sldMk cId="2011533469" sldId="2632"/>
        </pc:sldMkLst>
      </pc:sldChg>
    </pc:docChg>
  </pc:docChgLst>
  <pc:docChgLst>
    <pc:chgData name="Maude Robitaille - Ètudiante" userId="756d95af-cb03-443b-a3bf-8544fa8d6a25" providerId="ADAL" clId="{4CA04138-9C83-43B2-99E7-3EAEC358C1D7}"/>
    <pc:docChg chg="undo custSel modSld">
      <pc:chgData name="Maude Robitaille - Ètudiante" userId="756d95af-cb03-443b-a3bf-8544fa8d6a25" providerId="ADAL" clId="{4CA04138-9C83-43B2-99E7-3EAEC358C1D7}" dt="2024-10-24T15:38:37.551" v="129" actId="114"/>
      <pc:docMkLst>
        <pc:docMk/>
      </pc:docMkLst>
      <pc:sldChg chg="modSp mod">
        <pc:chgData name="Maude Robitaille - Ètudiante" userId="756d95af-cb03-443b-a3bf-8544fa8d6a25" providerId="ADAL" clId="{4CA04138-9C83-43B2-99E7-3EAEC358C1D7}" dt="2024-10-24T15:25:10.323" v="3" actId="1076"/>
        <pc:sldMkLst>
          <pc:docMk/>
          <pc:sldMk cId="2958938669" sldId="2600"/>
        </pc:sldMkLst>
      </pc:sldChg>
      <pc:sldChg chg="addSp delSp modSp mod delAnim modAnim">
        <pc:chgData name="Maude Robitaille - Ètudiante" userId="756d95af-cb03-443b-a3bf-8544fa8d6a25" providerId="ADAL" clId="{4CA04138-9C83-43B2-99E7-3EAEC358C1D7}" dt="2024-10-24T15:29:07.405" v="44"/>
        <pc:sldMkLst>
          <pc:docMk/>
          <pc:sldMk cId="4252615034" sldId="2627"/>
        </pc:sldMkLst>
      </pc:sldChg>
      <pc:sldChg chg="modSp">
        <pc:chgData name="Maude Robitaille - Ètudiante" userId="756d95af-cb03-443b-a3bf-8544fa8d6a25" providerId="ADAL" clId="{4CA04138-9C83-43B2-99E7-3EAEC358C1D7}" dt="2024-10-24T15:38:37.551" v="129" actId="114"/>
        <pc:sldMkLst>
          <pc:docMk/>
          <pc:sldMk cId="3490303444" sldId="2629"/>
        </pc:sldMkLst>
      </pc:sldChg>
      <pc:sldChg chg="modSp mod modAnim">
        <pc:chgData name="Maude Robitaille - Ètudiante" userId="756d95af-cb03-443b-a3bf-8544fa8d6a25" providerId="ADAL" clId="{4CA04138-9C83-43B2-99E7-3EAEC358C1D7}" dt="2024-10-24T15:37:54.928" v="121" actId="2085"/>
        <pc:sldMkLst>
          <pc:docMk/>
          <pc:sldMk cId="2609801913" sldId="2631"/>
        </pc:sldMkLst>
      </pc:sldChg>
    </pc:docChg>
  </pc:docChgLst>
  <pc:docChgLst>
    <pc:chgData name="Catherine Daigneault" userId="b0595de0-6888-41ae-a8b4-8b5bd54418e3" providerId="ADAL" clId="{525BF6F7-952E-49CF-AB5F-3F590D0DBA15}"/>
    <pc:docChg chg="modSld">
      <pc:chgData name="Catherine Daigneault" userId="b0595de0-6888-41ae-a8b4-8b5bd54418e3" providerId="ADAL" clId="{525BF6F7-952E-49CF-AB5F-3F590D0DBA15}" dt="2024-09-16T17:48:02.763" v="0" actId="20577"/>
      <pc:docMkLst>
        <pc:docMk/>
      </pc:docMkLst>
      <pc:sldChg chg="modSp mod">
        <pc:chgData name="Catherine Daigneault" userId="b0595de0-6888-41ae-a8b4-8b5bd54418e3" providerId="ADAL" clId="{525BF6F7-952E-49CF-AB5F-3F590D0DBA15}" dt="2024-09-16T17:48:02.763" v="0" actId="20577"/>
        <pc:sldMkLst>
          <pc:docMk/>
          <pc:sldMk cId="1657331978" sldId="2599"/>
        </pc:sldMkLst>
      </pc:sldChg>
    </pc:docChg>
  </pc:docChgLst>
  <pc:docChgLst>
    <pc:chgData name="Catherine Daigneault" userId="b0595de0-6888-41ae-a8b4-8b5bd54418e3" providerId="ADAL" clId="{1774CE06-977D-473A-9A4C-9C0736D3332E}"/>
    <pc:docChg chg="undo custSel modSld">
      <pc:chgData name="Catherine Daigneault" userId="b0595de0-6888-41ae-a8b4-8b5bd54418e3" providerId="ADAL" clId="{1774CE06-977D-473A-9A4C-9C0736D3332E}" dt="2025-01-28T21:51:26.455" v="306" actId="14826"/>
      <pc:docMkLst>
        <pc:docMk/>
      </pc:docMkLst>
      <pc:sldChg chg="modSp mod">
        <pc:chgData name="Catherine Daigneault" userId="b0595de0-6888-41ae-a8b4-8b5bd54418e3" providerId="ADAL" clId="{1774CE06-977D-473A-9A4C-9C0736D3332E}" dt="2025-01-28T21:50:52.491" v="302" actId="1076"/>
        <pc:sldMkLst>
          <pc:docMk/>
          <pc:sldMk cId="1657331978" sldId="2599"/>
        </pc:sldMkLst>
      </pc:sldChg>
      <pc:sldChg chg="modSp mod">
        <pc:chgData name="Catherine Daigneault" userId="b0595de0-6888-41ae-a8b4-8b5bd54418e3" providerId="ADAL" clId="{1774CE06-977D-473A-9A4C-9C0736D3332E}" dt="2025-01-28T21:51:20.387" v="305" actId="1076"/>
        <pc:sldMkLst>
          <pc:docMk/>
          <pc:sldMk cId="4252615034" sldId="2627"/>
        </pc:sldMkLst>
      </pc:sldChg>
      <pc:sldChg chg="addSp delSp modSp mod modAnim">
        <pc:chgData name="Catherine Daigneault" userId="b0595de0-6888-41ae-a8b4-8b5bd54418e3" providerId="ADAL" clId="{1774CE06-977D-473A-9A4C-9C0736D3332E}" dt="2025-01-28T21:46:23.807" v="289"/>
        <pc:sldMkLst>
          <pc:docMk/>
          <pc:sldMk cId="3490303444" sldId="2629"/>
        </pc:sldMkLst>
      </pc:sldChg>
      <pc:sldChg chg="modSp mod">
        <pc:chgData name="Catherine Daigneault" userId="b0595de0-6888-41ae-a8b4-8b5bd54418e3" providerId="ADAL" clId="{1774CE06-977D-473A-9A4C-9C0736D3332E}" dt="2025-01-28T21:51:26.455" v="306" actId="14826"/>
        <pc:sldMkLst>
          <pc:docMk/>
          <pc:sldMk cId="2455919106" sldId="263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7A0546F-FB9C-4C80-B37B-CFF8E6EA2277}" type="datetime1">
              <a:rPr lang="fr-FR" smtClean="0"/>
              <a:t>24/07/2025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C24FA-2C5B-453F-9667-4534FD048CE5}" type="datetime1">
              <a:rPr lang="fr-FR" smtClean="0"/>
              <a:pPr/>
              <a:t>24/07/2025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fr-FR" noProof="0" smtClean="0"/>
              <a:t>‹#›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168874B-C36D-4483-1C59-91736BA28294}"/>
              </a:ext>
            </a:extLst>
          </p:cNvPr>
          <p:cNvSpPr/>
          <p:nvPr userDrawn="1"/>
        </p:nvSpPr>
        <p:spPr>
          <a:xfrm>
            <a:off x="0" y="1"/>
            <a:ext cx="12192000" cy="46736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409CA6C-0650-1774-1CD4-0887BB78F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7467" y="2966720"/>
            <a:ext cx="10701865" cy="1503680"/>
          </a:xfrm>
        </p:spPr>
        <p:txBody>
          <a:bodyPr>
            <a:normAutofit/>
          </a:bodyPr>
          <a:lstStyle>
            <a:lvl1pPr>
              <a:defRPr b="0"/>
            </a:lvl1pPr>
          </a:lstStyle>
          <a:p>
            <a:pPr algn="l"/>
            <a:r>
              <a:rPr lang="fr-FR" sz="4000" spc="-10">
                <a:solidFill>
                  <a:srgbClr val="D56723"/>
                </a:solidFill>
                <a:effectLst/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  <a:t>TÂCHE</a:t>
            </a:r>
            <a:br>
              <a:rPr lang="fr-FR" sz="3600" spc="-10">
                <a:solidFill>
                  <a:srgbClr val="D56723"/>
                </a:solidFill>
                <a:effectLst/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</a:br>
            <a:r>
              <a:rPr lang="fr-FR" sz="2800" b="1" spc="-10">
                <a:solidFill>
                  <a:schemeClr val="bg1"/>
                </a:solidFill>
                <a:effectLst/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  <a:t>NOM DE LA TÂCHE</a:t>
            </a:r>
            <a:endParaRPr lang="fr-FR" sz="2800" b="1">
              <a:solidFill>
                <a:schemeClr val="bg1"/>
              </a:solidFill>
              <a:latin typeface=""/>
            </a:endParaRPr>
          </a:p>
        </p:txBody>
      </p:sp>
      <p:sp>
        <p:nvSpPr>
          <p:cNvPr id="6" name="Zone de texte 2">
            <a:extLst>
              <a:ext uri="{FF2B5EF4-FFF2-40B4-BE49-F238E27FC236}">
                <a16:creationId xmlns:a16="http://schemas.microsoft.com/office/drawing/2014/main" id="{77DEABCF-F035-3BAF-1F13-53713D4046F9}"/>
              </a:ext>
            </a:extLst>
          </p:cNvPr>
          <p:cNvSpPr txBox="1"/>
          <p:nvPr userDrawn="1"/>
        </p:nvSpPr>
        <p:spPr>
          <a:xfrm>
            <a:off x="7594605" y="5698066"/>
            <a:ext cx="2076556" cy="47561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fr-CA" sz="8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Avec la collaboration de :</a:t>
            </a:r>
            <a:endParaRPr lang="fr-CA" sz="11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12DFB6C-5400-4976-CDCA-870153E099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609" y="6056927"/>
            <a:ext cx="1952097" cy="3866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6C03FF-5B06-BDFB-88BE-BF870B2813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4605" y="6044970"/>
            <a:ext cx="1952096" cy="4074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2002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524828" y="4409452"/>
            <a:ext cx="0" cy="308019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3767476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MERCI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WWW.WEBSITENAME.COM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94608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Rectangle 7" title="Décoratif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11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150516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MERCI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WWW.WEBSITENAME.COM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35872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7" name="Rectangle 6" title="Décoratif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802954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 avec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7" name="Rectangle 6" title="Décoratif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788556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 avec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7" name="Rectangle 6" title="Décoratif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27521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eur de diapositiv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9" name="Espace réservé du texte 12" title="Décoratif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12664896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éparateur de diapositiv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9" name="Espace réservé du texte 12" title="Décoratif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62466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B85D84F-24CA-A766-5428-14B69385304A}"/>
              </a:ext>
            </a:extLst>
          </p:cNvPr>
          <p:cNvSpPr/>
          <p:nvPr userDrawn="1"/>
        </p:nvSpPr>
        <p:spPr>
          <a:xfrm>
            <a:off x="0" y="0"/>
            <a:ext cx="6962660" cy="68580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2CC97AB-BD0E-0950-6C21-BE3D62213D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79787" y="1158386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6A77947-39D8-6F0A-08ED-8DAA0A190E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479786" y="2487222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4C3313C-CA07-4F0F-2AD7-A1A1E54D727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79786" y="3795109"/>
            <a:ext cx="906238" cy="906238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EC9214-BB9D-0353-F6C8-D435BC97DA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79786" y="5091019"/>
            <a:ext cx="906238" cy="906238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E7A3C2D-C1D5-A41A-2FF2-E160F3F16E1F}"/>
              </a:ext>
            </a:extLst>
          </p:cNvPr>
          <p:cNvSpPr txBox="1"/>
          <p:nvPr userDrawn="1"/>
        </p:nvSpPr>
        <p:spPr>
          <a:xfrm>
            <a:off x="7568584" y="1454227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CO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596084-3A04-633F-80D7-D5CD4B2DB2D6}"/>
              </a:ext>
            </a:extLst>
          </p:cNvPr>
          <p:cNvSpPr txBox="1"/>
          <p:nvPr userDrawn="1"/>
        </p:nvSpPr>
        <p:spPr>
          <a:xfrm>
            <a:off x="7568584" y="2754217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PO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E134393-07EC-92BB-1BD5-D698EC43B219}"/>
              </a:ext>
            </a:extLst>
          </p:cNvPr>
          <p:cNvSpPr txBox="1"/>
          <p:nvPr userDrawn="1"/>
        </p:nvSpPr>
        <p:spPr>
          <a:xfrm>
            <a:off x="7568584" y="4087259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CÉ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0726A82-386E-FCC6-E823-BA4AA405D8E0}"/>
              </a:ext>
            </a:extLst>
          </p:cNvPr>
          <p:cNvSpPr txBox="1"/>
          <p:nvPr userDrawn="1"/>
        </p:nvSpPr>
        <p:spPr>
          <a:xfrm>
            <a:off x="7568584" y="5387249"/>
            <a:ext cx="3371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INTENTION(S) DE PÉ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4C1821B-F761-00D0-CD2A-8D1CA2E574AA}"/>
              </a:ext>
            </a:extLst>
          </p:cNvPr>
          <p:cNvSpPr txBox="1"/>
          <p:nvPr userDrawn="1"/>
        </p:nvSpPr>
        <p:spPr>
          <a:xfrm>
            <a:off x="759279" y="1079258"/>
            <a:ext cx="53367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MISE EN SITUATION</a:t>
            </a:r>
          </a:p>
          <a:p>
            <a:endParaRPr lang="fr-FR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fr-FR"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Zone texte</a:t>
            </a:r>
          </a:p>
        </p:txBody>
      </p:sp>
    </p:spTree>
    <p:extLst>
      <p:ext uri="{BB962C8B-B14F-4D97-AF65-F5344CB8AC3E}">
        <p14:creationId xmlns:p14="http://schemas.microsoft.com/office/powerpoint/2010/main" val="25559992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éparateur de diapositiv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9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445648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éparateur de diapositiv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2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13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3296926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/>
              <a:t>Ordre du jour</a:t>
            </a:r>
          </a:p>
        </p:txBody>
      </p:sp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42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791782" y="3899540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3233477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2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/>
              <a:t>Ordre du jour</a:t>
            </a:r>
          </a:p>
        </p:txBody>
      </p:sp>
    </p:spTree>
    <p:extLst>
      <p:ext uri="{BB962C8B-B14F-4D97-AF65-F5344CB8AC3E}">
        <p14:creationId xmlns:p14="http://schemas.microsoft.com/office/powerpoint/2010/main" val="4131519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Mise en page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2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/>
              <a:t>Ordre du jour</a:t>
            </a:r>
          </a:p>
        </p:txBody>
      </p:sp>
    </p:spTree>
    <p:extLst>
      <p:ext uri="{BB962C8B-B14F-4D97-AF65-F5344CB8AC3E}">
        <p14:creationId xmlns:p14="http://schemas.microsoft.com/office/powerpoint/2010/main" val="26254370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Rectangle 2" title="Décoratif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7" name="Espace réservé du texte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39" name="Espace réservé du texte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40" name="Espace réservé du texte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4</a:t>
            </a:r>
          </a:p>
        </p:txBody>
      </p:sp>
      <p:sp>
        <p:nvSpPr>
          <p:cNvPr id="41" name="Espace réservé du texte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5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fr-FR" noProof="0"/>
              <a:t>Ordre du jour</a:t>
            </a:r>
          </a:p>
        </p:txBody>
      </p:sp>
    </p:spTree>
    <p:extLst>
      <p:ext uri="{BB962C8B-B14F-4D97-AF65-F5344CB8AC3E}">
        <p14:creationId xmlns:p14="http://schemas.microsoft.com/office/powerpoint/2010/main" val="3579260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9" name="Espace réservé d’image 5" title="Décoratif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570463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fr-FR" noProof="0"/>
              <a:t>Cliquez pour ajouter un titre ici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1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30306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3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fr-FR" noProof="0"/>
              <a:t>Cliquez pour ajouter un titre ici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69347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1" name="Rectangle 10" title="Décoratif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2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426637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4" title="Décoratif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209665" y="0"/>
            <a:ext cx="2817564" cy="1099751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9" name="Rectangle 8" title="Décoratif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rgbClr val="003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0" name="Rectangle 9" title="Décoratif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1" name="Rectangle 10" title="Décoratif"/>
          <p:cNvSpPr/>
          <p:nvPr userDrawn="1"/>
        </p:nvSpPr>
        <p:spPr>
          <a:xfrm>
            <a:off x="9162924" y="4586414"/>
            <a:ext cx="2815716" cy="2271585"/>
          </a:xfrm>
          <a:prstGeom prst="rect">
            <a:avLst/>
          </a:prstGeom>
          <a:solidFill>
            <a:srgbClr val="003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11" title="Décoratif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5391519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’image 5" title="Décoratif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1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518705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/>
          </a:p>
        </p:txBody>
      </p:sp>
      <p:sp>
        <p:nvSpPr>
          <p:cNvPr id="12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8966636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/>
          </a:p>
        </p:txBody>
      </p:sp>
      <p:sp>
        <p:nvSpPr>
          <p:cNvPr id="12" name="Titre 1" title="Décoratif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fr-FR" noProof="0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fr-FR" noProof="0"/>
              <a:t>Cliquez pour ajouter un titre ici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15607567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10" name="Forme 62" title="Décoratif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27439186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u texte 6" title="Décoratif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fr-FR" noProof="0"/>
              <a:t>Cliquez pour </a:t>
            </a:r>
            <a:br>
              <a:rPr lang="fr-FR" noProof="0"/>
            </a:br>
            <a:r>
              <a:rPr lang="fr-FR" noProof="0"/>
              <a:t>Ajouter Titre</a:t>
            </a:r>
          </a:p>
        </p:txBody>
      </p:sp>
      <p:sp>
        <p:nvSpPr>
          <p:cNvPr id="9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1461355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 title="Décoratif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895553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3871162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écoratif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fr-FR" sz="1400" b="0" i="0" noProof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</a:t>
            </a:r>
            <a:br>
              <a:rPr lang="fr-FR" noProof="0"/>
            </a:br>
            <a:r>
              <a:rPr lang="fr-FR" noProof="0"/>
              <a:t>Ajouter Titre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ajouter un titre ici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02040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Cliquez pour modifier </a:t>
            </a:r>
            <a:br>
              <a:rPr lang="fr-FR" noProof="0"/>
            </a:br>
            <a:r>
              <a:rPr lang="fr-FR" noProof="0"/>
              <a:t>Style du titre du Master</a:t>
            </a:r>
          </a:p>
        </p:txBody>
      </p:sp>
    </p:spTree>
    <p:extLst>
      <p:ext uri="{BB962C8B-B14F-4D97-AF65-F5344CB8AC3E}">
        <p14:creationId xmlns:p14="http://schemas.microsoft.com/office/powerpoint/2010/main" val="2005592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76880" y="2153918"/>
            <a:ext cx="9215120" cy="4775202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0"/>
            <a:ext cx="12192000" cy="2062480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83919"/>
            <a:ext cx="9575801" cy="513691"/>
          </a:xfrm>
        </p:spPr>
        <p:txBody>
          <a:bodyPr rtlCol="0" anchor="t">
            <a:no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029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7750B6-1BAA-715F-8003-E984BF68E311}"/>
              </a:ext>
            </a:extLst>
          </p:cNvPr>
          <p:cNvSpPr/>
          <p:nvPr userDrawn="1"/>
        </p:nvSpPr>
        <p:spPr>
          <a:xfrm>
            <a:off x="0" y="2123438"/>
            <a:ext cx="2895600" cy="474472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067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50161194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40751904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9558707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5751734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isposition personnalisé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9673053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isposition personnalisé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86036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Disposition personnalisé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7992703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808821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Rectangle 4" title="Décoratif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939780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Rectangle 4" title="Décoratif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" name="Titre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377001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76880" y="2153918"/>
            <a:ext cx="9215120" cy="4775202"/>
          </a:xfrm>
          <a:solidFill>
            <a:schemeClr val="bg1"/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0"/>
            <a:ext cx="12192000" cy="206248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883919"/>
            <a:ext cx="9575801" cy="513691"/>
          </a:xfrm>
        </p:spPr>
        <p:txBody>
          <a:bodyPr rtlCol="0" anchor="t">
            <a:noAutofit/>
          </a:bodyPr>
          <a:lstStyle>
            <a:lvl1pPr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5029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/>
              <a:t>Le sous-titre se place ici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7750B6-1BAA-715F-8003-E984BF68E311}"/>
              </a:ext>
            </a:extLst>
          </p:cNvPr>
          <p:cNvSpPr/>
          <p:nvPr userDrawn="1"/>
        </p:nvSpPr>
        <p:spPr>
          <a:xfrm>
            <a:off x="0" y="2123438"/>
            <a:ext cx="2895600" cy="4744720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04134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écoratif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fr-FR" noProof="0"/>
            </a:p>
          </p:txBody>
        </p:sp>
        <p:sp>
          <p:nvSpPr>
            <p:cNvPr id="6" name="ESPACE RÉSERVÉ À L’IMAGE" title="Décoratif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fr-FR" noProof="0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</p:spTree>
    <p:extLst>
      <p:ext uri="{BB962C8B-B14F-4D97-AF65-F5344CB8AC3E}">
        <p14:creationId xmlns:p14="http://schemas.microsoft.com/office/powerpoint/2010/main" val="10577870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écoratif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fr-FR" noProof="0"/>
            </a:p>
          </p:txBody>
        </p:sp>
        <p:sp>
          <p:nvSpPr>
            <p:cNvPr id="6" name="ESPACE RÉSERVÉ À L’IMAGE" title="Décoratif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fr-FR" noProof="0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</p:spTree>
    <p:extLst>
      <p:ext uri="{BB962C8B-B14F-4D97-AF65-F5344CB8AC3E}">
        <p14:creationId xmlns:p14="http://schemas.microsoft.com/office/powerpoint/2010/main" val="15168495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Décoratif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fr-FR" noProof="0"/>
            </a:p>
          </p:txBody>
        </p:sp>
        <p:sp>
          <p:nvSpPr>
            <p:cNvPr id="6" name="ESPACE RÉSERVÉ À L’IMAGE" title="Décoratif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fr-FR" noProof="0"/>
            </a:p>
          </p:txBody>
        </p:sp>
      </p:grp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</p:spTree>
    <p:extLst>
      <p:ext uri="{BB962C8B-B14F-4D97-AF65-F5344CB8AC3E}">
        <p14:creationId xmlns:p14="http://schemas.microsoft.com/office/powerpoint/2010/main" val="8102803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 title="Décoratif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3963604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 title="Décoratif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99040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 15" title="Décoratif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 noProof="0"/>
              <a:t>En-tête de section</a:t>
            </a:r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179912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4141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écoratif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fr-FR" sz="1400" b="0" i="0" spc="0" noProof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5" name="Espace réservé d’image 5" title="Décoratif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1" name="Espace réservé d’image 5" title="Décoratif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22" name="Espace réservé d’image 5" title="Décoratif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23" name="Espace réservé d’image 5" title="Décoratif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pour ajouter le titre de la diapositive ici</a:t>
            </a:r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7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2340599" y="1702540"/>
            <a:ext cx="0" cy="3033012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78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fr-FR" noProof="0"/>
              <a:t>Cliquez pour ajouter le titre de la diapositive ici</a:t>
            </a:r>
          </a:p>
        </p:txBody>
      </p:sp>
      <p:sp>
        <p:nvSpPr>
          <p:cNvPr id="20" name="Espace réservé du texte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4" name="Espace réservé d’image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8" name="Espace réservé d’image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9" name="Espace réservé d’image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0" name="Espace réservé d’image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4044132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écoratif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fr-FR" sz="1400" b="0" i="0" spc="0" noProof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fr-FR" noProof="0"/>
              <a:t>Cliquez pour ajouter le titre de la diapositive ici</a:t>
            </a:r>
          </a:p>
        </p:txBody>
      </p:sp>
      <p:sp>
        <p:nvSpPr>
          <p:cNvPr id="6" name="Espace réservé d’image 5" title="Décoratif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1" name="Espace réservé d’image 5" title="Décoratif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13" name="Espace réservé d’image 5" title="Décoratif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14" name="Espace réservé d’image 5" title="Décoratif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604927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799DC3-50DB-B910-24DD-94334B31B0B7}"/>
              </a:ext>
            </a:extLst>
          </p:cNvPr>
          <p:cNvSpPr/>
          <p:nvPr userDrawn="1"/>
        </p:nvSpPr>
        <p:spPr>
          <a:xfrm>
            <a:off x="0" y="2448560"/>
            <a:ext cx="12192000" cy="4408783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7" y="253999"/>
            <a:ext cx="3275044" cy="3114747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7" y="3500825"/>
            <a:ext cx="3275044" cy="3114747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FEAEDA5B-DA6E-6AF3-759E-5B5E573723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88560" y="1821233"/>
            <a:ext cx="6106160" cy="528488"/>
          </a:xfrm>
        </p:spPr>
        <p:txBody>
          <a:bodyPr rtlCol="0" anchor="t">
            <a:noAutofit/>
          </a:bodyPr>
          <a:lstStyle>
            <a:lvl1pPr>
              <a:defRPr sz="2800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 noProof="0"/>
              <a:t>CLIQUEZ POUR AJOUTER UN TITRE</a:t>
            </a:r>
          </a:p>
        </p:txBody>
      </p:sp>
      <p:sp>
        <p:nvSpPr>
          <p:cNvPr id="11" name="Espace réservé du texte 12">
            <a:extLst>
              <a:ext uri="{FF2B5EF4-FFF2-40B4-BE49-F238E27FC236}">
                <a16:creationId xmlns:a16="http://schemas.microsoft.com/office/drawing/2014/main" id="{1115C7AC-68CE-9CDE-72AC-6182F3CBCB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88560" y="2951328"/>
            <a:ext cx="6685280" cy="2931312"/>
          </a:xfrm>
        </p:spPr>
        <p:txBody>
          <a:bodyPr rtlCol="0">
            <a:normAutofit/>
          </a:bodyPr>
          <a:lstStyle>
            <a:lvl1pPr marL="0" indent="0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/>
              <a:t>Zone texte</a:t>
            </a:r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fr-FR" noProof="0"/>
              <a:t>Cliquez pour ajouter le titre de la diapositive ici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7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1" name="Ovale 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2" name="Ovale 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4" name="Espace réservé d’image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5" name="Espace réservé d’image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6" name="Espace réservé d’image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7" name="Espace réservé d’image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795111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Décoratif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fr-FR" sz="1400" b="0" i="0" spc="0" noProof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fr-FR" noProof="0"/>
              <a:t>Cliquez pour ajouter le titre de la diapositive ici</a:t>
            </a:r>
          </a:p>
        </p:txBody>
      </p:sp>
      <p:sp>
        <p:nvSpPr>
          <p:cNvPr id="17" name="Espace réservé du texte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6" name="Espace réservé d’image 5" title="Décoratif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11" name="Espace réservé d’image 5" title="Décoratif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13" name="Espace réservé d’image 5" title="Décoratif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14" name="Espace réservé d’image 5" title="Décoratif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fr-FR" noProof="0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5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2086343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title="Décoratif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19" name="Espace réservé du texte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21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89551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 title="Décoratif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1" name="Rectangle 20" title="Décoratif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8" name="Rectangle 27" title="Décoratif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0" name="Espace réservé d’image 4" title="Décoratif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2" name="Espace réservé d’image 4" title="Décoratif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3" name="Espace réservé d’image 4" title="Décoratif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6" name="Rectangle 25" title="Décoratif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fr-FR" noProof="0"/>
              <a:t>AJOUTER UN NOM ICI</a:t>
            </a:r>
          </a:p>
        </p:txBody>
      </p:sp>
      <p:sp>
        <p:nvSpPr>
          <p:cNvPr id="31" name="Espace réservé d’image 4" title="Décoratif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72461844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7859064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</a:p>
        </p:txBody>
      </p:sp>
      <p:sp>
        <p:nvSpPr>
          <p:cNvPr id="7" name="Forme 62" title="Décoratif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81892698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32262780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14" name="Espace réservé du texte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391640486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</a:p>
        </p:txBody>
      </p:sp>
    </p:spTree>
    <p:extLst>
      <p:ext uri="{BB962C8B-B14F-4D97-AF65-F5344CB8AC3E}">
        <p14:creationId xmlns:p14="http://schemas.microsoft.com/office/powerpoint/2010/main" val="35945674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3" name="Espace réservé du texte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3" name="Espace réservé au graphique 2" title="Décoratif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graphique</a:t>
            </a:r>
          </a:p>
        </p:txBody>
      </p:sp>
      <p:sp>
        <p:nvSpPr>
          <p:cNvPr id="4" name="Espace réservé d’image 3" title="Décoratif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91970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 avec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Rectangle 7" title="Décoratif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rgbClr val="D5672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1349640"/>
            <a:ext cx="4120444" cy="999845"/>
          </a:xfrm>
        </p:spPr>
        <p:txBody>
          <a:bodyPr rtlCol="0" anchor="b">
            <a:noAutofit/>
          </a:bodyPr>
          <a:lstStyle>
            <a:lvl1pPr algn="l">
              <a:defRPr sz="2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rtl="0"/>
            <a:r>
              <a:rPr lang="fr-FR"/>
              <a:t>TITRE</a:t>
            </a:r>
            <a:endParaRPr lang="fr-FR" noProof="0"/>
          </a:p>
        </p:txBody>
      </p:sp>
      <p:sp>
        <p:nvSpPr>
          <p:cNvPr id="10" name="Espace réservé du texte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2619645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/>
              <a:t>Sous-titre </a:t>
            </a:r>
          </a:p>
        </p:txBody>
      </p:sp>
      <p:sp>
        <p:nvSpPr>
          <p:cNvPr id="5" name="Espace réservé du texte 12">
            <a:extLst>
              <a:ext uri="{FF2B5EF4-FFF2-40B4-BE49-F238E27FC236}">
                <a16:creationId xmlns:a16="http://schemas.microsoft.com/office/drawing/2014/main" id="{852376D8-3D40-1699-95C4-02103272AD8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400" y="3392704"/>
            <a:ext cx="4131733" cy="2764256"/>
          </a:xfrm>
        </p:spPr>
        <p:txBody>
          <a:bodyPr rtlCol="0">
            <a:normAutofit/>
          </a:bodyPr>
          <a:lstStyle>
            <a:lvl1pPr marL="0" indent="0">
              <a:buNone/>
              <a:defRPr sz="1400" spc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 rtl="0"/>
            <a:r>
              <a:rPr lang="fr-FR" noProof="0"/>
              <a:t>Zone texte</a:t>
            </a:r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fr-FR" noProof="0"/>
              <a:t>CLIQUEZ POUR MODIFIER LE STYLE DU TITRE DE MASQUE</a:t>
            </a:r>
          </a:p>
        </p:txBody>
      </p:sp>
      <p:sp>
        <p:nvSpPr>
          <p:cNvPr id="11" name="Espace réservé du texte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fr-FR" noProof="0"/>
              <a:t>SOUS-TITRE ICI</a:t>
            </a:r>
          </a:p>
        </p:txBody>
      </p:sp>
      <p:sp>
        <p:nvSpPr>
          <p:cNvPr id="4" name="Espace réservé du tableau 3" title="Décoratif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 tableau</a:t>
            </a:r>
          </a:p>
        </p:txBody>
      </p:sp>
    </p:spTree>
    <p:extLst>
      <p:ext uri="{BB962C8B-B14F-4D97-AF65-F5344CB8AC3E}">
        <p14:creationId xmlns:p14="http://schemas.microsoft.com/office/powerpoint/2010/main" val="3305993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5307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4" name="Espace réservé d’image 6" title="Décoratif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6" title="Décoratif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’image 6" title="Décoratif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0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7508698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’image 6" title="Décoratif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6" title="Décoratif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fr-FR" noProof="0"/>
              <a:t>Cliquez sur l'icône pour ajouter une image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fr-FR" noProof="0"/>
              <a:t>Cliquez pour ajouter </a:t>
            </a:r>
            <a:br>
              <a:rPr lang="fr-FR" noProof="0"/>
            </a:br>
            <a:r>
              <a:rPr lang="fr-FR" noProof="0"/>
              <a:t>Titre de la diapositive ici</a:t>
            </a:r>
          </a:p>
        </p:txBody>
      </p:sp>
      <p:sp>
        <p:nvSpPr>
          <p:cNvPr id="10" name="Forme 62" title="Décoratif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fr-FR" sz="1500" noProof="0"/>
          </a:p>
        </p:txBody>
      </p:sp>
    </p:spTree>
    <p:extLst>
      <p:ext uri="{BB962C8B-B14F-4D97-AF65-F5344CB8AC3E}">
        <p14:creationId xmlns:p14="http://schemas.microsoft.com/office/powerpoint/2010/main" val="15229124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’image 4" title="Décoratif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6" name="Espace réservé d’image 4" title="Décoratif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7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8" name="Espace réservé d’image 4" title="Décoratif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2" name="Rectangle 1" title="Décoratif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9" name="Rectangle 8" title="Décoratif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0" name="Rectangle 9" title="Décoratif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1" name="Rectangle 10" title="Décoratif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596406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’image 28" title="Décoratif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  <p:sp>
        <p:nvSpPr>
          <p:cNvPr id="3" name="Rectangle 2" title="Décoratif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solidFill>
            <a:srgbClr val="D567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2" name="Espace réservé du texte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3" name="Espace réservé du texte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4" name="Espace réservé du texte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5" name="Espace réservé du texte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6" name="Espace réservé du texte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Cliquez pour modifier le Master </a:t>
            </a:r>
            <a:br>
              <a:rPr lang="fr-FR" noProof="0"/>
            </a:br>
            <a:r>
              <a:rPr lang="fr-FR" noProof="0"/>
              <a:t>styles de texte</a:t>
            </a:r>
          </a:p>
        </p:txBody>
      </p:sp>
      <p:sp>
        <p:nvSpPr>
          <p:cNvPr id="37" name="Espace réservé du texte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1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2</a:t>
            </a:r>
          </a:p>
        </p:txBody>
      </p:sp>
      <p:sp>
        <p:nvSpPr>
          <p:cNvPr id="39" name="Espace réservé du texte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3</a:t>
            </a:r>
          </a:p>
        </p:txBody>
      </p:sp>
      <p:sp>
        <p:nvSpPr>
          <p:cNvPr id="40" name="Espace réservé du texte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4</a:t>
            </a:r>
          </a:p>
        </p:txBody>
      </p:sp>
      <p:sp>
        <p:nvSpPr>
          <p:cNvPr id="41" name="Espace réservé du texte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fr-FR" noProof="0"/>
              <a:t>5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195952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2800" b="1">
                <a:solidFill>
                  <a:srgbClr val="00385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rtl="0"/>
            <a:r>
              <a:rPr lang="fr-FR" noProof="0"/>
              <a:t>ORDRE </a:t>
            </a:r>
            <a:br>
              <a:rPr lang="fr-FR" noProof="0"/>
            </a:br>
            <a:r>
              <a:rPr lang="fr-FR" noProof="0"/>
              <a:t>DU JOUR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’image 4" title="Décoratif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fr-FR" noProof="0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31.xml"/><Relationship Id="rId34" Type="http://schemas.openxmlformats.org/officeDocument/2006/relationships/slideLayout" Target="../slideLayouts/slideLayout44.xml"/><Relationship Id="rId42" Type="http://schemas.openxmlformats.org/officeDocument/2006/relationships/slideLayout" Target="../slideLayouts/slideLayout52.xml"/><Relationship Id="rId47" Type="http://schemas.openxmlformats.org/officeDocument/2006/relationships/slideLayout" Target="../slideLayouts/slideLayout57.xml"/><Relationship Id="rId50" Type="http://schemas.openxmlformats.org/officeDocument/2006/relationships/slideLayout" Target="../slideLayouts/slideLayout60.xml"/><Relationship Id="rId55" Type="http://schemas.openxmlformats.org/officeDocument/2006/relationships/slideLayout" Target="../slideLayouts/slideLayout65.xml"/><Relationship Id="rId6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34.xml"/><Relationship Id="rId32" Type="http://schemas.openxmlformats.org/officeDocument/2006/relationships/slideLayout" Target="../slideLayouts/slideLayout42.xml"/><Relationship Id="rId37" Type="http://schemas.openxmlformats.org/officeDocument/2006/relationships/slideLayout" Target="../slideLayouts/slideLayout47.xml"/><Relationship Id="rId40" Type="http://schemas.openxmlformats.org/officeDocument/2006/relationships/slideLayout" Target="../slideLayouts/slideLayout50.xml"/><Relationship Id="rId45" Type="http://schemas.openxmlformats.org/officeDocument/2006/relationships/slideLayout" Target="../slideLayouts/slideLayout55.xml"/><Relationship Id="rId53" Type="http://schemas.openxmlformats.org/officeDocument/2006/relationships/slideLayout" Target="../slideLayouts/slideLayout63.xml"/><Relationship Id="rId58" Type="http://schemas.openxmlformats.org/officeDocument/2006/relationships/slideLayout" Target="../slideLayouts/slideLayout68.xml"/><Relationship Id="rId5" Type="http://schemas.openxmlformats.org/officeDocument/2006/relationships/slideLayout" Target="../slideLayouts/slideLayout15.xml"/><Relationship Id="rId61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2.xml"/><Relationship Id="rId27" Type="http://schemas.openxmlformats.org/officeDocument/2006/relationships/slideLayout" Target="../slideLayouts/slideLayout37.xml"/><Relationship Id="rId30" Type="http://schemas.openxmlformats.org/officeDocument/2006/relationships/slideLayout" Target="../slideLayouts/slideLayout40.xml"/><Relationship Id="rId35" Type="http://schemas.openxmlformats.org/officeDocument/2006/relationships/slideLayout" Target="../slideLayouts/slideLayout45.xml"/><Relationship Id="rId43" Type="http://schemas.openxmlformats.org/officeDocument/2006/relationships/slideLayout" Target="../slideLayouts/slideLayout53.xml"/><Relationship Id="rId48" Type="http://schemas.openxmlformats.org/officeDocument/2006/relationships/slideLayout" Target="../slideLayouts/slideLayout58.xml"/><Relationship Id="rId56" Type="http://schemas.openxmlformats.org/officeDocument/2006/relationships/slideLayout" Target="../slideLayouts/slideLayout66.xml"/><Relationship Id="rId64" Type="http://schemas.openxmlformats.org/officeDocument/2006/relationships/slideLayout" Target="../slideLayouts/slideLayout74.xml"/><Relationship Id="rId8" Type="http://schemas.openxmlformats.org/officeDocument/2006/relationships/slideLayout" Target="../slideLayouts/slideLayout18.xml"/><Relationship Id="rId51" Type="http://schemas.openxmlformats.org/officeDocument/2006/relationships/slideLayout" Target="../slideLayouts/slideLayout61.xml"/><Relationship Id="rId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5" Type="http://schemas.openxmlformats.org/officeDocument/2006/relationships/slideLayout" Target="../slideLayouts/slideLayout35.xml"/><Relationship Id="rId33" Type="http://schemas.openxmlformats.org/officeDocument/2006/relationships/slideLayout" Target="../slideLayouts/slideLayout43.xml"/><Relationship Id="rId38" Type="http://schemas.openxmlformats.org/officeDocument/2006/relationships/slideLayout" Target="../slideLayouts/slideLayout48.xml"/><Relationship Id="rId46" Type="http://schemas.openxmlformats.org/officeDocument/2006/relationships/slideLayout" Target="../slideLayouts/slideLayout56.xml"/><Relationship Id="rId59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30.xml"/><Relationship Id="rId41" Type="http://schemas.openxmlformats.org/officeDocument/2006/relationships/slideLayout" Target="../slideLayouts/slideLayout51.xml"/><Relationship Id="rId54" Type="http://schemas.openxmlformats.org/officeDocument/2006/relationships/slideLayout" Target="../slideLayouts/slideLayout64.xml"/><Relationship Id="rId6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5.xml"/><Relationship Id="rId23" Type="http://schemas.openxmlformats.org/officeDocument/2006/relationships/slideLayout" Target="../slideLayouts/slideLayout33.xml"/><Relationship Id="rId28" Type="http://schemas.openxmlformats.org/officeDocument/2006/relationships/slideLayout" Target="../slideLayouts/slideLayout38.xml"/><Relationship Id="rId36" Type="http://schemas.openxmlformats.org/officeDocument/2006/relationships/slideLayout" Target="../slideLayouts/slideLayout46.xml"/><Relationship Id="rId49" Type="http://schemas.openxmlformats.org/officeDocument/2006/relationships/slideLayout" Target="../slideLayouts/slideLayout59.xml"/><Relationship Id="rId57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54.xml"/><Relationship Id="rId52" Type="http://schemas.openxmlformats.org/officeDocument/2006/relationships/slideLayout" Target="../slideLayouts/slideLayout62.xml"/><Relationship Id="rId60" Type="http://schemas.openxmlformats.org/officeDocument/2006/relationships/slideLayout" Target="../slideLayouts/slideLayout70.xml"/><Relationship Id="rId65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8.xml"/><Relationship Id="rId3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28" r:id="rId3"/>
    <p:sldLayoutId id="2147483760" r:id="rId4"/>
    <p:sldLayoutId id="2147483761" r:id="rId5"/>
    <p:sldLayoutId id="2147483713" r:id="rId6"/>
    <p:sldLayoutId id="2147483689" r:id="rId7"/>
    <p:sldLayoutId id="2147483693" r:id="rId8"/>
    <p:sldLayoutId id="2147483730" r:id="rId9"/>
    <p:sldLayoutId id="214748367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spc="-15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12823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  <p:sldLayoutId id="2147483780" r:id="rId18"/>
    <p:sldLayoutId id="2147483781" r:id="rId19"/>
    <p:sldLayoutId id="2147483782" r:id="rId20"/>
    <p:sldLayoutId id="2147483783" r:id="rId21"/>
    <p:sldLayoutId id="2147483784" r:id="rId22"/>
    <p:sldLayoutId id="2147483785" r:id="rId23"/>
    <p:sldLayoutId id="2147483786" r:id="rId24"/>
    <p:sldLayoutId id="2147483787" r:id="rId25"/>
    <p:sldLayoutId id="2147483788" r:id="rId26"/>
    <p:sldLayoutId id="2147483789" r:id="rId27"/>
    <p:sldLayoutId id="2147483790" r:id="rId28"/>
    <p:sldLayoutId id="2147483791" r:id="rId29"/>
    <p:sldLayoutId id="2147483792" r:id="rId30"/>
    <p:sldLayoutId id="2147483793" r:id="rId31"/>
    <p:sldLayoutId id="2147483794" r:id="rId32"/>
    <p:sldLayoutId id="2147483795" r:id="rId33"/>
    <p:sldLayoutId id="2147483796" r:id="rId34"/>
    <p:sldLayoutId id="2147483797" r:id="rId35"/>
    <p:sldLayoutId id="2147483798" r:id="rId36"/>
    <p:sldLayoutId id="2147483799" r:id="rId37"/>
    <p:sldLayoutId id="2147483800" r:id="rId38"/>
    <p:sldLayoutId id="2147483801" r:id="rId39"/>
    <p:sldLayoutId id="2147483802" r:id="rId40"/>
    <p:sldLayoutId id="2147483803" r:id="rId41"/>
    <p:sldLayoutId id="2147483804" r:id="rId42"/>
    <p:sldLayoutId id="2147483805" r:id="rId43"/>
    <p:sldLayoutId id="2147483806" r:id="rId44"/>
    <p:sldLayoutId id="2147483807" r:id="rId45"/>
    <p:sldLayoutId id="2147483808" r:id="rId46"/>
    <p:sldLayoutId id="2147483809" r:id="rId47"/>
    <p:sldLayoutId id="2147483810" r:id="rId48"/>
    <p:sldLayoutId id="2147483811" r:id="rId49"/>
    <p:sldLayoutId id="2147483812" r:id="rId50"/>
    <p:sldLayoutId id="2147483813" r:id="rId51"/>
    <p:sldLayoutId id="2147483814" r:id="rId52"/>
    <p:sldLayoutId id="2147483815" r:id="rId53"/>
    <p:sldLayoutId id="2147483816" r:id="rId54"/>
    <p:sldLayoutId id="2147483817" r:id="rId55"/>
    <p:sldLayoutId id="2147483818" r:id="rId56"/>
    <p:sldLayoutId id="2147483819" r:id="rId57"/>
    <p:sldLayoutId id="2147483820" r:id="rId58"/>
    <p:sldLayoutId id="2147483821" r:id="rId59"/>
    <p:sldLayoutId id="2147483822" r:id="rId60"/>
    <p:sldLayoutId id="2147483823" r:id="rId61"/>
    <p:sldLayoutId id="2147483824" r:id="rId62"/>
    <p:sldLayoutId id="2147483825" r:id="rId63"/>
    <p:sldLayoutId id="2147483826" r:id="rId6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>
          <p15:clr>
            <a:srgbClr val="F26B43"/>
          </p15:clr>
        </p15:guide>
        <p15:guide id="2" orient="horz" pos="404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35D8FE0A-4FE4-76BD-EBA9-4178373E111C}"/>
              </a:ext>
            </a:extLst>
          </p:cNvPr>
          <p:cNvSpPr txBox="1">
            <a:spLocks/>
          </p:cNvSpPr>
          <p:nvPr/>
        </p:nvSpPr>
        <p:spPr>
          <a:xfrm>
            <a:off x="779317" y="2664823"/>
            <a:ext cx="10637620" cy="1219200"/>
          </a:xfrm>
          <a:prstGeom prst="rect">
            <a:avLst/>
          </a:prstGeom>
        </p:spPr>
        <p:txBody>
          <a:bodyPr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fr-CA" sz="3600" b="0">
                <a:solidFill>
                  <a:schemeClr val="bg1"/>
                </a:solidFill>
                <a:latin typeface=""/>
              </a:rPr>
              <a:t>TÂCHE</a:t>
            </a:r>
          </a:p>
          <a:p>
            <a:r>
              <a:rPr lang="fr-CA" sz="3600" b="0">
                <a:solidFill>
                  <a:schemeClr val="bg1"/>
                </a:solidFill>
                <a:latin typeface=""/>
              </a:rPr>
              <a:t>[titre de la tâche]</a:t>
            </a:r>
            <a:endParaRPr lang="fr-FR" sz="3600" b="0">
              <a:solidFill>
                <a:schemeClr val="bg1"/>
              </a:solidFill>
              <a:latin typeface="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3AEDF0F-0AA4-3696-F9AE-87AF93092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242" y="6124667"/>
            <a:ext cx="2011682" cy="417361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B7B2638A-B2B0-B844-70CF-0C2B972FD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42597" y="5455688"/>
            <a:ext cx="1824990" cy="182499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B3421FD-0698-2966-6397-383E358598CE}"/>
              </a:ext>
            </a:extLst>
          </p:cNvPr>
          <p:cNvSpPr txBox="1"/>
          <p:nvPr/>
        </p:nvSpPr>
        <p:spPr>
          <a:xfrm>
            <a:off x="7160354" y="5799916"/>
            <a:ext cx="24428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1F1F26"/>
                </a:solidFill>
                <a:latin typeface="Avenir Medium" panose="02000503020000020003" pitchFamily="2" charset="0"/>
              </a:rPr>
              <a:t>Avec la collaboration de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C67E5A6-1EA4-4E61-D41A-6AD6E610E590}"/>
              </a:ext>
            </a:extLst>
          </p:cNvPr>
          <p:cNvSpPr/>
          <p:nvPr/>
        </p:nvSpPr>
        <p:spPr>
          <a:xfrm>
            <a:off x="0" y="0"/>
            <a:ext cx="12192000" cy="46736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B2E3555-F6BA-497D-83C5-E1E739F0E74B}"/>
              </a:ext>
            </a:extLst>
          </p:cNvPr>
          <p:cNvSpPr txBox="1">
            <a:spLocks/>
          </p:cNvSpPr>
          <p:nvPr/>
        </p:nvSpPr>
        <p:spPr>
          <a:xfrm>
            <a:off x="661165" y="2412275"/>
            <a:ext cx="3727955" cy="203726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r>
              <a:rPr lang="fr-FR" sz="4000" b="0" spc="-10">
                <a:solidFill>
                  <a:srgbClr val="D56723"/>
                </a:solidFill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  <a:t>TÂCHE</a:t>
            </a:r>
            <a:br>
              <a:rPr lang="fr-FR" sz="3600" spc="-10">
                <a:solidFill>
                  <a:srgbClr val="D56723"/>
                </a:solidFill>
                <a:latin typeface="Open Sans" panose="020B0606030504020204" pitchFamily="34" charset="0"/>
                <a:ea typeface="Avenir" panose="02000503020000020003" pitchFamily="2" charset="0"/>
                <a:cs typeface="Avenir" panose="02000503020000020003" pitchFamily="2" charset="0"/>
              </a:rPr>
            </a:br>
            <a:r>
              <a:rPr lang="fr-FR" sz="2800" b="1">
                <a:solidFill>
                  <a:srgbClr val="FFFFFF"/>
                </a:solidFill>
                <a:effectLst/>
                <a:latin typeface="Open Sans" panose="020B0606030504020204" pitchFamily="34" charset="0"/>
                <a:ea typeface="Avenir" panose="02000503020000020003"/>
                <a:cs typeface="Avenir" panose="02000503020000020003"/>
              </a:rPr>
              <a:t>Effectuer une réservation</a:t>
            </a:r>
            <a:endParaRPr lang="fr-CA" sz="1800">
              <a:effectLst/>
              <a:latin typeface="Avenir" panose="02000503020000020003"/>
              <a:ea typeface="Avenir" panose="02000503020000020003"/>
              <a:cs typeface="Avenir" panose="02000503020000020003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1D5165-3FF5-B46F-0461-E295120DB777}"/>
              </a:ext>
            </a:extLst>
          </p:cNvPr>
          <p:cNvSpPr txBox="1"/>
          <p:nvPr/>
        </p:nvSpPr>
        <p:spPr>
          <a:xfrm>
            <a:off x="10755093" y="4679492"/>
            <a:ext cx="1436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>
                <a:solidFill>
                  <a:schemeClr val="bg1">
                    <a:lumMod val="75000"/>
                  </a:schemeClr>
                </a:solidFill>
              </a:rPr>
              <a:t>Image </a:t>
            </a:r>
            <a:r>
              <a:rPr lang="fr-CA" sz="1600" err="1">
                <a:solidFill>
                  <a:schemeClr val="bg1">
                    <a:lumMod val="75000"/>
                  </a:schemeClr>
                </a:solidFill>
              </a:rPr>
              <a:t>Freepik</a:t>
            </a:r>
            <a:endParaRPr lang="fr-CA" sz="160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9A04FFCF-C43C-BB1F-28F0-DF2ABE69E7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3588" t="1140" b="7637"/>
          <a:stretch/>
        </p:blipFill>
        <p:spPr>
          <a:xfrm>
            <a:off x="4627429" y="-556467"/>
            <a:ext cx="8225736" cy="5469950"/>
          </a:xfrm>
          <a:effectLst>
            <a:softEdge rad="850900"/>
          </a:effectLst>
        </p:spPr>
      </p:pic>
    </p:spTree>
    <p:extLst>
      <p:ext uri="{BB962C8B-B14F-4D97-AF65-F5344CB8AC3E}">
        <p14:creationId xmlns:p14="http://schemas.microsoft.com/office/powerpoint/2010/main" val="1657331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0A5287E-C8AC-97C8-6E61-D03DCF350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305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F2C1CF-B35B-F433-C00B-F10989D55C30}"/>
              </a:ext>
            </a:extLst>
          </p:cNvPr>
          <p:cNvSpPr/>
          <p:nvPr/>
        </p:nvSpPr>
        <p:spPr>
          <a:xfrm>
            <a:off x="0" y="0"/>
            <a:ext cx="6962660" cy="6858000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CA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00F067-D24F-F92E-0DA3-5151C858E704}"/>
              </a:ext>
            </a:extLst>
          </p:cNvPr>
          <p:cNvSpPr txBox="1"/>
          <p:nvPr/>
        </p:nvSpPr>
        <p:spPr>
          <a:xfrm>
            <a:off x="759279" y="1079258"/>
            <a:ext cx="518432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MISE EN SITUATION</a:t>
            </a:r>
          </a:p>
          <a:p>
            <a:endParaRPr lang="fr-FR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600"/>
              </a:spcAft>
            </a:pPr>
            <a:r>
              <a:rPr lang="fr-CA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Vous avez un nouveau poste à la réception d’une entreprise de location de voitures. Votre collègue et vous êtes responsables des réservations.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AB23CD-9981-6582-27F0-6C202963BB63}"/>
              </a:ext>
            </a:extLst>
          </p:cNvPr>
          <p:cNvSpPr txBox="1"/>
          <p:nvPr/>
        </p:nvSpPr>
        <p:spPr>
          <a:xfrm>
            <a:off x="7570306" y="391468"/>
            <a:ext cx="44614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CA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S’informer sur les besoins, les gouts et les préférences de la clientèle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CA">
                <a:solidFill>
                  <a:srgbClr val="1E364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Renseigner une cliente ou un client sur un produit, un service ou une activité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pc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 panose="02000503020000020003"/>
              </a:rPr>
              <a:t>Prendre les réservations, en personne ou au téléphone </a:t>
            </a:r>
            <a:endParaRPr lang="fr-CA" spc="0">
              <a:effectLst/>
              <a:latin typeface="Avenir" panose="02000503020000020003"/>
              <a:ea typeface="Open Sans" panose="020B0606030504020204" pitchFamily="34" charset="0"/>
              <a:cs typeface="Avenir" panose="02000503020000020003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fr-CA">
              <a:solidFill>
                <a:srgbClr val="1E364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CF3175-717D-DBF5-0A5E-C8A331AC241E}"/>
              </a:ext>
            </a:extLst>
          </p:cNvPr>
          <p:cNvSpPr txBox="1"/>
          <p:nvPr/>
        </p:nvSpPr>
        <p:spPr>
          <a:xfrm>
            <a:off x="7570306" y="5370088"/>
            <a:ext cx="4461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30"/>
              </a:spcBef>
              <a:spcAft>
                <a:spcPts val="1200"/>
              </a:spcAft>
              <a:buClr>
                <a:srgbClr val="003852"/>
              </a:buClr>
              <a:buSzPts val="1000"/>
            </a:pPr>
            <a:r>
              <a:rPr lang="fr-CA" sz="1800" spc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/>
              </a:rPr>
              <a:t>Prendre en note une réservation</a:t>
            </a:r>
            <a:endParaRPr lang="fr-CA" sz="1800" spc="0">
              <a:effectLst/>
              <a:latin typeface="Avenir"/>
              <a:ea typeface="Open Sans" panose="020B0606030504020204" pitchFamily="34" charset="0"/>
              <a:cs typeface="Avenir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AF31D23-380E-6DE6-C621-90532C1CB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9786" y="2975879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A82AF05-E0DF-EDF7-6458-11E9D59CD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9785" y="850127"/>
            <a:ext cx="906239" cy="906239"/>
          </a:xfrm>
          <a:prstGeom prst="rect">
            <a:avLst/>
          </a:prstGeom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81F77F3-210A-2AD7-F69B-C7DB44425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787" y="5101635"/>
            <a:ext cx="906238" cy="906238"/>
          </a:xfrm>
          <a:prstGeom prst="rect">
            <a:avLst/>
          </a:prstGeom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30CEF3F-2945-8FBD-9C50-4585A6873ADD}"/>
              </a:ext>
            </a:extLst>
          </p:cNvPr>
          <p:cNvSpPr txBox="1"/>
          <p:nvPr/>
        </p:nvSpPr>
        <p:spPr>
          <a:xfrm>
            <a:off x="7570306" y="2751889"/>
            <a:ext cx="4926493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571500" lvl="0">
              <a:spcBef>
                <a:spcPts val="600"/>
              </a:spcBef>
              <a:spcAft>
                <a:spcPts val="600"/>
              </a:spcAft>
              <a:buClr>
                <a:srgbClr val="003852"/>
              </a:buClr>
              <a:buSzPts val="1000"/>
            </a:pPr>
            <a:r>
              <a:rPr lang="fr-FR" spc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 panose="02000503020000020003"/>
              </a:rPr>
              <a:t>S’informer sur les besoins, les gouts et les préférences de la clientèle </a:t>
            </a:r>
            <a:endParaRPr lang="fr-CA" spc="0">
              <a:effectLst/>
              <a:latin typeface="Avenir" panose="02000503020000020003"/>
              <a:ea typeface="Open Sans" panose="020B0606030504020204" pitchFamily="34" charset="0"/>
              <a:cs typeface="Avenir" panose="02000503020000020003"/>
            </a:endParaRPr>
          </a:p>
          <a:p>
            <a:pPr marR="661035" lvl="0">
              <a:spcBef>
                <a:spcPts val="600"/>
              </a:spcBef>
              <a:spcAft>
                <a:spcPts val="600"/>
              </a:spcAft>
              <a:buClr>
                <a:srgbClr val="003852"/>
              </a:buClr>
              <a:buSzPts val="1000"/>
            </a:pPr>
            <a:r>
              <a:rPr lang="fr-FR" spc="0">
                <a:solidFill>
                  <a:srgbClr val="003852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Avenir" panose="02000503020000020003"/>
              </a:rPr>
              <a:t>Prendre les réservations, en personne ou au téléphone </a:t>
            </a:r>
            <a:endParaRPr lang="fr-CA" spc="0">
              <a:effectLst/>
              <a:latin typeface="Avenir" panose="02000503020000020003"/>
              <a:ea typeface="Open Sans" panose="020B0606030504020204" pitchFamily="34" charset="0"/>
              <a:cs typeface="Avenir" panose="02000503020000020003"/>
            </a:endParaRPr>
          </a:p>
        </p:txBody>
      </p:sp>
    </p:spTree>
    <p:extLst>
      <p:ext uri="{BB962C8B-B14F-4D97-AF65-F5344CB8AC3E}">
        <p14:creationId xmlns:p14="http://schemas.microsoft.com/office/powerpoint/2010/main" val="295893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A2C0A474-CF43-B995-8A38-A8A5DC66977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" r="284"/>
          <a:stretch/>
        </p:blipFill>
        <p:spPr>
          <a:xfrm>
            <a:off x="384559" y="32735"/>
            <a:ext cx="2985784" cy="2167807"/>
          </a:xfrm>
          <a:prstGeom prst="rect">
            <a:avLst/>
          </a:prstGeom>
          <a:ln w="19050">
            <a:solidFill>
              <a:schemeClr val="accent1"/>
            </a:solidFill>
          </a:ln>
          <a:effectLst/>
        </p:spPr>
      </p:pic>
      <p:pic>
        <p:nvPicPr>
          <p:cNvPr id="9" name="Espace réservé pour une image  8">
            <a:extLst>
              <a:ext uri="{FF2B5EF4-FFF2-40B4-BE49-F238E27FC236}">
                <a16:creationId xmlns:a16="http://schemas.microsoft.com/office/drawing/2014/main" id="{0F38C851-0E31-F5C9-57FD-8364E749534C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" r="-58"/>
          <a:stretch/>
        </p:blipFill>
        <p:spPr>
          <a:xfrm>
            <a:off x="3722091" y="2345096"/>
            <a:ext cx="2977980" cy="2167807"/>
          </a:xfrm>
          <a:prstGeom prst="rect">
            <a:avLst/>
          </a:prstGeom>
          <a:ln w="19050">
            <a:solidFill>
              <a:srgbClr val="00344C"/>
            </a:solidFill>
          </a:ln>
        </p:spPr>
      </p:pic>
      <p:pic>
        <p:nvPicPr>
          <p:cNvPr id="10" name="Espace réservé pour une image  9">
            <a:extLst>
              <a:ext uri="{FF2B5EF4-FFF2-40B4-BE49-F238E27FC236}">
                <a16:creationId xmlns:a16="http://schemas.microsoft.com/office/drawing/2014/main" id="{28405677-68B5-C410-2348-F9FA5438F65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"/>
          <a:stretch/>
        </p:blipFill>
        <p:spPr>
          <a:xfrm>
            <a:off x="384559" y="4657458"/>
            <a:ext cx="2985601" cy="220054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ADEA4594-7FA3-66CD-5877-776B8DB5E0D6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2" r="544"/>
          <a:stretch/>
        </p:blipFill>
        <p:spPr>
          <a:xfrm>
            <a:off x="7052002" y="0"/>
            <a:ext cx="4755438" cy="3174763"/>
          </a:xfrm>
          <a:prstGeom prst="rect">
            <a:avLst/>
          </a:prstGeom>
          <a:ln w="19050">
            <a:solidFill>
              <a:srgbClr val="003852"/>
            </a:solidFill>
          </a:ln>
        </p:spPr>
      </p:pic>
      <p:pic>
        <p:nvPicPr>
          <p:cNvPr id="12" name="Espace réservé pour une image  11">
            <a:extLst>
              <a:ext uri="{FF2B5EF4-FFF2-40B4-BE49-F238E27FC236}">
                <a16:creationId xmlns:a16="http://schemas.microsoft.com/office/drawing/2014/main" id="{EC8E68F3-6075-989D-0238-CC40A3184E9A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" r="1370"/>
          <a:stretch/>
        </p:blipFill>
        <p:spPr>
          <a:xfrm>
            <a:off x="7052003" y="3598965"/>
            <a:ext cx="4755438" cy="3259036"/>
          </a:xfrm>
          <a:prstGeom prst="rect">
            <a:avLst/>
          </a:prstGeom>
          <a:ln w="19050">
            <a:solidFill>
              <a:srgbClr val="003852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B41A569-9577-A9DF-2A5F-B97684CFA89A}"/>
              </a:ext>
            </a:extLst>
          </p:cNvPr>
          <p:cNvSpPr/>
          <p:nvPr/>
        </p:nvSpPr>
        <p:spPr>
          <a:xfrm>
            <a:off x="3714470" y="4785645"/>
            <a:ext cx="2985601" cy="2072356"/>
          </a:xfrm>
          <a:prstGeom prst="rect">
            <a:avLst/>
          </a:prstGeom>
          <a:solidFill>
            <a:srgbClr val="00344C"/>
          </a:solidFill>
          <a:ln>
            <a:solidFill>
              <a:srgbClr val="0034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937BEC-F056-617C-59F1-678324D21550}"/>
              </a:ext>
            </a:extLst>
          </p:cNvPr>
          <p:cNvSpPr/>
          <p:nvPr/>
        </p:nvSpPr>
        <p:spPr>
          <a:xfrm>
            <a:off x="3713856" y="-2"/>
            <a:ext cx="2985601" cy="2072356"/>
          </a:xfrm>
          <a:prstGeom prst="rect">
            <a:avLst/>
          </a:prstGeom>
          <a:solidFill>
            <a:srgbClr val="00344C"/>
          </a:solidFill>
          <a:ln>
            <a:solidFill>
              <a:srgbClr val="0034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729C37-E73E-3DCB-9AEB-75002928A58F}"/>
              </a:ext>
            </a:extLst>
          </p:cNvPr>
          <p:cNvSpPr/>
          <p:nvPr/>
        </p:nvSpPr>
        <p:spPr>
          <a:xfrm>
            <a:off x="384558" y="2392822"/>
            <a:ext cx="2985601" cy="2072356"/>
          </a:xfrm>
          <a:prstGeom prst="rect">
            <a:avLst/>
          </a:prstGeom>
          <a:solidFill>
            <a:srgbClr val="D5672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A267985-3A9C-AB19-4A04-65661AC6FDF0}"/>
              </a:ext>
            </a:extLst>
          </p:cNvPr>
          <p:cNvSpPr txBox="1"/>
          <p:nvPr/>
        </p:nvSpPr>
        <p:spPr>
          <a:xfrm>
            <a:off x="384559" y="2696197"/>
            <a:ext cx="29779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  <a:effectLst/>
                <a:latin typeface="Open Sans" panose="020B0606030504020204" pitchFamily="34" charset="0"/>
                <a:ea typeface="Avenir"/>
              </a:rPr>
              <a:t>Observez les illustrations et répondez aux questions de votre professeure ou professeur.</a:t>
            </a:r>
            <a:endParaRPr lang="fr-CA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35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FED8DCB-5481-3996-37D3-11212C765EDE}"/>
              </a:ext>
            </a:extLst>
          </p:cNvPr>
          <p:cNvCxnSpPr/>
          <p:nvPr/>
        </p:nvCxnSpPr>
        <p:spPr>
          <a:xfrm>
            <a:off x="5150840" y="4018327"/>
            <a:ext cx="484883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8B785EA6-CABB-E3E4-2366-9FE2162BF1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" b="1410"/>
          <a:stretch/>
        </p:blipFill>
        <p:spPr bwMode="auto">
          <a:xfrm>
            <a:off x="464746" y="2133000"/>
            <a:ext cx="4563057" cy="2592000"/>
          </a:xfrm>
          <a:prstGeom prst="rect">
            <a:avLst/>
          </a:prstGeom>
          <a:ln w="76200" cap="flat" cmpd="sng" algn="ctr">
            <a:solidFill>
              <a:schemeClr val="tx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2430DED-F506-6373-E941-CC928CBFE0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407" y="2133000"/>
            <a:ext cx="3433519" cy="2592000"/>
          </a:xfrm>
          <a:prstGeom prst="rect">
            <a:avLst/>
          </a:prstGeom>
          <a:ln w="76200">
            <a:solidFill>
              <a:schemeClr val="tx1">
                <a:lumMod val="60000"/>
                <a:lumOff val="40000"/>
              </a:schemeClr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093ED63-19B4-A9EC-3B30-CF8BA91E61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530" y="2133000"/>
            <a:ext cx="2286723" cy="2592000"/>
          </a:xfrm>
          <a:prstGeom prst="rect">
            <a:avLst/>
          </a:prstGeom>
          <a:ln w="76200">
            <a:solidFill>
              <a:schemeClr val="tx1">
                <a:lumMod val="60000"/>
                <a:lumOff val="40000"/>
              </a:schemeClr>
            </a:solidFill>
          </a:ln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55236BD8-3B79-6314-CBB9-4D8432289389}"/>
              </a:ext>
            </a:extLst>
          </p:cNvPr>
          <p:cNvSpPr txBox="1">
            <a:spLocks/>
          </p:cNvSpPr>
          <p:nvPr/>
        </p:nvSpPr>
        <p:spPr>
          <a:xfrm>
            <a:off x="1262427" y="4885657"/>
            <a:ext cx="9666829" cy="105763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 spc="-15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fr-CA" sz="3600">
                <a:solidFill>
                  <a:schemeClr val="bg1"/>
                </a:solidFill>
                <a:latin typeface="Corbel" panose="020B0503020204020204" pitchFamily="34" charset="0"/>
              </a:rPr>
              <a:t>Imaginez la conversation.</a:t>
            </a:r>
          </a:p>
        </p:txBody>
      </p:sp>
    </p:spTree>
    <p:extLst>
      <p:ext uri="{BB962C8B-B14F-4D97-AF65-F5344CB8AC3E}">
        <p14:creationId xmlns:p14="http://schemas.microsoft.com/office/powerpoint/2010/main" val="2750264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A9A387E6-FDE1-7B1E-D414-ADD0B9F258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904" b="32904"/>
          <a:stretch/>
        </p:blipFill>
        <p:spPr>
          <a:xfrm>
            <a:off x="2955636" y="2120514"/>
            <a:ext cx="9236364" cy="473748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E95A8D6-9E3F-BA5C-FE9A-C81DC29C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Écoutez le dialogue</a:t>
            </a:r>
          </a:p>
        </p:txBody>
      </p:sp>
      <p:pic>
        <p:nvPicPr>
          <p:cNvPr id="11" name="EffectuerReservation_Annexe 1">
            <a:hlinkClick r:id="" action="ppaction://media"/>
            <a:extLst>
              <a:ext uri="{FF2B5EF4-FFF2-40B4-BE49-F238E27FC236}">
                <a16:creationId xmlns:a16="http://schemas.microsoft.com/office/drawing/2014/main" id="{23941651-BBF7-8007-6CDF-9C8731766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239" y="3810000"/>
            <a:ext cx="1108604" cy="11086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FFFDBD0-0BB2-21A1-03AD-A60A23DC20C5}"/>
              </a:ext>
            </a:extLst>
          </p:cNvPr>
          <p:cNvSpPr txBox="1"/>
          <p:nvPr/>
        </p:nvSpPr>
        <p:spPr>
          <a:xfrm>
            <a:off x="2967152" y="2127270"/>
            <a:ext cx="9215120" cy="5262979"/>
          </a:xfrm>
          <a:prstGeom prst="rect">
            <a:avLst/>
          </a:prstGeom>
          <a:solidFill>
            <a:srgbClr val="003852">
              <a:alpha val="67843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marL="353695"/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r>
              <a:rPr lang="fr-CA" sz="2400" b="1">
                <a:solidFill>
                  <a:schemeClr val="bg1"/>
                </a:solidFill>
              </a:rPr>
              <a:t>Dans quelle entreprise l’employé travaille-t-il?</a:t>
            </a: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r>
              <a:rPr lang="fr-CA" sz="2400" b="1">
                <a:solidFill>
                  <a:schemeClr val="bg1"/>
                </a:solidFill>
              </a:rPr>
              <a:t>Pourquoi la cliente veut-elle réserver une voiture?</a:t>
            </a: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r>
              <a:rPr lang="fr-CA" sz="2400" b="1">
                <a:solidFill>
                  <a:schemeClr val="bg1"/>
                </a:solidFill>
              </a:rPr>
              <a:t>La location est-elle effectuée au complet?</a:t>
            </a: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pPr marL="895350" indent="-541020">
              <a:buFont typeface="+mj-lt"/>
              <a:buAutoNum type="arabicPeriod"/>
            </a:pPr>
            <a:endParaRPr lang="fr-CA" sz="2400" b="1">
              <a:solidFill>
                <a:schemeClr val="bg1"/>
              </a:solidFill>
              <a:ea typeface="Calibri Light"/>
              <a:cs typeface="Calibri Light"/>
            </a:endParaRPr>
          </a:p>
          <a:p>
            <a:endParaRPr lang="fr-CA" sz="2400" b="1">
              <a:solidFill>
                <a:schemeClr val="bg1"/>
              </a:solidFill>
            </a:endParaRPr>
          </a:p>
          <a:p>
            <a:endParaRPr lang="fr-CA" sz="2400" b="1">
              <a:solidFill>
                <a:schemeClr val="bg1"/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0A961252-685D-211A-D2BC-8B93E16DF626}"/>
              </a:ext>
            </a:extLst>
          </p:cNvPr>
          <p:cNvSpPr txBox="1">
            <a:spLocks/>
          </p:cNvSpPr>
          <p:nvPr/>
        </p:nvSpPr>
        <p:spPr>
          <a:xfrm>
            <a:off x="4248446" y="2911793"/>
            <a:ext cx="6254091" cy="3732847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b="0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fr-CA" sz="2400" i="1">
                <a:solidFill>
                  <a:srgbClr val="D56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venir"/>
              </a:rPr>
              <a:t>Location Voiture en Gros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fr-CA" sz="2400" i="1" spc="-20">
              <a:solidFill>
                <a:srgbClr val="D567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venir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fr-CA" sz="2400" i="1" spc="-20">
              <a:solidFill>
                <a:srgbClr val="D567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venir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fr-CA" sz="1050" i="1" spc="-20">
              <a:solidFill>
                <a:srgbClr val="D567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venir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fr-CA" sz="2400" i="1">
                <a:solidFill>
                  <a:srgbClr val="D56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venir"/>
              </a:rPr>
              <a:t>Pour aller à Tadoussac</a:t>
            </a:r>
            <a:endParaRPr lang="fr-CA" sz="2400" i="1" spc="-10">
              <a:solidFill>
                <a:srgbClr val="D567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venir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fr-CA" sz="2400" i="1">
              <a:solidFill>
                <a:srgbClr val="D567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venir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fr-CA" sz="3600" i="1">
              <a:solidFill>
                <a:srgbClr val="D567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Avenir"/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fr-CA" sz="2400" i="1">
                <a:solidFill>
                  <a:srgbClr val="D567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venir"/>
              </a:rPr>
              <a:t>Partiellement</a:t>
            </a:r>
          </a:p>
        </p:txBody>
      </p:sp>
    </p:spTree>
    <p:extLst>
      <p:ext uri="{BB962C8B-B14F-4D97-AF65-F5344CB8AC3E}">
        <p14:creationId xmlns:p14="http://schemas.microsoft.com/office/powerpoint/2010/main" val="425261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A9A387E6-FDE1-7B1E-D414-ADD0B9F258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904" b="32904"/>
          <a:stretch/>
        </p:blipFill>
        <p:spPr>
          <a:xfrm>
            <a:off x="2955636" y="2120514"/>
            <a:ext cx="9236364" cy="473748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E95A8D6-9E3F-BA5C-FE9A-C81DC29C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Réécoutez le dialogue</a:t>
            </a:r>
          </a:p>
        </p:txBody>
      </p:sp>
      <p:pic>
        <p:nvPicPr>
          <p:cNvPr id="11" name="EffectuerReservation_Annexe 1">
            <a:hlinkClick r:id="" action="ppaction://media"/>
            <a:extLst>
              <a:ext uri="{FF2B5EF4-FFF2-40B4-BE49-F238E27FC236}">
                <a16:creationId xmlns:a16="http://schemas.microsoft.com/office/drawing/2014/main" id="{23941651-BBF7-8007-6CDF-9C8731766E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1239" y="3810000"/>
            <a:ext cx="1108604" cy="1108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1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EDBEB80F-66AD-F7F5-26D0-A0F31BE55502}"/>
              </a:ext>
            </a:extLst>
          </p:cNvPr>
          <p:cNvSpPr/>
          <p:nvPr/>
        </p:nvSpPr>
        <p:spPr>
          <a:xfrm>
            <a:off x="0" y="1392127"/>
            <a:ext cx="12192000" cy="3676262"/>
          </a:xfrm>
          <a:prstGeom prst="rect">
            <a:avLst/>
          </a:prstGeom>
          <a:solidFill>
            <a:srgbClr val="0038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E99E8EC-07D7-1328-FCC2-AB25E1AA1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820692"/>
              </p:ext>
            </p:extLst>
          </p:nvPr>
        </p:nvGraphicFramePr>
        <p:xfrm>
          <a:off x="575309" y="571025"/>
          <a:ext cx="10737126" cy="5760877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2228851">
                  <a:extLst>
                    <a:ext uri="{9D8B030D-6E8A-4147-A177-3AD203B41FA5}">
                      <a16:colId xmlns:a16="http://schemas.microsoft.com/office/drawing/2014/main" val="733337825"/>
                    </a:ext>
                  </a:extLst>
                </a:gridCol>
                <a:gridCol w="3139712">
                  <a:extLst>
                    <a:ext uri="{9D8B030D-6E8A-4147-A177-3AD203B41FA5}">
                      <a16:colId xmlns:a16="http://schemas.microsoft.com/office/drawing/2014/main" val="3557658912"/>
                    </a:ext>
                  </a:extLst>
                </a:gridCol>
                <a:gridCol w="2068014">
                  <a:extLst>
                    <a:ext uri="{9D8B030D-6E8A-4147-A177-3AD203B41FA5}">
                      <a16:colId xmlns:a16="http://schemas.microsoft.com/office/drawing/2014/main" val="2779781094"/>
                    </a:ext>
                  </a:extLst>
                </a:gridCol>
                <a:gridCol w="3300549">
                  <a:extLst>
                    <a:ext uri="{9D8B030D-6E8A-4147-A177-3AD203B41FA5}">
                      <a16:colId xmlns:a16="http://schemas.microsoft.com/office/drawing/2014/main" val="1871700701"/>
                    </a:ext>
                  </a:extLst>
                </a:gridCol>
              </a:tblGrid>
              <a:tr h="500129">
                <a:tc gridSpan="4">
                  <a:txBody>
                    <a:bodyPr/>
                    <a:lstStyle/>
                    <a:p>
                      <a:pPr marL="0" indent="0" algn="ctr">
                        <a:spcBef>
                          <a:spcPts val="395"/>
                        </a:spcBef>
                      </a:pPr>
                      <a:r>
                        <a:rPr lang="fr-CA" sz="3600">
                          <a:effectLst/>
                        </a:rPr>
                        <a:t>FICHE D’ÉCOUTE 2</a:t>
                      </a:r>
                      <a:endParaRPr lang="fr-CA" sz="6600" b="1"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44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9384748"/>
                  </a:ext>
                </a:extLst>
              </a:tr>
              <a:tr h="708313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b="1">
                          <a:solidFill>
                            <a:srgbClr val="D56723"/>
                          </a:solidFill>
                          <a:effectLst/>
                          <a:latin typeface="Open Sans" panose="020B0606030504020204" pitchFamily="34" charset="0"/>
                          <a:ea typeface="Avenir Black"/>
                          <a:cs typeface="Avenir Black"/>
                        </a:rPr>
                        <a:t>Thèmes</a:t>
                      </a:r>
                      <a:endParaRPr lang="fr-CA" sz="4400" b="1"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b="1">
                          <a:solidFill>
                            <a:srgbClr val="D56723"/>
                          </a:solidFill>
                          <a:effectLst/>
                          <a:latin typeface="Open Sans" panose="020B0606030504020204" pitchFamily="34" charset="0"/>
                          <a:ea typeface="Avenir Black"/>
                          <a:cs typeface="Avenir Black"/>
                        </a:rPr>
                        <a:t>Questions</a:t>
                      </a:r>
                      <a:endParaRPr lang="fr-CA" sz="4400" b="1"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  <a:tabLst>
                          <a:tab pos="2259965" algn="l"/>
                        </a:tabLst>
                      </a:pPr>
                      <a:r>
                        <a:rPr lang="fr-FR" sz="2000" b="1">
                          <a:solidFill>
                            <a:srgbClr val="D56723"/>
                          </a:solidFill>
                          <a:effectLst/>
                          <a:latin typeface="Open Sans" panose="020B0606030504020204" pitchFamily="34" charset="0"/>
                          <a:ea typeface="Avenir Black"/>
                          <a:cs typeface="Avenir Black"/>
                        </a:rPr>
                        <a:t>Qui pose la question?</a:t>
                      </a:r>
                      <a:endParaRPr lang="fr-CA" sz="4400" b="1"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FR" sz="2000" b="1">
                          <a:solidFill>
                            <a:srgbClr val="D56723"/>
                          </a:solidFill>
                          <a:effectLst/>
                          <a:latin typeface="Open Sans" panose="020B0606030504020204" pitchFamily="34" charset="0"/>
                          <a:ea typeface="Avenir Black"/>
                          <a:cs typeface="Avenir Black"/>
                        </a:rPr>
                        <a:t>Réponses</a:t>
                      </a:r>
                      <a:endParaRPr lang="fr-CA" sz="4400" b="1"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6117"/>
                  </a:ext>
                </a:extLst>
              </a:tr>
              <a:tr h="544080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Date</a:t>
                      </a:r>
                      <a:r>
                        <a:rPr lang="fr-FR" sz="1600" b="1" spc="-60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du</a:t>
                      </a:r>
                      <a:r>
                        <a:rPr lang="fr-FR" sz="1600" b="1" spc="-55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début</a:t>
                      </a:r>
                      <a:r>
                        <a:rPr lang="fr-FR" sz="1600" b="1" spc="-55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de la</a:t>
                      </a:r>
                      <a:r>
                        <a:rPr lang="fr-FR" sz="1600" b="1" spc="-5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location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95747"/>
                  </a:ext>
                </a:extLst>
              </a:tr>
              <a:tr h="544077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Durée</a:t>
                      </a:r>
                      <a:r>
                        <a:rPr lang="fr-FR" sz="1600" b="1" spc="-60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de</a:t>
                      </a:r>
                      <a:r>
                        <a:rPr lang="fr-FR" sz="1600" b="1" spc="-55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la 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location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8502102"/>
                  </a:ext>
                </a:extLst>
              </a:tr>
              <a:tr h="578504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Distance</a:t>
                      </a:r>
                      <a:r>
                        <a:rPr lang="fr-FR" sz="1600" b="1" spc="-30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prévue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  <a:tabLst>
                          <a:tab pos="809625" algn="l"/>
                        </a:tabLst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766096"/>
                  </a:ext>
                </a:extLst>
              </a:tr>
              <a:tr h="578506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Prix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de</a:t>
                      </a:r>
                      <a:r>
                        <a:rPr lang="fr-FR" sz="1600" b="1" spc="-5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la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 location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  <a:tabLst>
                          <a:tab pos="984250" algn="l"/>
                        </a:tabLst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144091"/>
                  </a:ext>
                </a:extLst>
              </a:tr>
              <a:tr h="578504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Nombre</a:t>
                      </a:r>
                      <a:r>
                        <a:rPr lang="fr-FR" sz="1600" b="1" spc="-60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de 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personnes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7016890"/>
                  </a:ext>
                </a:extLst>
              </a:tr>
              <a:tr h="560085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Assurances</a:t>
                      </a:r>
                      <a:r>
                        <a:rPr lang="fr-FR" sz="1600" b="1" spc="-60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du 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conducteur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13796"/>
                  </a:ext>
                </a:extLst>
              </a:tr>
              <a:tr h="560083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  <a:tabLst>
                          <a:tab pos="627063" algn="l"/>
                        </a:tabLst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Heure</a:t>
                      </a:r>
                      <a:r>
                        <a:rPr lang="fr-FR" sz="1600" b="1" spc="-15">
                          <a:effectLst/>
                          <a:latin typeface="+mn-lt"/>
                          <a:ea typeface="Avenir Black"/>
                          <a:cs typeface="Avenir Black"/>
                        </a:rPr>
                        <a:t> 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d’ouverture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331834"/>
                  </a:ext>
                </a:extLst>
              </a:tr>
              <a:tr h="560085">
                <a:tc>
                  <a:txBody>
                    <a:bodyPr/>
                    <a:lstStyle/>
                    <a:p>
                      <a:pPr marL="87313" lvl="0" indent="0" algn="l">
                        <a:spcBef>
                          <a:spcPts val="395"/>
                        </a:spcBef>
                      </a:pPr>
                      <a:r>
                        <a:rPr lang="fr-FR" sz="1600" b="1">
                          <a:effectLst/>
                          <a:latin typeface="+mn-lt"/>
                          <a:ea typeface="Avenir Black"/>
                          <a:cs typeface="Avenir Black"/>
                        </a:rPr>
                        <a:t>Heure de </a:t>
                      </a:r>
                      <a:r>
                        <a:rPr lang="fr-FR" sz="1600" b="1" spc="-10">
                          <a:effectLst/>
                          <a:latin typeface="+mn-lt"/>
                          <a:ea typeface="Avenir Black"/>
                          <a:cs typeface="Avenir Black"/>
                        </a:rPr>
                        <a:t>fermeture</a:t>
                      </a:r>
                      <a:endParaRPr lang="fr-CA" sz="48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0" algn="l">
                        <a:spcBef>
                          <a:spcPts val="395"/>
                        </a:spcBef>
                      </a:pPr>
                      <a:endParaRPr lang="fr-CA" sz="1600" b="1">
                        <a:effectLst/>
                        <a:latin typeface="+mn-lt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221185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43835392-712E-CD49-2B8F-EA4D8A5C8FCF}"/>
              </a:ext>
            </a:extLst>
          </p:cNvPr>
          <p:cNvSpPr/>
          <p:nvPr/>
        </p:nvSpPr>
        <p:spPr>
          <a:xfrm>
            <a:off x="2865120" y="1899305"/>
            <a:ext cx="2987040" cy="4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Pour</a:t>
            </a:r>
            <a:r>
              <a:rPr lang="fr-FR" sz="1600" spc="-3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quelle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date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?</a:t>
            </a:r>
            <a:endParaRPr lang="fr-CA" sz="48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DC0D2A-C909-AF9F-9A26-068FEBE80DAB}"/>
              </a:ext>
            </a:extLst>
          </p:cNvPr>
          <p:cNvSpPr/>
          <p:nvPr/>
        </p:nvSpPr>
        <p:spPr>
          <a:xfrm>
            <a:off x="6004560" y="1899305"/>
            <a:ext cx="1724297" cy="4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Employé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AA5907-4C9E-6F84-CA1F-74CA1EF43565}"/>
              </a:ext>
            </a:extLst>
          </p:cNvPr>
          <p:cNvSpPr/>
          <p:nvPr/>
        </p:nvSpPr>
        <p:spPr>
          <a:xfrm>
            <a:off x="8027126" y="1908058"/>
            <a:ext cx="2987040" cy="4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Pour</a:t>
            </a:r>
            <a:r>
              <a:rPr lang="fr-FR" sz="1600" spc="-3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samedi</a:t>
            </a:r>
            <a:r>
              <a:rPr lang="fr-FR" sz="1600" spc="-3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prochain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A2E6AB-7688-80F1-4A4A-7AA4E7768450}"/>
              </a:ext>
            </a:extLst>
          </p:cNvPr>
          <p:cNvSpPr/>
          <p:nvPr/>
        </p:nvSpPr>
        <p:spPr>
          <a:xfrm>
            <a:off x="2865120" y="2452299"/>
            <a:ext cx="2987040" cy="4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Pour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combien</a:t>
            </a:r>
            <a:r>
              <a:rPr lang="fr-FR" sz="1600" spc="-2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de</a:t>
            </a:r>
            <a:r>
              <a:rPr lang="fr-FR" sz="1600" spc="-3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jours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?</a:t>
            </a:r>
            <a:endParaRPr lang="fr-CA" sz="48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C1F1DE-B1B9-9387-75FA-5AB36D69D65C}"/>
              </a:ext>
            </a:extLst>
          </p:cNvPr>
          <p:cNvSpPr/>
          <p:nvPr/>
        </p:nvSpPr>
        <p:spPr>
          <a:xfrm>
            <a:off x="6050279" y="2452299"/>
            <a:ext cx="1724297" cy="4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Employé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1B5F96-F48A-4C26-A041-4C746A947F0F}"/>
              </a:ext>
            </a:extLst>
          </p:cNvPr>
          <p:cNvSpPr/>
          <p:nvPr/>
        </p:nvSpPr>
        <p:spPr>
          <a:xfrm>
            <a:off x="8027126" y="2417783"/>
            <a:ext cx="2987040" cy="4005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Une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semaine,</a:t>
            </a:r>
            <a:r>
              <a:rPr lang="fr-FR" sz="1600" spc="-1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sept</a:t>
            </a:r>
            <a:r>
              <a:rPr lang="fr-FR" sz="1600" spc="-4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jours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E3C866-C5B0-061A-47E0-3EDDBA534D6B}"/>
              </a:ext>
            </a:extLst>
          </p:cNvPr>
          <p:cNvSpPr/>
          <p:nvPr/>
        </p:nvSpPr>
        <p:spPr>
          <a:xfrm>
            <a:off x="2821578" y="3003410"/>
            <a:ext cx="2895328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Combien</a:t>
            </a:r>
            <a:r>
              <a:rPr lang="fr-FR" sz="1600" spc="-6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de</a:t>
            </a:r>
            <a:r>
              <a:rPr lang="fr-FR" sz="1600" spc="-5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kilomètres prévoyez-vous faire?</a:t>
            </a:r>
            <a:endParaRPr lang="fr-CA" sz="48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23F4A4-BD7B-6E81-8FFD-4272F9DA81F7}"/>
              </a:ext>
            </a:extLst>
          </p:cNvPr>
          <p:cNvSpPr/>
          <p:nvPr/>
        </p:nvSpPr>
        <p:spPr>
          <a:xfrm>
            <a:off x="6004560" y="2994408"/>
            <a:ext cx="1815737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Employé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A2E8084-04E2-6E97-C91A-5DF50C13BDCF}"/>
              </a:ext>
            </a:extLst>
          </p:cNvPr>
          <p:cNvSpPr/>
          <p:nvPr/>
        </p:nvSpPr>
        <p:spPr>
          <a:xfrm>
            <a:off x="8027126" y="2994408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Je</a:t>
            </a:r>
            <a:r>
              <a:rPr lang="fr-FR" sz="1600" spc="-1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ne</a:t>
            </a:r>
            <a:r>
              <a:rPr lang="fr-FR" sz="1600" spc="-4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sais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pas</a:t>
            </a:r>
            <a:r>
              <a:rPr lang="fr-FR" sz="1600" spc="-2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trop,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on</a:t>
            </a:r>
            <a:r>
              <a:rPr lang="fr-FR" sz="1600" spc="-3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prévoit aller à Tadoussac.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5C279B2-4F90-6BB5-C0EC-5EE6BACF13B6}"/>
              </a:ext>
            </a:extLst>
          </p:cNvPr>
          <p:cNvSpPr/>
          <p:nvPr/>
        </p:nvSpPr>
        <p:spPr>
          <a:xfrm>
            <a:off x="2865120" y="3566293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Ça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va</a:t>
            </a:r>
            <a:r>
              <a:rPr lang="fr-FR" sz="1600" spc="-3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couter</a:t>
            </a:r>
            <a:r>
              <a:rPr lang="fr-FR" sz="1600" spc="-3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combien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?</a:t>
            </a:r>
            <a:endParaRPr lang="fr-CA" sz="48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5919576-AE68-0E8E-98AC-46E2F0E5F3FF}"/>
              </a:ext>
            </a:extLst>
          </p:cNvPr>
          <p:cNvSpPr/>
          <p:nvPr/>
        </p:nvSpPr>
        <p:spPr>
          <a:xfrm>
            <a:off x="6050279" y="3569162"/>
            <a:ext cx="1815737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  <a:tabLst>
                <a:tab pos="984250" algn="l"/>
              </a:tabLst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Cliente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5488D3A-92FB-8C3A-D65A-012E93064C3B}"/>
              </a:ext>
            </a:extLst>
          </p:cNvPr>
          <p:cNvSpPr/>
          <p:nvPr/>
        </p:nvSpPr>
        <p:spPr>
          <a:xfrm>
            <a:off x="8029572" y="3566293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Ça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dépend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du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modèle</a:t>
            </a:r>
            <a:r>
              <a:rPr lang="fr-FR" sz="1600" spc="-5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de voiture que vous voulez.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9E83B80-0374-9A5B-60AD-EC94872DB6AA}"/>
              </a:ext>
            </a:extLst>
          </p:cNvPr>
          <p:cNvSpPr/>
          <p:nvPr/>
        </p:nvSpPr>
        <p:spPr>
          <a:xfrm>
            <a:off x="2865119" y="4153418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Vous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allez</a:t>
            </a:r>
            <a:r>
              <a:rPr lang="fr-FR" sz="1600" spc="-3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être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combien</a:t>
            </a:r>
            <a:r>
              <a:rPr lang="fr-FR" sz="1600" spc="-3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de passagers?</a:t>
            </a:r>
            <a:endParaRPr lang="fr-CA" sz="48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239C120-504F-054C-5A46-C0F8591CDDAA}"/>
              </a:ext>
            </a:extLst>
          </p:cNvPr>
          <p:cNvSpPr/>
          <p:nvPr/>
        </p:nvSpPr>
        <p:spPr>
          <a:xfrm>
            <a:off x="6004560" y="4138178"/>
            <a:ext cx="1815737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Employé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B04111-DBAC-8237-B207-4E1A5676C584}"/>
              </a:ext>
            </a:extLst>
          </p:cNvPr>
          <p:cNvSpPr/>
          <p:nvPr/>
        </p:nvSpPr>
        <p:spPr>
          <a:xfrm>
            <a:off x="8003857" y="4138178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On</a:t>
            </a:r>
            <a:r>
              <a:rPr lang="fr-FR" sz="1600" spc="-2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va</a:t>
            </a: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être</a:t>
            </a:r>
            <a:r>
              <a:rPr lang="fr-FR" sz="1600" spc="-2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quatre.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D282CE5-14A3-7117-05DE-E61265879206}"/>
              </a:ext>
            </a:extLst>
          </p:cNvPr>
          <p:cNvSpPr/>
          <p:nvPr/>
        </p:nvSpPr>
        <p:spPr>
          <a:xfrm>
            <a:off x="2865120" y="4730361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Avez-vous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des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assurances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?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851E18D-3099-FAC5-1502-25459FC3F2C3}"/>
              </a:ext>
            </a:extLst>
          </p:cNvPr>
          <p:cNvSpPr/>
          <p:nvPr/>
        </p:nvSpPr>
        <p:spPr>
          <a:xfrm>
            <a:off x="6004560" y="4699099"/>
            <a:ext cx="1907177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Employé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62874E3-DDF6-9314-81E8-187B948EBD8D}"/>
              </a:ext>
            </a:extLst>
          </p:cNvPr>
          <p:cNvSpPr/>
          <p:nvPr/>
        </p:nvSpPr>
        <p:spPr>
          <a:xfrm>
            <a:off x="8015491" y="4722446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Non,</a:t>
            </a:r>
            <a:r>
              <a:rPr lang="fr-FR" sz="1600" spc="-1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je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n’en</a:t>
            </a:r>
            <a:r>
              <a:rPr lang="fr-FR" sz="1600" spc="-1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ai</a:t>
            </a:r>
            <a:r>
              <a:rPr lang="fr-FR" sz="1600" spc="-1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 spc="-2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pas.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528F897-2CA3-E6A8-F0FD-C035EC3087D4}"/>
              </a:ext>
            </a:extLst>
          </p:cNvPr>
          <p:cNvSpPr/>
          <p:nvPr/>
        </p:nvSpPr>
        <p:spPr>
          <a:xfrm>
            <a:off x="2821578" y="5277617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À</a:t>
            </a:r>
            <a:r>
              <a:rPr lang="fr-FR" sz="1600" spc="-3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quelle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heure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peut-on</a:t>
            </a:r>
            <a:r>
              <a:rPr lang="fr-FR" sz="1600" spc="-4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venir chercher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la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voiture</a:t>
            </a:r>
            <a:r>
              <a:rPr lang="fr-FR" sz="1600" spc="-3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samedi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?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03C48D3-6D4D-392F-62DC-C35DE8214E33}"/>
              </a:ext>
            </a:extLst>
          </p:cNvPr>
          <p:cNvSpPr/>
          <p:nvPr/>
        </p:nvSpPr>
        <p:spPr>
          <a:xfrm>
            <a:off x="6004560" y="5277617"/>
            <a:ext cx="1815737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  <a:tabLst>
                <a:tab pos="984250" algn="l"/>
              </a:tabLst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Cliente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9C362F0-333A-74D0-F551-76026D699C87}"/>
              </a:ext>
            </a:extLst>
          </p:cNvPr>
          <p:cNvSpPr/>
          <p:nvPr/>
        </p:nvSpPr>
        <p:spPr>
          <a:xfrm>
            <a:off x="7969498" y="5277617"/>
            <a:ext cx="3193735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On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ouvre</a:t>
            </a:r>
            <a:r>
              <a:rPr lang="fr-FR" sz="1600" spc="-4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à</a:t>
            </a:r>
            <a:r>
              <a:rPr lang="fr-FR" sz="1600" spc="-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8</a:t>
            </a:r>
            <a:r>
              <a:rPr lang="fr-FR" sz="1600" spc="-4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 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h,</a:t>
            </a:r>
            <a:r>
              <a:rPr lang="fr-FR" sz="1600" spc="-2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alors</a:t>
            </a:r>
            <a:r>
              <a:rPr lang="fr-FR" sz="1600" spc="-2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votre voiture devrait être prête autour de 9 h.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2BD2669-C5D7-6762-2BF0-C37F47E37504}"/>
              </a:ext>
            </a:extLst>
          </p:cNvPr>
          <p:cNvSpPr/>
          <p:nvPr/>
        </p:nvSpPr>
        <p:spPr>
          <a:xfrm>
            <a:off x="2865118" y="5830998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À</a:t>
            </a:r>
            <a:r>
              <a:rPr lang="fr-FR" sz="1600" spc="-4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quelle</a:t>
            </a:r>
            <a:r>
              <a:rPr lang="fr-FR" sz="1600" spc="-6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heure</a:t>
            </a:r>
            <a:r>
              <a:rPr lang="fr-FR" sz="1600" spc="-5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doit-on</a:t>
            </a:r>
            <a:r>
              <a:rPr lang="fr-FR" sz="1600" spc="-5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la retourner vendredi?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7F45E15-19E4-AFCC-DCD5-6F1F788924B3}"/>
              </a:ext>
            </a:extLst>
          </p:cNvPr>
          <p:cNvSpPr/>
          <p:nvPr/>
        </p:nvSpPr>
        <p:spPr>
          <a:xfrm>
            <a:off x="6004560" y="5847325"/>
            <a:ext cx="1815737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  <a:tabLst>
                <a:tab pos="984250" algn="l"/>
              </a:tabLst>
            </a:pPr>
            <a:r>
              <a:rPr lang="fr-FR" sz="1600" spc="-1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Cliente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4667569-4F50-FB81-1D3F-CBA8B0059894}"/>
              </a:ext>
            </a:extLst>
          </p:cNvPr>
          <p:cNvSpPr/>
          <p:nvPr/>
        </p:nvSpPr>
        <p:spPr>
          <a:xfrm>
            <a:off x="7969498" y="5845762"/>
            <a:ext cx="3010309" cy="435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>
              <a:spcBef>
                <a:spcPts val="395"/>
              </a:spcBef>
            </a:pP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Avant</a:t>
            </a:r>
            <a:r>
              <a:rPr lang="fr-FR" sz="1600" spc="-6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la</a:t>
            </a:r>
            <a:r>
              <a:rPr lang="fr-FR" sz="1600" spc="-5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fermeture,</a:t>
            </a:r>
            <a:r>
              <a:rPr lang="fr-FR" sz="1600" spc="-55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 </a:t>
            </a:r>
            <a:r>
              <a:rPr lang="fr-FR" sz="1600">
                <a:solidFill>
                  <a:srgbClr val="D56723"/>
                </a:solidFill>
                <a:latin typeface="+mj-lt"/>
                <a:ea typeface="Avenir Black"/>
                <a:cs typeface="Avenir Black"/>
              </a:rPr>
              <a:t>donc avant 18 h.</a:t>
            </a:r>
            <a:endParaRPr lang="fr-CA" sz="1600">
              <a:solidFill>
                <a:srgbClr val="D56723"/>
              </a:solidFill>
              <a:latin typeface="+mj-lt"/>
              <a:ea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60980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109D92-BD6E-1A88-A4C5-D6DAD9044A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188495"/>
              </p:ext>
            </p:extLst>
          </p:nvPr>
        </p:nvGraphicFramePr>
        <p:xfrm>
          <a:off x="6696891" y="514112"/>
          <a:ext cx="4929052" cy="5829775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4929052">
                  <a:extLst>
                    <a:ext uri="{9D8B030D-6E8A-4147-A177-3AD203B41FA5}">
                      <a16:colId xmlns:a16="http://schemas.microsoft.com/office/drawing/2014/main" val="733337825"/>
                    </a:ext>
                  </a:extLst>
                </a:gridCol>
              </a:tblGrid>
              <a:tr h="601416"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95"/>
                        </a:spcBef>
                      </a:pPr>
                      <a:r>
                        <a:rPr lang="fr-CA" sz="3600">
                          <a:effectLst/>
                        </a:rPr>
                        <a:t>Plan du dialogue</a:t>
                      </a:r>
                      <a:endParaRPr lang="fr-CA" sz="6600" b="1"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44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9384748"/>
                  </a:ext>
                </a:extLst>
              </a:tr>
              <a:tr h="5228359">
                <a:tc>
                  <a:txBody>
                    <a:bodyPr/>
                    <a:lstStyle/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Saluer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Demander la date de la location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Demander la durée de la location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Demander le kilométrage prévu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Préciser le forfait lié au kilométrage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Renseigner sur les modèles offerts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Demander le nombre de passagers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Demander le nombre de conducteurs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Proposer des assurances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Préciser l’heure à laquelle la cliente ou le client peut venir chercher la voiture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Préciser l’heure du retour de la voiture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lvl="0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Demander d’apporter le permis de conduire</a:t>
                      </a:r>
                      <a:endParaRPr lang="fr-CA" sz="20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7063" indent="-444500">
                        <a:spcBef>
                          <a:spcPts val="0"/>
                        </a:spcBef>
                        <a:spcAft>
                          <a:spcPts val="300"/>
                        </a:spcAft>
                        <a:buFont typeface="+mj-lt"/>
                        <a:buAutoNum type="arabicPeriod"/>
                      </a:pPr>
                      <a:r>
                        <a:rPr lang="fr-FR" sz="20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Saluer</a:t>
                      </a:r>
                      <a:endParaRPr lang="fr-CA" sz="7200" b="1">
                        <a:solidFill>
                          <a:srgbClr val="003852"/>
                        </a:solidFill>
                        <a:effectLst/>
                        <a:latin typeface="Avenir Black"/>
                        <a:ea typeface="Avenir Black"/>
                        <a:cs typeface="Avenir Black"/>
                      </a:endParaRPr>
                    </a:p>
                  </a:txBody>
                  <a:tcPr marL="68580" marR="68580" marT="0" marB="0" anchor="ctr">
                    <a:lnL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38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6117"/>
                  </a:ext>
                </a:extLst>
              </a:tr>
            </a:tbl>
          </a:graphicData>
        </a:graphic>
      </p:graphicFrame>
      <p:sp>
        <p:nvSpPr>
          <p:cNvPr id="6" name="Titre 5">
            <a:extLst>
              <a:ext uri="{FF2B5EF4-FFF2-40B4-BE49-F238E27FC236}">
                <a16:creationId xmlns:a16="http://schemas.microsoft.com/office/drawing/2014/main" id="{33B4F402-AEBE-B574-D9B9-B0D552F1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057" y="670561"/>
            <a:ext cx="4008437" cy="3526970"/>
          </a:xfrm>
        </p:spPr>
        <p:txBody>
          <a:bodyPr>
            <a:normAutofit/>
          </a:bodyPr>
          <a:lstStyle/>
          <a:p>
            <a:r>
              <a:rPr lang="fr-CA"/>
              <a:t>Simulez un dialogue similaire à celui que vous avez écouté.</a:t>
            </a:r>
          </a:p>
        </p:txBody>
      </p:sp>
    </p:spTree>
    <p:extLst>
      <p:ext uri="{BB962C8B-B14F-4D97-AF65-F5344CB8AC3E}">
        <p14:creationId xmlns:p14="http://schemas.microsoft.com/office/powerpoint/2010/main" val="201153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ZoneTexte 19">
            <a:extLst>
              <a:ext uri="{FF2B5EF4-FFF2-40B4-BE49-F238E27FC236}">
                <a16:creationId xmlns:a16="http://schemas.microsoft.com/office/drawing/2014/main" id="{C757C076-12D8-E843-AFED-ABC7090B23A6}"/>
              </a:ext>
            </a:extLst>
          </p:cNvPr>
          <p:cNvSpPr txBox="1"/>
          <p:nvPr/>
        </p:nvSpPr>
        <p:spPr>
          <a:xfrm>
            <a:off x="165283" y="1983414"/>
            <a:ext cx="295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 yourte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09C74BB-5B50-C88C-30F8-ED3CDCCE9EC0}"/>
              </a:ext>
            </a:extLst>
          </p:cNvPr>
          <p:cNvSpPr txBox="1"/>
          <p:nvPr/>
        </p:nvSpPr>
        <p:spPr>
          <a:xfrm>
            <a:off x="3094904" y="2005368"/>
            <a:ext cx="29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 motoneige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66CBEB-A6E5-BB1F-36FF-1B00D22E8FC3}"/>
              </a:ext>
            </a:extLst>
          </p:cNvPr>
          <p:cNvSpPr txBox="1"/>
          <p:nvPr/>
        </p:nvSpPr>
        <p:spPr>
          <a:xfrm>
            <a:off x="5962047" y="2041198"/>
            <a:ext cx="296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foyer</a:t>
            </a:r>
          </a:p>
        </p:txBody>
      </p:sp>
      <p:sp>
        <p:nvSpPr>
          <p:cNvPr id="2049" name="ZoneTexte 2048">
            <a:extLst>
              <a:ext uri="{FF2B5EF4-FFF2-40B4-BE49-F238E27FC236}">
                <a16:creationId xmlns:a16="http://schemas.microsoft.com/office/drawing/2014/main" id="{75F2CE93-4A6A-3254-9A76-96F1563F23D5}"/>
              </a:ext>
            </a:extLst>
          </p:cNvPr>
          <p:cNvSpPr txBox="1"/>
          <p:nvPr/>
        </p:nvSpPr>
        <p:spPr>
          <a:xfrm>
            <a:off x="815853" y="4228377"/>
            <a:ext cx="2986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 bagages</a:t>
            </a:r>
          </a:p>
        </p:txBody>
      </p:sp>
      <p:sp>
        <p:nvSpPr>
          <p:cNvPr id="2050" name="ZoneTexte 2049">
            <a:extLst>
              <a:ext uri="{FF2B5EF4-FFF2-40B4-BE49-F238E27FC236}">
                <a16:creationId xmlns:a16="http://schemas.microsoft.com/office/drawing/2014/main" id="{F9D57BCA-1120-0A58-6242-446DCBD9CEF5}"/>
              </a:ext>
            </a:extLst>
          </p:cNvPr>
          <p:cNvSpPr txBox="1"/>
          <p:nvPr/>
        </p:nvSpPr>
        <p:spPr>
          <a:xfrm>
            <a:off x="8932046" y="2094606"/>
            <a:ext cx="298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valet</a:t>
            </a:r>
          </a:p>
        </p:txBody>
      </p:sp>
      <p:sp>
        <p:nvSpPr>
          <p:cNvPr id="2051" name="ZoneTexte 2050">
            <a:extLst>
              <a:ext uri="{FF2B5EF4-FFF2-40B4-BE49-F238E27FC236}">
                <a16:creationId xmlns:a16="http://schemas.microsoft.com/office/drawing/2014/main" id="{84074630-0656-C376-0DD5-B266D5E636D4}"/>
              </a:ext>
            </a:extLst>
          </p:cNvPr>
          <p:cNvSpPr txBox="1"/>
          <p:nvPr/>
        </p:nvSpPr>
        <p:spPr>
          <a:xfrm>
            <a:off x="7640553" y="4261081"/>
            <a:ext cx="2990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 raquettes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B28CFF3-0B06-8014-086F-1727D06E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97" y="235484"/>
            <a:ext cx="2621895" cy="1747930"/>
          </a:xfrm>
          <a:prstGeom prst="rect">
            <a:avLst/>
          </a:prstGeom>
          <a:ln w="19050">
            <a:solidFill>
              <a:srgbClr val="003852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8D5013-3400-A3A8-0104-347FFFBC6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276" y="230164"/>
            <a:ext cx="2634229" cy="1747930"/>
          </a:xfrm>
          <a:prstGeom prst="rect">
            <a:avLst/>
          </a:prstGeom>
          <a:ln w="19050">
            <a:solidFill>
              <a:srgbClr val="003852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95AF9A-B763-8FA3-AD4B-E216BFE165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366" t="13455" r="9987" b="7185"/>
          <a:stretch/>
        </p:blipFill>
        <p:spPr bwMode="auto">
          <a:xfrm>
            <a:off x="6089014" y="235484"/>
            <a:ext cx="2716066" cy="1780124"/>
          </a:xfrm>
          <a:prstGeom prst="rect">
            <a:avLst/>
          </a:prstGeom>
          <a:noFill/>
          <a:ln w="19050">
            <a:solidFill>
              <a:srgbClr val="003852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2397C3A-EFCA-A153-3A3A-3813228908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53" r="-5465"/>
          <a:stretch/>
        </p:blipFill>
        <p:spPr bwMode="auto">
          <a:xfrm>
            <a:off x="922329" y="2552949"/>
            <a:ext cx="2774019" cy="1705249"/>
          </a:xfrm>
          <a:prstGeom prst="rect">
            <a:avLst/>
          </a:prstGeom>
          <a:noFill/>
          <a:ln w="19050" cap="flat" cmpd="sng" algn="ctr">
            <a:solidFill>
              <a:srgbClr val="003852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E017133-8483-75E1-AA07-B56DB0323A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607" y="245864"/>
            <a:ext cx="2693001" cy="1795334"/>
          </a:xfrm>
          <a:prstGeom prst="rect">
            <a:avLst/>
          </a:prstGeom>
          <a:noFill/>
          <a:ln w="19050">
            <a:solidFill>
              <a:srgbClr val="003852"/>
            </a:solidFill>
          </a:ln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B3FBA1B2-AFCB-95DA-B1B0-FFF8E721D2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27" y="2587894"/>
            <a:ext cx="2543485" cy="1683775"/>
          </a:xfrm>
          <a:prstGeom prst="rect">
            <a:avLst/>
          </a:prstGeom>
          <a:noFill/>
          <a:ln w="19050">
            <a:solidFill>
              <a:srgbClr val="003852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C3E2A0-4548-3A11-59DD-EF4B518168E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" r="15"/>
          <a:stretch>
            <a:fillRect/>
          </a:stretch>
        </p:blipFill>
        <p:spPr bwMode="auto">
          <a:xfrm>
            <a:off x="4274143" y="2552950"/>
            <a:ext cx="2579811" cy="1718719"/>
          </a:xfrm>
          <a:prstGeom prst="rect">
            <a:avLst/>
          </a:prstGeom>
          <a:noFill/>
          <a:ln w="28575" cap="flat" cmpd="sng" algn="ctr">
            <a:solidFill>
              <a:schemeClr val="tx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D425DC3-1744-1389-D548-F4271EC39604}"/>
              </a:ext>
            </a:extLst>
          </p:cNvPr>
          <p:cNvSpPr txBox="1"/>
          <p:nvPr/>
        </p:nvSpPr>
        <p:spPr>
          <a:xfrm>
            <a:off x="4199233" y="4258198"/>
            <a:ext cx="2969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quai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98B1C58-71F3-E2F5-B124-79AECD78BC8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" r="6793" b="9596"/>
          <a:stretch/>
        </p:blipFill>
        <p:spPr bwMode="auto">
          <a:xfrm>
            <a:off x="2586164" y="4698157"/>
            <a:ext cx="2688083" cy="1783050"/>
          </a:xfrm>
          <a:prstGeom prst="rect">
            <a:avLst/>
          </a:prstGeom>
          <a:noFill/>
          <a:ln w="19050" cap="flat" cmpd="sng" algn="ctr">
            <a:solidFill>
              <a:srgbClr val="003852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6C3BBAD-6D8B-7ED9-6A8E-EE41DB4E91DB}"/>
              </a:ext>
            </a:extLst>
          </p:cNvPr>
          <p:cNvSpPr txBox="1"/>
          <p:nvPr/>
        </p:nvSpPr>
        <p:spPr>
          <a:xfrm>
            <a:off x="2445205" y="6478402"/>
            <a:ext cx="297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 vue sur le lac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CFD36A0-DB21-AC15-BFBA-7911BEB2F1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3399" y="4717077"/>
            <a:ext cx="2648863" cy="1764130"/>
          </a:xfrm>
          <a:prstGeom prst="rect">
            <a:avLst/>
          </a:prstGeom>
          <a:noFill/>
          <a:ln w="19050">
            <a:solidFill>
              <a:srgbClr val="003852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D888087-F694-4A03-C30E-CE8D862012B4}"/>
              </a:ext>
            </a:extLst>
          </p:cNvPr>
          <p:cNvSpPr txBox="1"/>
          <p:nvPr/>
        </p:nvSpPr>
        <p:spPr>
          <a:xfrm>
            <a:off x="5876505" y="6490238"/>
            <a:ext cx="3496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b="1">
                <a:solidFill>
                  <a:srgbClr val="D5672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 embarcations nautiques</a:t>
            </a:r>
          </a:p>
        </p:txBody>
      </p:sp>
    </p:spTree>
    <p:extLst>
      <p:ext uri="{BB962C8B-B14F-4D97-AF65-F5344CB8AC3E}">
        <p14:creationId xmlns:p14="http://schemas.microsoft.com/office/powerpoint/2010/main" val="349030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049" grpId="0"/>
      <p:bldP spid="2050" grpId="0"/>
      <p:bldP spid="2051" grpId="0"/>
      <p:bldP spid="7" grpId="0"/>
      <p:bldP spid="10" grpId="0"/>
      <p:bldP spid="12" grpId="0"/>
    </p:bldLst>
  </p:timing>
</p:sld>
</file>

<file path=ppt/theme/theme1.xml><?xml version="1.0" encoding="utf-8"?>
<a:theme xmlns:a="http://schemas.openxmlformats.org/drawingml/2006/main" name="Thème Office">
  <a:themeElements>
    <a:clrScheme name="Personnalisé 8">
      <a:dk1>
        <a:srgbClr val="005DA1"/>
      </a:dk1>
      <a:lt1>
        <a:srgbClr val="FFFFFF"/>
      </a:lt1>
      <a:dk2>
        <a:srgbClr val="2D2E83"/>
      </a:dk2>
      <a:lt2>
        <a:srgbClr val="005DA1"/>
      </a:lt2>
      <a:accent1>
        <a:srgbClr val="D27300"/>
      </a:accent1>
      <a:accent2>
        <a:srgbClr val="2D2E83"/>
      </a:accent2>
      <a:accent3>
        <a:srgbClr val="D27300"/>
      </a:accent3>
      <a:accent4>
        <a:srgbClr val="FFAD4B"/>
      </a:accent4>
      <a:accent5>
        <a:srgbClr val="2D2E83"/>
      </a:accent5>
      <a:accent6>
        <a:srgbClr val="FE8C02"/>
      </a:accent6>
      <a:hlink>
        <a:srgbClr val="B9E1FF"/>
      </a:hlink>
      <a:folHlink>
        <a:srgbClr val="2F75FF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229_TF44868783.potx" id="{302DFEE8-8E93-43A3-AC26-8AFC1C4CAFD0}" vid="{594CCB40-D7F7-493B-AAFC-30F7FDC01E40}"/>
    </a:ext>
  </a:extLst>
</a:theme>
</file>

<file path=ppt/theme/theme2.xml><?xml version="1.0" encoding="utf-8"?>
<a:theme xmlns:a="http://schemas.openxmlformats.org/drawingml/2006/main" name="1_Thème Office">
  <a:themeElements>
    <a:clrScheme name="Personnalisé 12">
      <a:dk1>
        <a:srgbClr val="283552"/>
      </a:dk1>
      <a:lt1>
        <a:srgbClr val="FFFFFF"/>
      </a:lt1>
      <a:dk2>
        <a:srgbClr val="283552"/>
      </a:dk2>
      <a:lt2>
        <a:srgbClr val="D76A07"/>
      </a:lt2>
      <a:accent1>
        <a:srgbClr val="D76A07"/>
      </a:accent1>
      <a:accent2>
        <a:srgbClr val="283552"/>
      </a:accent2>
      <a:accent3>
        <a:srgbClr val="BBC3CD"/>
      </a:accent3>
      <a:accent4>
        <a:srgbClr val="484848"/>
      </a:accent4>
      <a:accent5>
        <a:srgbClr val="1F1F26"/>
      </a:accent5>
      <a:accent6>
        <a:srgbClr val="F2CAA2"/>
      </a:accent6>
      <a:hlink>
        <a:srgbClr val="A7D2EF"/>
      </a:hlink>
      <a:folHlink>
        <a:srgbClr val="D76A07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229_TF44868783.potx" id="{302DFEE8-8E93-43A3-AC26-8AFC1C4CAFD0}" vid="{594CCB40-D7F7-493B-AAFC-30F7FDC01E40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44D07F0C07B540BF2842007696F3C0" ma:contentTypeVersion="19" ma:contentTypeDescription="Crée un document." ma:contentTypeScope="" ma:versionID="14feaa0181ddded367790a8d28c1f725">
  <xsd:schema xmlns:xsd="http://www.w3.org/2001/XMLSchema" xmlns:xs="http://www.w3.org/2001/XMLSchema" xmlns:p="http://schemas.microsoft.com/office/2006/metadata/properties" xmlns:ns2="38091142-9d8d-4cbc-813d-8da43d16b756" xmlns:ns3="d492575c-491f-4227-8db1-fd1452c9e931" targetNamespace="http://schemas.microsoft.com/office/2006/metadata/properties" ma:root="true" ma:fieldsID="134836a2cfa4bef186d8344edaa1bd8e" ns2:_="" ns3:_="">
    <xsd:import namespace="38091142-9d8d-4cbc-813d-8da43d16b756"/>
    <xsd:import namespace="d492575c-491f-4227-8db1-fd1452c9e93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091142-9d8d-4cbc-813d-8da43d16b7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c577c388-b1e5-472c-bff4-19bd5b413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3" nillable="true" ma:displayName="État de validation" ma:internalName="_x00c9_tat_x0020_de_x0020_validation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92575c-491f-4227-8db1-fd1452c9e93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38091142-9d8d-4cbc-813d-8da43d16b756" xsi:nil="true"/>
    <lcf76f155ced4ddcb4097134ff3c332f xmlns="38091142-9d8d-4cbc-813d-8da43d16b756">
      <Terms xmlns="http://schemas.microsoft.com/office/infopath/2007/PartnerControls"/>
    </lcf76f155ced4ddcb4097134ff3c332f>
    <SharedWithUsers xmlns="d492575c-491f-4227-8db1-fd1452c9e931">
      <UserInfo>
        <DisplayName>Roseline Fréchette</DisplayName>
        <AccountId>62</AccountId>
        <AccountType/>
      </UserInfo>
      <UserInfo>
        <DisplayName>Catherine Daigneault</DisplayName>
        <AccountId>1142</AccountId>
        <AccountType/>
      </UserInfo>
      <UserInfo>
        <DisplayName>Ève-Annie Harvey</DisplayName>
        <AccountId>6856</AccountId>
        <AccountType/>
      </UserInfo>
      <UserInfo>
        <DisplayName>Mikalai Mialiuk</DisplayName>
        <AccountId>42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CA159D-11D9-4B2F-9151-E81EF61F4B7A}">
  <ds:schemaRefs>
    <ds:schemaRef ds:uri="38091142-9d8d-4cbc-813d-8da43d16b756"/>
    <ds:schemaRef ds:uri="d492575c-491f-4227-8db1-fd1452c9e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0F32236-7C67-4B9D-9D5D-98C6C8818E2E}">
  <ds:schemaRefs>
    <ds:schemaRef ds:uri="38091142-9d8d-4cbc-813d-8da43d16b756"/>
    <ds:schemaRef ds:uri="d492575c-491f-4227-8db1-fd1452c9e93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DC01206-1525-4E5C-9D40-925C70008C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sophistiquée audacieuse et classique</Template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Thème Office</vt:lpstr>
      <vt:lpstr>1_Thème Office</vt:lpstr>
      <vt:lpstr>PowerPoint Presentation</vt:lpstr>
      <vt:lpstr>PowerPoint Presentation</vt:lpstr>
      <vt:lpstr>PowerPoint Presentation</vt:lpstr>
      <vt:lpstr>PowerPoint Presentation</vt:lpstr>
      <vt:lpstr>Écoutez le dialogue</vt:lpstr>
      <vt:lpstr>Réécoutez le dialogue</vt:lpstr>
      <vt:lpstr>PowerPoint Presentation</vt:lpstr>
      <vt:lpstr>Simulez un dialogue similaire à celui que vous avez écouté.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TÂCHE | Aider la clientèle à retrouver des objets perdus</dc:title>
  <dc:creator>Catherine Daigneault</dc:creator>
  <cp:revision>1</cp:revision>
  <dcterms:created xsi:type="dcterms:W3CDTF">2024-01-25T19:26:32Z</dcterms:created>
  <dcterms:modified xsi:type="dcterms:W3CDTF">2025-07-24T15:52:04Z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0x0101001544D07F0C07B540BF2842007696F3C0</vt:lpwstr>
  </property>
  <property fmtid="{D5CDD505-2E9C-101B-9397-08002B2CF9AE}" pid="3" name="Cote">
    <vt:lpwstr/>
  </property>
  <property fmtid="{D5CDD505-2E9C-101B-9397-08002B2CF9AE}" pid="4" name="MediaServiceImageTags">
    <vt:lpwstr/>
  </property>
  <property fmtid="{D5CDD505-2E9C-101B-9397-08002B2CF9AE}" pid="5" name="TaxCatchAll">
    <vt:lpwstr/>
  </property>
  <property fmtid="{D5CDD505-2E9C-101B-9397-08002B2CF9AE}" pid="6" name="oa523ef2aeb04a8093145530c9a36c38">
    <vt:lpwstr/>
  </property>
</Properties>
</file>