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  <p:sldMasterId id="2147483762" r:id="rId5"/>
  </p:sldMasterIdLst>
  <p:notesMasterIdLst>
    <p:notesMasterId r:id="rId19"/>
  </p:notesMasterIdLst>
  <p:handoutMasterIdLst>
    <p:handoutMasterId r:id="rId20"/>
  </p:handoutMasterIdLst>
  <p:sldIdLst>
    <p:sldId id="2599" r:id="rId6"/>
    <p:sldId id="2600" r:id="rId7"/>
    <p:sldId id="2626" r:id="rId8"/>
    <p:sldId id="2622" r:id="rId9"/>
    <p:sldId id="2639" r:id="rId10"/>
    <p:sldId id="2637" r:id="rId11"/>
    <p:sldId id="2616" r:id="rId12"/>
    <p:sldId id="2617" r:id="rId13"/>
    <p:sldId id="2640" r:id="rId14"/>
    <p:sldId id="2621" r:id="rId15"/>
    <p:sldId id="2620" r:id="rId16"/>
    <p:sldId id="2638" r:id="rId17"/>
    <p:sldId id="2641" r:id="rId18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257B3C-94BC-6F8F-0548-EFE6D79E787A}" name="Denise Latreille" initials="DL" userId="Denise Latreille" providerId="None"/>
  <p188:author id="{C4D7BC66-6D57-2E25-5406-51FD02046344}" name="Catherine Daigneault" initials="CD" userId="Catherine Daigneault" providerId="None"/>
  <p188:author id="{F7F83C85-E6E0-70B6-C5BA-7A7FEE516F87}" name="Séverine Monteil" initials="SM" userId="S::severine.monteil@mifi.gouv.qc.ca::6f4322ea-b6c9-4b3d-96e3-466b3e3bae2f" providerId="AD"/>
  <p188:author id="{459AE289-CCC0-9F5E-FAF6-E71A790810F0}" name="Roseline Fréchette" initials="RF" userId="S::roseline.frechette@mifi.gouv.qc.ca::5e542664-d611-4993-89aa-e218c829d034" providerId="AD"/>
  <p188:author id="{69A978FB-32C0-1D33-6577-09433FB6FA8C}" name="Maude Robitaille - Ètudiante" initials="MRÈ" userId="S::maude.robitaille@mifi.gouv.qc.ca::756d95af-cb03-443b-a3bf-8544fa8d6a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6723"/>
    <a:srgbClr val="4BACC6"/>
    <a:srgbClr val="5DAAB0"/>
    <a:srgbClr val="003852"/>
    <a:srgbClr val="283552"/>
    <a:srgbClr val="00344C"/>
    <a:srgbClr val="2B9418"/>
    <a:srgbClr val="FFF6EB"/>
    <a:srgbClr val="D27300"/>
    <a:srgbClr val="1F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3156D2-7279-4D2F-A204-678673CE1736}" v="21" dt="2025-07-23T20:13:42.433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41" autoAdjust="0"/>
    <p:restoredTop sz="97477" autoAdjust="0"/>
  </p:normalViewPr>
  <p:slideViewPr>
    <p:cSldViewPr snapToGrid="0" snapToObjects="1" showGuides="1">
      <p:cViewPr varScale="1">
        <p:scale>
          <a:sx n="100" d="100"/>
          <a:sy n="100" d="100"/>
        </p:scale>
        <p:origin x="72" y="29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5" d="100"/>
          <a:sy n="85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éverine Monteil" userId="6f4322ea-b6c9-4b3d-96e3-466b3e3bae2f" providerId="ADAL" clId="{C33156D2-7279-4D2F-A204-678673CE1736}"/>
    <pc:docChg chg="undo custSel modSld">
      <pc:chgData name="Séverine Monteil" userId="6f4322ea-b6c9-4b3d-96e3-466b3e3bae2f" providerId="ADAL" clId="{C33156D2-7279-4D2F-A204-678673CE1736}" dt="2025-07-23T20:14:10.941" v="26" actId="20577"/>
      <pc:docMkLst>
        <pc:docMk/>
      </pc:docMkLst>
      <pc:sldChg chg="modSp">
        <pc:chgData name="Séverine Monteil" userId="6f4322ea-b6c9-4b3d-96e3-466b3e3bae2f" providerId="ADAL" clId="{C33156D2-7279-4D2F-A204-678673CE1736}" dt="2025-07-23T20:13:42.433" v="20" actId="20577"/>
        <pc:sldMkLst>
          <pc:docMk/>
          <pc:sldMk cId="2935447068" sldId="2616"/>
        </pc:sldMkLst>
        <pc:graphicFrameChg chg="mod">
          <ac:chgData name="Séverine Monteil" userId="6f4322ea-b6c9-4b3d-96e3-466b3e3bae2f" providerId="ADAL" clId="{C33156D2-7279-4D2F-A204-678673CE1736}" dt="2025-07-23T20:13:42.433" v="20" actId="20577"/>
          <ac:graphicFrameMkLst>
            <pc:docMk/>
            <pc:sldMk cId="2935447068" sldId="2616"/>
            <ac:graphicFrameMk id="3" creationId="{B654A3FA-1F12-98CC-25BA-CB7B1FA9A689}"/>
          </ac:graphicFrameMkLst>
        </pc:graphicFrameChg>
      </pc:sldChg>
      <pc:sldChg chg="modSp mod modCm">
        <pc:chgData name="Séverine Monteil" userId="6f4322ea-b6c9-4b3d-96e3-466b3e3bae2f" providerId="ADAL" clId="{C33156D2-7279-4D2F-A204-678673CE1736}" dt="2025-07-23T20:14:10.941" v="26" actId="20577"/>
        <pc:sldMkLst>
          <pc:docMk/>
          <pc:sldMk cId="78720900" sldId="2621"/>
        </pc:sldMkLst>
        <pc:spChg chg="mod">
          <ac:chgData name="Séverine Monteil" userId="6f4322ea-b6c9-4b3d-96e3-466b3e3bae2f" providerId="ADAL" clId="{C33156D2-7279-4D2F-A204-678673CE1736}" dt="2025-07-23T20:14:10.941" v="26" actId="20577"/>
          <ac:spMkLst>
            <pc:docMk/>
            <pc:sldMk cId="78720900" sldId="2621"/>
            <ac:spMk id="3" creationId="{614377EF-AA8A-5992-E0FB-0743ADEB04D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éverine Monteil" userId="6f4322ea-b6c9-4b3d-96e3-466b3e3bae2f" providerId="ADAL" clId="{C33156D2-7279-4D2F-A204-678673CE1736}" dt="2025-07-23T20:14:10.941" v="26" actId="20577"/>
              <pc2:cmMkLst xmlns:pc2="http://schemas.microsoft.com/office/powerpoint/2019/9/main/command">
                <pc:docMk/>
                <pc:sldMk cId="78720900" sldId="2621"/>
                <pc2:cmMk id="{DF246557-B686-4116-A2B7-7B54DB13C5FF}"/>
              </pc2:cmMkLst>
            </pc226:cmChg>
          </p:ext>
        </pc:extLst>
      </pc:sldChg>
      <pc:sldChg chg="modSp">
        <pc:chgData name="Séverine Monteil" userId="6f4322ea-b6c9-4b3d-96e3-466b3e3bae2f" providerId="ADAL" clId="{C33156D2-7279-4D2F-A204-678673CE1736}" dt="2025-07-23T20:13:14.004" v="17" actId="20577"/>
        <pc:sldMkLst>
          <pc:docMk/>
          <pc:sldMk cId="2831131652" sldId="2637"/>
        </pc:sldMkLst>
        <pc:spChg chg="mod">
          <ac:chgData name="Séverine Monteil" userId="6f4322ea-b6c9-4b3d-96e3-466b3e3bae2f" providerId="ADAL" clId="{C33156D2-7279-4D2F-A204-678673CE1736}" dt="2025-07-23T20:13:14.004" v="17" actId="20577"/>
          <ac:spMkLst>
            <pc:docMk/>
            <pc:sldMk cId="2831131652" sldId="2637"/>
            <ac:spMk id="21" creationId="{B8BBC5F6-74C2-61DF-A6FC-34DB944580D0}"/>
          </ac:spMkLst>
        </pc:spChg>
        <pc:spChg chg="mod">
          <ac:chgData name="Séverine Monteil" userId="6f4322ea-b6c9-4b3d-96e3-466b3e3bae2f" providerId="ADAL" clId="{C33156D2-7279-4D2F-A204-678673CE1736}" dt="2025-07-23T20:12:50.235" v="15" actId="313"/>
          <ac:spMkLst>
            <pc:docMk/>
            <pc:sldMk cId="2831131652" sldId="2637"/>
            <ac:spMk id="26" creationId="{FEAEA83C-E3BE-7CCA-E428-43E2F82BC7E9}"/>
          </ac:spMkLst>
        </pc:spChg>
        <pc:spChg chg="mod">
          <ac:chgData name="Séverine Monteil" userId="6f4322ea-b6c9-4b3d-96e3-466b3e3bae2f" providerId="ADAL" clId="{C33156D2-7279-4D2F-A204-678673CE1736}" dt="2025-07-23T19:40:15.722" v="9" actId="313"/>
          <ac:spMkLst>
            <pc:docMk/>
            <pc:sldMk cId="2831131652" sldId="2637"/>
            <ac:spMk id="28" creationId="{DD35DE2F-9E81-8115-0E5B-A3DDE9FBF48C}"/>
          </ac:spMkLst>
        </pc:spChg>
      </pc:sldChg>
    </pc:docChg>
  </pc:docChgLst>
  <pc:docChgLst>
    <pc:chgData name="Catherine Daigneault" userId="b0595de0-6888-41ae-a8b4-8b5bd54418e3" providerId="ADAL" clId="{FFE1C4A7-AB6A-40D4-B04B-8E730A145A1A}"/>
    <pc:docChg chg="modSld sldOrd">
      <pc:chgData name="Catherine Daigneault" userId="b0595de0-6888-41ae-a8b4-8b5bd54418e3" providerId="ADAL" clId="{FFE1C4A7-AB6A-40D4-B04B-8E730A145A1A}" dt="2025-06-17T12:44:44.480" v="1"/>
      <pc:docMkLst>
        <pc:docMk/>
      </pc:docMkLst>
      <pc:sldChg chg="ord">
        <pc:chgData name="Catherine Daigneault" userId="b0595de0-6888-41ae-a8b4-8b5bd54418e3" providerId="ADAL" clId="{FFE1C4A7-AB6A-40D4-B04B-8E730A145A1A}" dt="2025-06-17T12:44:44.480" v="1"/>
        <pc:sldMkLst>
          <pc:docMk/>
          <pc:sldMk cId="3529864555" sldId="2639"/>
        </pc:sldMkLst>
      </pc:sldChg>
    </pc:docChg>
  </pc:docChgLst>
  <pc:docChgLst>
    <pc:chgData name="Catherine Daigneault" userId="b0595de0-6888-41ae-a8b4-8b5bd54418e3" providerId="ADAL" clId="{4451B855-883F-4DCC-8B31-E6167030DCF5}"/>
    <pc:docChg chg="undo custSel modSld">
      <pc:chgData name="Catherine Daigneault" userId="b0595de0-6888-41ae-a8b4-8b5bd54418e3" providerId="ADAL" clId="{4451B855-883F-4DCC-8B31-E6167030DCF5}" dt="2024-06-10T19:51:32.585" v="102" actId="20577"/>
      <pc:docMkLst>
        <pc:docMk/>
      </pc:docMkLst>
      <pc:sldChg chg="modSp mod">
        <pc:chgData name="Catherine Daigneault" userId="b0595de0-6888-41ae-a8b4-8b5bd54418e3" providerId="ADAL" clId="{4451B855-883F-4DCC-8B31-E6167030DCF5}" dt="2024-05-23T20:13:31.038" v="57" actId="403"/>
        <pc:sldMkLst>
          <pc:docMk/>
          <pc:sldMk cId="1657331978" sldId="2599"/>
        </pc:sldMkLst>
      </pc:sldChg>
      <pc:sldChg chg="modSp mod delCm">
        <pc:chgData name="Catherine Daigneault" userId="b0595de0-6888-41ae-a8b4-8b5bd54418e3" providerId="ADAL" clId="{4451B855-883F-4DCC-8B31-E6167030DCF5}" dt="2024-05-24T12:18:21.571" v="66"/>
        <pc:sldMkLst>
          <pc:docMk/>
          <pc:sldMk cId="2958938669" sldId="26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atherine Daigneault" userId="b0595de0-6888-41ae-a8b4-8b5bd54418e3" providerId="ADAL" clId="{4451B855-883F-4DCC-8B31-E6167030DCF5}" dt="2024-05-24T12:18:21.571" v="66"/>
              <pc2:cmMkLst xmlns:pc2="http://schemas.microsoft.com/office/powerpoint/2019/9/main/command">
                <pc:docMk/>
                <pc:sldMk cId="2958938669" sldId="2600"/>
                <pc2:cmMk id="{45C2D3A8-8091-41CD-9CB1-BA3310ECEA9D}"/>
              </pc2:cmMkLst>
            </pc226:cmChg>
          </p:ext>
        </pc:extLst>
      </pc:sldChg>
      <pc:sldChg chg="addSp delSp modSp mod modCm">
        <pc:chgData name="Catherine Daigneault" userId="b0595de0-6888-41ae-a8b4-8b5bd54418e3" providerId="ADAL" clId="{4451B855-883F-4DCC-8B31-E6167030DCF5}" dt="2024-05-24T19:34:04.916" v="99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therine Daigneault" userId="b0595de0-6888-41ae-a8b4-8b5bd54418e3" providerId="ADAL" clId="{4451B855-883F-4DCC-8B31-E6167030DCF5}" dt="2024-05-24T19:34:04.916" v="99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  <pc226:cmRplyChg chg="add">
                <pc226:chgData name="Catherine Daigneault" userId="b0595de0-6888-41ae-a8b4-8b5bd54418e3" providerId="ADAL" clId="{4451B855-883F-4DCC-8B31-E6167030DCF5}" dt="2024-05-24T19:34:04.916" v="99"/>
                <pc2:cmRplyMkLst xmlns:pc2="http://schemas.microsoft.com/office/powerpoint/2019/9/main/command">
                  <pc:docMk/>
                  <pc:sldMk cId="4224951100" sldId="2608"/>
                  <pc2:cmMk id="{0C1C7BCE-EC51-4435-AC51-DE5D64F3E961}"/>
                  <pc2:cmRplyMk id="{8C58AE5D-3071-4BC0-9160-1EF7ED884AD7}"/>
                </pc2:cmRplyMkLst>
              </pc226:cmRplyChg>
              <pc226:cmRplyChg chg="add">
                <pc226:chgData name="Catherine Daigneault" userId="b0595de0-6888-41ae-a8b4-8b5bd54418e3" providerId="ADAL" clId="{4451B855-883F-4DCC-8B31-E6167030DCF5}" dt="2024-05-24T12:22:19.940" v="77"/>
                <pc2:cmRplyMkLst xmlns:pc2="http://schemas.microsoft.com/office/powerpoint/2019/9/main/command">
                  <pc:docMk/>
                  <pc:sldMk cId="4224951100" sldId="2608"/>
                  <pc2:cmMk id="{0C1C7BCE-EC51-4435-AC51-DE5D64F3E961}"/>
                  <pc2:cmRplyMk id="{10C13BA1-E260-4220-842E-2B32EA56A619}"/>
                </pc2:cmRplyMkLst>
              </pc226:cmRplyChg>
            </pc226:cmChg>
          </p:ext>
        </pc:extLst>
      </pc:sldChg>
      <pc:sldChg chg="addSp modSp mod modCm">
        <pc:chgData name="Catherine Daigneault" userId="b0595de0-6888-41ae-a8b4-8b5bd54418e3" providerId="ADAL" clId="{4451B855-883F-4DCC-8B31-E6167030DCF5}" dt="2024-06-10T19:51:32.585" v="102" actId="20577"/>
        <pc:sldMkLst>
          <pc:docMk/>
          <pc:sldMk cId="1838433828" sldId="26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therine Daigneault" userId="b0595de0-6888-41ae-a8b4-8b5bd54418e3" providerId="ADAL" clId="{4451B855-883F-4DCC-8B31-E6167030DCF5}" dt="2024-06-10T19:51:32.585" v="102" actId="20577"/>
              <pc2:cmMkLst xmlns:pc2="http://schemas.microsoft.com/office/powerpoint/2019/9/main/command">
                <pc:docMk/>
                <pc:sldMk cId="1838433828" sldId="2611"/>
                <pc2:cmMk id="{4EA5208B-797B-4B7A-A6F1-5B908B1349B8}"/>
              </pc2:cmMkLst>
            </pc226:cmChg>
          </p:ext>
        </pc:extLst>
      </pc:sldChg>
      <pc:sldChg chg="addSp delSp modSp mod modClrScheme delCm chgLayout">
        <pc:chgData name="Catherine Daigneault" userId="b0595de0-6888-41ae-a8b4-8b5bd54418e3" providerId="ADAL" clId="{4451B855-883F-4DCC-8B31-E6167030DCF5}" dt="2024-05-24T12:18:36.812" v="75"/>
        <pc:sldMkLst>
          <pc:docMk/>
          <pc:sldMk cId="3622357942" sldId="261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atherine Daigneault" userId="b0595de0-6888-41ae-a8b4-8b5bd54418e3" providerId="ADAL" clId="{4451B855-883F-4DCC-8B31-E6167030DCF5}" dt="2024-05-24T12:18:36.812" v="75"/>
              <pc2:cmMkLst xmlns:pc2="http://schemas.microsoft.com/office/powerpoint/2019/9/main/command">
                <pc:docMk/>
                <pc:sldMk cId="3622357942" sldId="2613"/>
                <pc2:cmMk id="{7C748FC0-B06C-4933-9A5D-C0B70A6E825F}"/>
              </pc2:cmMkLst>
            </pc226:cmChg>
          </p:ext>
        </pc:extLst>
      </pc:sldChg>
      <pc:sldChg chg="addSp delSp modSp mod">
        <pc:chgData name="Catherine Daigneault" userId="b0595de0-6888-41ae-a8b4-8b5bd54418e3" providerId="ADAL" clId="{4451B855-883F-4DCC-8B31-E6167030DCF5}" dt="2024-05-24T12:24:35.964" v="98" actId="20577"/>
        <pc:sldMkLst>
          <pc:docMk/>
          <pc:sldMk cId="3687682967" sldId="2614"/>
        </pc:sldMkLst>
      </pc:sldChg>
      <pc:sldChg chg="modSp mod">
        <pc:chgData name="Catherine Daigneault" userId="b0595de0-6888-41ae-a8b4-8b5bd54418e3" providerId="ADAL" clId="{4451B855-883F-4DCC-8B31-E6167030DCF5}" dt="2024-05-24T12:23:48.159" v="84"/>
        <pc:sldMkLst>
          <pc:docMk/>
          <pc:sldMk cId="2117143983" sldId="2616"/>
        </pc:sldMkLst>
      </pc:sldChg>
    </pc:docChg>
  </pc:docChgLst>
  <pc:docChgLst>
    <pc:chgData name="Maude Robitaille - Ètudiante" userId="756d95af-cb03-443b-a3bf-8544fa8d6a25" providerId="ADAL" clId="{089B84D0-EBD7-42AB-A1E6-2466D252C3F4}"/>
    <pc:docChg chg="undo redo custSel addSld delSld modSld sldOrd">
      <pc:chgData name="Maude Robitaille - Ètudiante" userId="756d95af-cb03-443b-a3bf-8544fa8d6a25" providerId="ADAL" clId="{089B84D0-EBD7-42AB-A1E6-2466D252C3F4}" dt="2024-08-16T15:44:13.296" v="1244" actId="14861"/>
      <pc:docMkLst>
        <pc:docMk/>
      </pc:docMkLst>
      <pc:sldChg chg="addSp delSp modSp mod">
        <pc:chgData name="Maude Robitaille - Ètudiante" userId="756d95af-cb03-443b-a3bf-8544fa8d6a25" providerId="ADAL" clId="{089B84D0-EBD7-42AB-A1E6-2466D252C3F4}" dt="2024-08-16T15:44:13.296" v="1244" actId="14861"/>
        <pc:sldMkLst>
          <pc:docMk/>
          <pc:sldMk cId="1657331978" sldId="2599"/>
        </pc:sldMkLst>
      </pc:sldChg>
      <pc:sldChg chg="modSp mod">
        <pc:chgData name="Maude Robitaille - Ètudiante" userId="756d95af-cb03-443b-a3bf-8544fa8d6a25" providerId="ADAL" clId="{089B84D0-EBD7-42AB-A1E6-2466D252C3F4}" dt="2024-08-08T19:51:54.462" v="136" actId="120"/>
        <pc:sldMkLst>
          <pc:docMk/>
          <pc:sldMk cId="2958938669" sldId="2600"/>
        </pc:sldMkLst>
      </pc:sldChg>
      <pc:sldChg chg="addSp delSp modSp add mod modAnim">
        <pc:chgData name="Maude Robitaille - Ètudiante" userId="756d95af-cb03-443b-a3bf-8544fa8d6a25" providerId="ADAL" clId="{089B84D0-EBD7-42AB-A1E6-2466D252C3F4}" dt="2024-08-08T20:00:52.715" v="197" actId="208"/>
        <pc:sldMkLst>
          <pc:docMk/>
          <pc:sldMk cId="1984751710" sldId="2618"/>
        </pc:sldMkLst>
      </pc:sldChg>
      <pc:sldChg chg="addSp delSp modSp mod">
        <pc:chgData name="Maude Robitaille - Ètudiante" userId="756d95af-cb03-443b-a3bf-8544fa8d6a25" providerId="ADAL" clId="{089B84D0-EBD7-42AB-A1E6-2466D252C3F4}" dt="2024-08-16T15:35:05.611" v="1145" actId="1076"/>
        <pc:sldMkLst>
          <pc:docMk/>
          <pc:sldMk cId="78720900" sldId="2621"/>
        </pc:sldMkLst>
      </pc:sldChg>
      <pc:sldChg chg="addSp delSp modSp add mod delAnim modAnim">
        <pc:chgData name="Maude Robitaille - Ètudiante" userId="756d95af-cb03-443b-a3bf-8544fa8d6a25" providerId="ADAL" clId="{089B84D0-EBD7-42AB-A1E6-2466D252C3F4}" dt="2024-08-08T20:06:27.846" v="262" actId="14100"/>
        <pc:sldMkLst>
          <pc:docMk/>
          <pc:sldMk cId="525930419" sldId="2622"/>
        </pc:sldMkLst>
      </pc:sldChg>
      <pc:sldChg chg="addSp delSp modSp mod">
        <pc:chgData name="Maude Robitaille - Ètudiante" userId="756d95af-cb03-443b-a3bf-8544fa8d6a25" providerId="ADAL" clId="{089B84D0-EBD7-42AB-A1E6-2466D252C3F4}" dt="2024-08-08T20:04:34" v="199"/>
        <pc:sldMkLst>
          <pc:docMk/>
          <pc:sldMk cId="2750264909" sldId="2626"/>
        </pc:sldMkLst>
      </pc:sldChg>
      <pc:sldChg chg="del modAnim">
        <pc:chgData name="Maude Robitaille - Ètudiante" userId="756d95af-cb03-443b-a3bf-8544fa8d6a25" providerId="ADAL" clId="{089B84D0-EBD7-42AB-A1E6-2466D252C3F4}" dt="2024-08-16T15:22:17.071" v="1040" actId="47"/>
        <pc:sldMkLst>
          <pc:docMk/>
          <pc:sldMk cId="4252615034" sldId="2627"/>
        </pc:sldMkLst>
      </pc:sldChg>
      <pc:sldChg chg="del">
        <pc:chgData name="Maude Robitaille - Ètudiante" userId="756d95af-cb03-443b-a3bf-8544fa8d6a25" providerId="ADAL" clId="{089B84D0-EBD7-42AB-A1E6-2466D252C3F4}" dt="2024-08-08T19:48:57.688" v="93" actId="47"/>
        <pc:sldMkLst>
          <pc:docMk/>
          <pc:sldMk cId="267935053" sldId="2628"/>
        </pc:sldMkLst>
      </pc:sldChg>
      <pc:sldChg chg="addSp delSp modSp mod delAnim modAnim">
        <pc:chgData name="Maude Robitaille - Ètudiante" userId="756d95af-cb03-443b-a3bf-8544fa8d6a25" providerId="ADAL" clId="{089B84D0-EBD7-42AB-A1E6-2466D252C3F4}" dt="2024-08-16T15:28:55.454" v="1123" actId="1076"/>
        <pc:sldMkLst>
          <pc:docMk/>
          <pc:sldMk cId="3490303444" sldId="2629"/>
        </pc:sldMkLst>
      </pc:sldChg>
      <pc:sldChg chg="addSp delSp modSp add mod ord delAnim modAnim">
        <pc:chgData name="Maude Robitaille - Ètudiante" userId="756d95af-cb03-443b-a3bf-8544fa8d6a25" providerId="ADAL" clId="{089B84D0-EBD7-42AB-A1E6-2466D252C3F4}" dt="2024-08-16T14:50:09.671" v="952"/>
        <pc:sldMkLst>
          <pc:docMk/>
          <pc:sldMk cId="929615992" sldId="2630"/>
        </pc:sldMkLst>
      </pc:sldChg>
      <pc:sldChg chg="addSp delSp modSp new mod modAnim">
        <pc:chgData name="Maude Robitaille - Ètudiante" userId="756d95af-cb03-443b-a3bf-8544fa8d6a25" providerId="ADAL" clId="{089B84D0-EBD7-42AB-A1E6-2466D252C3F4}" dt="2024-08-16T14:40:31.013" v="773" actId="478"/>
        <pc:sldMkLst>
          <pc:docMk/>
          <pc:sldMk cId="4096031061" sldId="2631"/>
        </pc:sldMkLst>
      </pc:sldChg>
      <pc:sldChg chg="add ord">
        <pc:chgData name="Maude Robitaille - Ètudiante" userId="756d95af-cb03-443b-a3bf-8544fa8d6a25" providerId="ADAL" clId="{089B84D0-EBD7-42AB-A1E6-2466D252C3F4}" dt="2024-08-16T14:45:02.082" v="799"/>
        <pc:sldMkLst>
          <pc:docMk/>
          <pc:sldMk cId="1363399596" sldId="2632"/>
        </pc:sldMkLst>
      </pc:sldChg>
      <pc:sldChg chg="addSp delSp modSp add mod delAnim modAnim">
        <pc:chgData name="Maude Robitaille - Ètudiante" userId="756d95af-cb03-443b-a3bf-8544fa8d6a25" providerId="ADAL" clId="{089B84D0-EBD7-42AB-A1E6-2466D252C3F4}" dt="2024-08-16T14:51:58.513" v="960" actId="1076"/>
        <pc:sldMkLst>
          <pc:docMk/>
          <pc:sldMk cId="389459818" sldId="2633"/>
        </pc:sldMkLst>
      </pc:sldChg>
      <pc:sldChg chg="addSp delSp modSp add del mod delAnim">
        <pc:chgData name="Maude Robitaille - Ètudiante" userId="756d95af-cb03-443b-a3bf-8544fa8d6a25" providerId="ADAL" clId="{089B84D0-EBD7-42AB-A1E6-2466D252C3F4}" dt="2024-08-16T15:22:14.960" v="1039" actId="47"/>
        <pc:sldMkLst>
          <pc:docMk/>
          <pc:sldMk cId="2317691564" sldId="2634"/>
        </pc:sldMkLst>
      </pc:sldChg>
      <pc:sldChg chg="addSp delSp modSp add mod delAnim modAnim">
        <pc:chgData name="Maude Robitaille - Ètudiante" userId="756d95af-cb03-443b-a3bf-8544fa8d6a25" providerId="ADAL" clId="{089B84D0-EBD7-42AB-A1E6-2466D252C3F4}" dt="2024-08-16T14:57:33.932" v="1035" actId="14100"/>
        <pc:sldMkLst>
          <pc:docMk/>
          <pc:sldMk cId="1251038731" sldId="2635"/>
        </pc:sldMkLst>
      </pc:sldChg>
      <pc:sldChg chg="new del">
        <pc:chgData name="Maude Robitaille - Ètudiante" userId="756d95af-cb03-443b-a3bf-8544fa8d6a25" providerId="ADAL" clId="{089B84D0-EBD7-42AB-A1E6-2466D252C3F4}" dt="2024-08-16T15:18:00.229" v="1037" actId="47"/>
        <pc:sldMkLst>
          <pc:docMk/>
          <pc:sldMk cId="1662595182" sldId="2636"/>
        </pc:sldMkLst>
      </pc:sldChg>
      <pc:sldChg chg="addSp delSp modSp add del mod delAnim">
        <pc:chgData name="Maude Robitaille - Ètudiante" userId="756d95af-cb03-443b-a3bf-8544fa8d6a25" providerId="ADAL" clId="{089B84D0-EBD7-42AB-A1E6-2466D252C3F4}" dt="2024-08-16T15:28:28.101" v="1121" actId="47"/>
        <pc:sldMkLst>
          <pc:docMk/>
          <pc:sldMk cId="1997340505" sldId="2636"/>
        </pc:sldMkLst>
      </pc:sldChg>
      <pc:sldChg chg="addSp delSp modSp add mod">
        <pc:chgData name="Maude Robitaille - Ètudiante" userId="756d95af-cb03-443b-a3bf-8544fa8d6a25" providerId="ADAL" clId="{089B84D0-EBD7-42AB-A1E6-2466D252C3F4}" dt="2024-08-16T15:38:29.582" v="1193" actId="14100"/>
        <pc:sldMkLst>
          <pc:docMk/>
          <pc:sldMk cId="2538090716" sldId="2636"/>
        </pc:sldMkLst>
      </pc:sldChg>
    </pc:docChg>
  </pc:docChgLst>
  <pc:docChgLst>
    <pc:chgData name="Roseline Fréchette" userId="5e542664-d611-4993-89aa-e218c829d034" providerId="ADAL" clId="{9ADBD016-A3DD-4E70-9F40-276977CA6AD6}"/>
    <pc:docChg chg="undo custSel modSld">
      <pc:chgData name="Roseline Fréchette" userId="5e542664-d611-4993-89aa-e218c829d034" providerId="ADAL" clId="{9ADBD016-A3DD-4E70-9F40-276977CA6AD6}" dt="2024-05-24T12:08:14.526" v="23"/>
      <pc:docMkLst>
        <pc:docMk/>
      </pc:docMkLst>
      <pc:sldChg chg="modSp mod">
        <pc:chgData name="Roseline Fréchette" userId="5e542664-d611-4993-89aa-e218c829d034" providerId="ADAL" clId="{9ADBD016-A3DD-4E70-9F40-276977CA6AD6}" dt="2024-05-24T02:59:18.997" v="5" actId="27636"/>
        <pc:sldMkLst>
          <pc:docMk/>
          <pc:sldMk cId="1657331978" sldId="2599"/>
        </pc:sldMkLst>
      </pc:sldChg>
      <pc:sldChg chg="modSp mod addCm">
        <pc:chgData name="Roseline Fréchette" userId="5e542664-d611-4993-89aa-e218c829d034" providerId="ADAL" clId="{9ADBD016-A3DD-4E70-9F40-276977CA6AD6}" dt="2024-05-24T03:00:46.766" v="18"/>
        <pc:sldMkLst>
          <pc:docMk/>
          <pc:sldMk cId="2958938669" sldId="26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line Fréchette" userId="5e542664-d611-4993-89aa-e218c829d034" providerId="ADAL" clId="{9ADBD016-A3DD-4E70-9F40-276977CA6AD6}" dt="2024-05-24T03:00:46.766" v="18"/>
              <pc2:cmMkLst xmlns:pc2="http://schemas.microsoft.com/office/powerpoint/2019/9/main/command">
                <pc:docMk/>
                <pc:sldMk cId="2958938669" sldId="2600"/>
                <pc2:cmMk id="{45C2D3A8-8091-41CD-9CB1-BA3310ECEA9D}"/>
              </pc2:cmMkLst>
            </pc226:cmChg>
          </p:ext>
        </pc:extLst>
      </pc:sldChg>
      <pc:sldChg chg="addCm">
        <pc:chgData name="Roseline Fréchette" userId="5e542664-d611-4993-89aa-e218c829d034" providerId="ADAL" clId="{9ADBD016-A3DD-4E70-9F40-276977CA6AD6}" dt="2024-05-24T12:08:14.526" v="23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line Fréchette" userId="5e542664-d611-4993-89aa-e218c829d034" providerId="ADAL" clId="{9ADBD016-A3DD-4E70-9F40-276977CA6AD6}" dt="2024-05-24T12:08:14.526" v="23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</pc226:cmChg>
          </p:ext>
        </pc:extLst>
      </pc:sldChg>
      <pc:sldChg chg="addCm">
        <pc:chgData name="Roseline Fréchette" userId="5e542664-d611-4993-89aa-e218c829d034" providerId="ADAL" clId="{9ADBD016-A3DD-4E70-9F40-276977CA6AD6}" dt="2024-05-24T03:02:52.985" v="22"/>
        <pc:sldMkLst>
          <pc:docMk/>
          <pc:sldMk cId="1838433828" sldId="26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line Fréchette" userId="5e542664-d611-4993-89aa-e218c829d034" providerId="ADAL" clId="{9ADBD016-A3DD-4E70-9F40-276977CA6AD6}" dt="2024-05-24T03:02:52.985" v="22"/>
              <pc2:cmMkLst xmlns:pc2="http://schemas.microsoft.com/office/powerpoint/2019/9/main/command">
                <pc:docMk/>
                <pc:sldMk cId="1838433828" sldId="2611"/>
                <pc2:cmMk id="{4EA5208B-797B-4B7A-A6F1-5B908B1349B8}"/>
              </pc2:cmMkLst>
            </pc226:cmChg>
          </p:ext>
        </pc:extLst>
      </pc:sldChg>
      <pc:sldChg chg="addCm modCm">
        <pc:chgData name="Roseline Fréchette" userId="5e542664-d611-4993-89aa-e218c829d034" providerId="ADAL" clId="{9ADBD016-A3DD-4E70-9F40-276977CA6AD6}" dt="2024-05-24T03:01:19.674" v="20"/>
        <pc:sldMkLst>
          <pc:docMk/>
          <pc:sldMk cId="3622357942" sldId="261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Roseline Fréchette" userId="5e542664-d611-4993-89aa-e218c829d034" providerId="ADAL" clId="{9ADBD016-A3DD-4E70-9F40-276977CA6AD6}" dt="2024-05-24T03:01:19.674" v="20"/>
              <pc2:cmMkLst xmlns:pc2="http://schemas.microsoft.com/office/powerpoint/2019/9/main/command">
                <pc:docMk/>
                <pc:sldMk cId="3622357942" sldId="2613"/>
                <pc2:cmMk id="{7C748FC0-B06C-4933-9A5D-C0B70A6E825F}"/>
              </pc2:cmMkLst>
            </pc226:cmChg>
          </p:ext>
        </pc:extLst>
      </pc:sldChg>
      <pc:sldChg chg="addCm">
        <pc:chgData name="Roseline Fréchette" userId="5e542664-d611-4993-89aa-e218c829d034" providerId="ADAL" clId="{9ADBD016-A3DD-4E70-9F40-276977CA6AD6}" dt="2024-05-24T03:02:19.972" v="21"/>
        <pc:sldMkLst>
          <pc:docMk/>
          <pc:sldMk cId="2117143983" sldId="261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line Fréchette" userId="5e542664-d611-4993-89aa-e218c829d034" providerId="ADAL" clId="{9ADBD016-A3DD-4E70-9F40-276977CA6AD6}" dt="2024-05-24T03:02:19.972" v="21"/>
              <pc2:cmMkLst xmlns:pc2="http://schemas.microsoft.com/office/powerpoint/2019/9/main/command">
                <pc:docMk/>
                <pc:sldMk cId="2117143983" sldId="2616"/>
                <pc2:cmMk id="{BB254731-28C3-4C6B-A1C9-E4E8CD6C89BD}"/>
              </pc2:cmMkLst>
            </pc226:cmChg>
          </p:ext>
        </pc:extLst>
      </pc:sldChg>
    </pc:docChg>
  </pc:docChgLst>
  <pc:docChgLst>
    <pc:chgData name="Catherine Daigneault" userId="b0595de0-6888-41ae-a8b4-8b5bd54418e3" providerId="ADAL" clId="{A5C9DA5E-B86C-45AE-ABE4-9D6A06642A3C}"/>
    <pc:docChg chg="modSld">
      <pc:chgData name="Catherine Daigneault" userId="b0595de0-6888-41ae-a8b4-8b5bd54418e3" providerId="ADAL" clId="{A5C9DA5E-B86C-45AE-ABE4-9D6A06642A3C}" dt="2024-05-17T15:45:11.775" v="20" actId="20577"/>
      <pc:docMkLst>
        <pc:docMk/>
      </pc:docMkLst>
      <pc:sldChg chg="modSp mod">
        <pc:chgData name="Catherine Daigneault" userId="b0595de0-6888-41ae-a8b4-8b5bd54418e3" providerId="ADAL" clId="{A5C9DA5E-B86C-45AE-ABE4-9D6A06642A3C}" dt="2024-05-17T15:45:11.775" v="20" actId="20577"/>
        <pc:sldMkLst>
          <pc:docMk/>
          <pc:sldMk cId="2117143983" sldId="2616"/>
        </pc:sldMkLst>
      </pc:sldChg>
    </pc:docChg>
  </pc:docChgLst>
  <pc:docChgLst>
    <pc:chgData name="Maude Robitaille - Ètudiante" userId="756d95af-cb03-443b-a3bf-8544fa8d6a25" providerId="ADAL" clId="{33DC2B64-1FE2-4416-A478-DEED3348956F}"/>
    <pc:docChg chg="undo redo custSel addSld delSld modSld sldOrd">
      <pc:chgData name="Maude Robitaille - Ètudiante" userId="756d95af-cb03-443b-a3bf-8544fa8d6a25" providerId="ADAL" clId="{33DC2B64-1FE2-4416-A478-DEED3348956F}" dt="2024-07-16T21:13:20.131" v="1140" actId="732"/>
      <pc:docMkLst>
        <pc:docMk/>
      </pc:docMkLst>
      <pc:sldChg chg="del">
        <pc:chgData name="Maude Robitaille - Ètudiante" userId="756d95af-cb03-443b-a3bf-8544fa8d6a25" providerId="ADAL" clId="{33DC2B64-1FE2-4416-A478-DEED3348956F}" dt="2024-07-16T20:01:38.018" v="654" actId="47"/>
        <pc:sldMkLst>
          <pc:docMk/>
          <pc:sldMk cId="2130022378" sldId="2598"/>
        </pc:sldMkLst>
      </pc:sldChg>
      <pc:sldChg chg="addSp delSp modSp mod">
        <pc:chgData name="Maude Robitaille - Ètudiante" userId="756d95af-cb03-443b-a3bf-8544fa8d6a25" providerId="ADAL" clId="{33DC2B64-1FE2-4416-A478-DEED3348956F}" dt="2024-07-16T21:13:20.131" v="1140" actId="732"/>
        <pc:sldMkLst>
          <pc:docMk/>
          <pc:sldMk cId="1657331978" sldId="2599"/>
        </pc:sldMkLst>
      </pc:sldChg>
      <pc:sldChg chg="addSp delSp modSp mod">
        <pc:chgData name="Maude Robitaille - Ètudiante" userId="756d95af-cb03-443b-a3bf-8544fa8d6a25" providerId="ADAL" clId="{33DC2B64-1FE2-4416-A478-DEED3348956F}" dt="2024-07-15T17:50:19.277" v="160" actId="27107"/>
        <pc:sldMkLst>
          <pc:docMk/>
          <pc:sldMk cId="2958938669" sldId="2600"/>
        </pc:sldMkLst>
      </pc:sldChg>
      <pc:sldChg chg="addSp delSp modSp mod ord addAnim delAnim modAnim addCm delCm">
        <pc:chgData name="Maude Robitaille - Ètudiante" userId="756d95af-cb03-443b-a3bf-8544fa8d6a25" providerId="ADAL" clId="{33DC2B64-1FE2-4416-A478-DEED3348956F}" dt="2024-07-15T20:10:37.208" v="233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ude Robitaille - Ètudiante" userId="756d95af-cb03-443b-a3bf-8544fa8d6a25" providerId="ADAL" clId="{33DC2B64-1FE2-4416-A478-DEED3348956F}" dt="2024-07-15T20:10:37.208" v="233"/>
              <pc2:cmMkLst xmlns:pc2="http://schemas.microsoft.com/office/powerpoint/2019/9/main/command">
                <pc:docMk/>
                <pc:sldMk cId="4224951100" sldId="2608"/>
                <pc2:cmMk id="{66D3A30E-83AA-4BCF-975F-3C27022F7FF8}"/>
              </pc2:cmMkLst>
            </pc226:cmChg>
            <pc226:cmChg xmlns:pc226="http://schemas.microsoft.com/office/powerpoint/2022/06/main/command" chg="del">
              <pc226:chgData name="Maude Robitaille - Ètudiante" userId="756d95af-cb03-443b-a3bf-8544fa8d6a25" providerId="ADAL" clId="{33DC2B64-1FE2-4416-A478-DEED3348956F}" dt="2024-07-15T20:10:20.060" v="232"/>
              <pc2:cmMkLst xmlns:pc2="http://schemas.microsoft.com/office/powerpoint/2019/9/main/command">
                <pc:docMk/>
                <pc:sldMk cId="4224951100" sldId="2608"/>
                <pc2:cmMk id="{B2777318-62DC-4B31-BE45-C01E2D35B5CA}"/>
              </pc2:cmMkLst>
            </pc226:cmChg>
          </p:ext>
        </pc:extLst>
      </pc:sldChg>
      <pc:sldChg chg="del">
        <pc:chgData name="Maude Robitaille - Ètudiante" userId="756d95af-cb03-443b-a3bf-8544fa8d6a25" providerId="ADAL" clId="{33DC2B64-1FE2-4416-A478-DEED3348956F}" dt="2024-07-16T20:04:52.147" v="684" actId="47"/>
        <pc:sldMkLst>
          <pc:docMk/>
          <pc:sldMk cId="1984751710" sldId="2617"/>
        </pc:sldMkLst>
      </pc:sldChg>
      <pc:sldChg chg="del">
        <pc:chgData name="Maude Robitaille - Ètudiante" userId="756d95af-cb03-443b-a3bf-8544fa8d6a25" providerId="ADAL" clId="{33DC2B64-1FE2-4416-A478-DEED3348956F}" dt="2024-07-16T20:00:30.531" v="652" actId="47"/>
        <pc:sldMkLst>
          <pc:docMk/>
          <pc:sldMk cId="2839587153" sldId="2618"/>
        </pc:sldMkLst>
      </pc:sldChg>
      <pc:sldChg chg="del">
        <pc:chgData name="Maude Robitaille - Ètudiante" userId="756d95af-cb03-443b-a3bf-8544fa8d6a25" providerId="ADAL" clId="{33DC2B64-1FE2-4416-A478-DEED3348956F}" dt="2024-07-16T19:54:53.958" v="622" actId="47"/>
        <pc:sldMkLst>
          <pc:docMk/>
          <pc:sldMk cId="2138034872" sldId="2619"/>
        </pc:sldMkLst>
      </pc:sldChg>
      <pc:sldChg chg="del">
        <pc:chgData name="Maude Robitaille - Ètudiante" userId="756d95af-cb03-443b-a3bf-8544fa8d6a25" providerId="ADAL" clId="{33DC2B64-1FE2-4416-A478-DEED3348956F}" dt="2024-07-16T20:01:41.304" v="655" actId="47"/>
        <pc:sldMkLst>
          <pc:docMk/>
          <pc:sldMk cId="387858135" sldId="2620"/>
        </pc:sldMkLst>
      </pc:sldChg>
      <pc:sldChg chg="addSp delSp modSp mod modClrScheme chgLayout">
        <pc:chgData name="Maude Robitaille - Ètudiante" userId="756d95af-cb03-443b-a3bf-8544fa8d6a25" providerId="ADAL" clId="{33DC2B64-1FE2-4416-A478-DEED3348956F}" dt="2024-07-16T20:04:37.820" v="683" actId="167"/>
        <pc:sldMkLst>
          <pc:docMk/>
          <pc:sldMk cId="78720900" sldId="2621"/>
        </pc:sldMkLst>
      </pc:sldChg>
      <pc:sldChg chg="addSp delSp modSp mod ord modClrScheme modAnim chgLayout">
        <pc:chgData name="Maude Robitaille - Ètudiante" userId="756d95af-cb03-443b-a3bf-8544fa8d6a25" providerId="ADAL" clId="{33DC2B64-1FE2-4416-A478-DEED3348956F}" dt="2024-07-16T20:01:31.714" v="653" actId="1076"/>
        <pc:sldMkLst>
          <pc:docMk/>
          <pc:sldMk cId="3160544698" sldId="2622"/>
        </pc:sldMkLst>
      </pc:sldChg>
      <pc:sldChg chg="addSp delSp modSp mod delAnim modAnim">
        <pc:chgData name="Maude Robitaille - Ètudiante" userId="756d95af-cb03-443b-a3bf-8544fa8d6a25" providerId="ADAL" clId="{33DC2B64-1FE2-4416-A478-DEED3348956F}" dt="2024-07-16T20:50:23.317" v="1130"/>
        <pc:sldMkLst>
          <pc:docMk/>
          <pc:sldMk cId="2972247404" sldId="2624"/>
        </pc:sldMkLst>
      </pc:sldChg>
      <pc:sldChg chg="addSp delSp modSp new mod">
        <pc:chgData name="Maude Robitaille - Ètudiante" userId="756d95af-cb03-443b-a3bf-8544fa8d6a25" providerId="ADAL" clId="{33DC2B64-1FE2-4416-A478-DEED3348956F}" dt="2024-07-15T19:25:39.385" v="174" actId="1582"/>
        <pc:sldMkLst>
          <pc:docMk/>
          <pc:sldMk cId="728256584" sldId="2625"/>
        </pc:sldMkLst>
      </pc:sldChg>
      <pc:sldChg chg="addSp delSp modSp add mod ord">
        <pc:chgData name="Maude Robitaille - Ètudiante" userId="756d95af-cb03-443b-a3bf-8544fa8d6a25" providerId="ADAL" clId="{33DC2B64-1FE2-4416-A478-DEED3348956F}" dt="2024-07-15T19:28:53.629" v="208" actId="1582"/>
        <pc:sldMkLst>
          <pc:docMk/>
          <pc:sldMk cId="2750264909" sldId="2626"/>
        </pc:sldMkLst>
      </pc:sldChg>
      <pc:sldChg chg="modSp add del mod">
        <pc:chgData name="Maude Robitaille - Ètudiante" userId="756d95af-cb03-443b-a3bf-8544fa8d6a25" providerId="ADAL" clId="{33DC2B64-1FE2-4416-A478-DEED3348956F}" dt="2024-07-15T20:02:50.154" v="211" actId="47"/>
        <pc:sldMkLst>
          <pc:docMk/>
          <pc:sldMk cId="525930419" sldId="2627"/>
        </pc:sldMkLst>
      </pc:sldChg>
      <pc:sldChg chg="addSp modSp add mod ord modAnim">
        <pc:chgData name="Maude Robitaille - Ètudiante" userId="756d95af-cb03-443b-a3bf-8544fa8d6a25" providerId="ADAL" clId="{33DC2B64-1FE2-4416-A478-DEED3348956F}" dt="2024-07-16T20:39:38.773" v="985" actId="1076"/>
        <pc:sldMkLst>
          <pc:docMk/>
          <pc:sldMk cId="4252615034" sldId="2627"/>
        </pc:sldMkLst>
      </pc:sldChg>
      <pc:sldChg chg="addSp delSp modSp new del mod modAnim">
        <pc:chgData name="Maude Robitaille - Ètudiante" userId="756d95af-cb03-443b-a3bf-8544fa8d6a25" providerId="ADAL" clId="{33DC2B64-1FE2-4416-A478-DEED3348956F}" dt="2024-07-16T20:40:00.079" v="986" actId="47"/>
        <pc:sldMkLst>
          <pc:docMk/>
          <pc:sldMk cId="375487311" sldId="2628"/>
        </pc:sldMkLst>
      </pc:sldChg>
      <pc:sldChg chg="addSp modSp new del mod">
        <pc:chgData name="Maude Robitaille - Ètudiante" userId="756d95af-cb03-443b-a3bf-8544fa8d6a25" providerId="ADAL" clId="{33DC2B64-1FE2-4416-A478-DEED3348956F}" dt="2024-07-16T20:09:16.771" v="699" actId="2696"/>
        <pc:sldMkLst>
          <pc:docMk/>
          <pc:sldMk cId="4207376539" sldId="2628"/>
        </pc:sldMkLst>
      </pc:sldChg>
    </pc:docChg>
  </pc:docChgLst>
  <pc:docChgLst>
    <pc:chgData name="Maude Robitaille - Ètudiante" userId="756d95af-cb03-443b-a3bf-8544fa8d6a25" providerId="ADAL" clId="{4D6ED279-7D14-424C-B0BD-6C6E6B63BAC4}"/>
    <pc:docChg chg="custSel modSld">
      <pc:chgData name="Maude Robitaille - Ètudiante" userId="756d95af-cb03-443b-a3bf-8544fa8d6a25" providerId="ADAL" clId="{4D6ED279-7D14-424C-B0BD-6C6E6B63BAC4}" dt="2024-11-28T15:51:18" v="20" actId="14100"/>
      <pc:docMkLst>
        <pc:docMk/>
      </pc:docMkLst>
      <pc:sldChg chg="addSp delSp modSp mod delAnim modAnim">
        <pc:chgData name="Maude Robitaille - Ètudiante" userId="756d95af-cb03-443b-a3bf-8544fa8d6a25" providerId="ADAL" clId="{4D6ED279-7D14-424C-B0BD-6C6E6B63BAC4}" dt="2024-11-28T15:50:45.337" v="17" actId="14100"/>
        <pc:sldMkLst>
          <pc:docMk/>
          <pc:sldMk cId="525930419" sldId="2622"/>
        </pc:sldMkLst>
      </pc:sldChg>
      <pc:sldChg chg="addSp delSp modSp mod delAnim modAnim">
        <pc:chgData name="Maude Robitaille - Ètudiante" userId="756d95af-cb03-443b-a3bf-8544fa8d6a25" providerId="ADAL" clId="{4D6ED279-7D14-424C-B0BD-6C6E6B63BAC4}" dt="2024-11-28T15:51:18" v="20" actId="14100"/>
        <pc:sldMkLst>
          <pc:docMk/>
          <pc:sldMk cId="3529864555" sldId="2639"/>
        </pc:sldMkLst>
      </pc:sldChg>
    </pc:docChg>
  </pc:docChgLst>
  <pc:docChgLst>
    <pc:chgData name="Maude Robitaille - Ètudiante" userId="756d95af-cb03-443b-a3bf-8544fa8d6a25" providerId="ADAL" clId="{C41A9C54-0522-4B8A-A6A4-F898487B9128}"/>
    <pc:docChg chg="">
      <pc:chgData name="Maude Robitaille - Ètudiante" userId="756d95af-cb03-443b-a3bf-8544fa8d6a25" providerId="ADAL" clId="{C41A9C54-0522-4B8A-A6A4-F898487B9128}" dt="2024-06-20T19:34:17.284" v="0"/>
      <pc:docMkLst>
        <pc:docMk/>
      </pc:docMkLst>
      <pc:sldChg chg="addCm">
        <pc:chgData name="Maude Robitaille - Ètudiante" userId="756d95af-cb03-443b-a3bf-8544fa8d6a25" providerId="ADAL" clId="{C41A9C54-0522-4B8A-A6A4-F898487B9128}" dt="2024-06-20T19:34:17.284" v="0"/>
        <pc:sldMkLst>
          <pc:docMk/>
          <pc:sldMk cId="1657331978" sldId="25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ude Robitaille - Ètudiante" userId="756d95af-cb03-443b-a3bf-8544fa8d6a25" providerId="ADAL" clId="{C41A9C54-0522-4B8A-A6A4-F898487B9128}" dt="2024-06-20T19:34:17.284" v="0"/>
              <pc2:cmMkLst xmlns:pc2="http://schemas.microsoft.com/office/powerpoint/2019/9/main/command">
                <pc:docMk/>
                <pc:sldMk cId="1657331978" sldId="2599"/>
                <pc2:cmMk id="{45FC9EBD-4241-4A09-8E43-A06F1EC51C53}"/>
              </pc2:cmMkLst>
            </pc226:cmChg>
          </p:ext>
        </pc:extLst>
      </pc:sldChg>
    </pc:docChg>
  </pc:docChgLst>
  <pc:docChgLst>
    <pc:chgData name="Maude Robitaille - Ètudiante" userId="756d95af-cb03-443b-a3bf-8544fa8d6a25" providerId="ADAL" clId="{E2A66F7D-1E71-4A4F-9C4D-5FF07D24873E}"/>
    <pc:docChg chg="undo redo custSel addSld delSld modSld sldOrd">
      <pc:chgData name="Maude Robitaille - Ètudiante" userId="756d95af-cb03-443b-a3bf-8544fa8d6a25" providerId="ADAL" clId="{E2A66F7D-1E71-4A4F-9C4D-5FF07D24873E}" dt="2024-07-12T20:01:58.863" v="1423" actId="14100"/>
      <pc:docMkLst>
        <pc:docMk/>
      </pc:docMkLst>
      <pc:sldChg chg="addSp delSp modSp mod delAnim modAnim">
        <pc:chgData name="Maude Robitaille - Ètudiante" userId="756d95af-cb03-443b-a3bf-8544fa8d6a25" providerId="ADAL" clId="{E2A66F7D-1E71-4A4F-9C4D-5FF07D24873E}" dt="2024-07-12T18:14:43.151" v="1133" actId="1076"/>
        <pc:sldMkLst>
          <pc:docMk/>
          <pc:sldMk cId="2130022378" sldId="2598"/>
        </pc:sldMkLst>
      </pc:sldChg>
      <pc:sldChg chg="addSp delSp modSp mod addCm delCm modCm">
        <pc:chgData name="Maude Robitaille - Ètudiante" userId="756d95af-cb03-443b-a3bf-8544fa8d6a25" providerId="ADAL" clId="{E2A66F7D-1E71-4A4F-9C4D-5FF07D24873E}" dt="2024-07-12T20:01:58.863" v="1423" actId="14100"/>
        <pc:sldMkLst>
          <pc:docMk/>
          <pc:sldMk cId="1657331978" sldId="25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Maude Robitaille - Ètudiante" userId="756d95af-cb03-443b-a3bf-8544fa8d6a25" providerId="ADAL" clId="{E2A66F7D-1E71-4A4F-9C4D-5FF07D24873E}" dt="2024-07-12T19:59:45.411" v="1406"/>
              <pc2:cmMkLst xmlns:pc2="http://schemas.microsoft.com/office/powerpoint/2019/9/main/command">
                <pc:docMk/>
                <pc:sldMk cId="1657331978" sldId="2599"/>
                <pc2:cmMk id="{BA21D99A-7619-45A9-93BC-E288DB94BDE3}"/>
              </pc2:cmMkLst>
            </pc226:cmChg>
            <pc226:cmChg xmlns:pc226="http://schemas.microsoft.com/office/powerpoint/2022/06/main/command" chg="add del mod">
              <pc226:chgData name="Maude Robitaille - Ètudiante" userId="756d95af-cb03-443b-a3bf-8544fa8d6a25" providerId="ADAL" clId="{E2A66F7D-1E71-4A4F-9C4D-5FF07D24873E}" dt="2024-07-12T20:01:39.953" v="1420"/>
              <pc2:cmMkLst xmlns:pc2="http://schemas.microsoft.com/office/powerpoint/2019/9/main/command">
                <pc:docMk/>
                <pc:sldMk cId="1657331978" sldId="2599"/>
                <pc2:cmMk id="{B35C89B4-368A-4079-BB35-364C09A16747}"/>
              </pc2:cmMkLst>
            </pc226:cmChg>
            <pc226:cmChg xmlns:pc226="http://schemas.microsoft.com/office/powerpoint/2022/06/main/command" chg="del mod">
              <pc226:chgData name="Maude Robitaille - Ètudiante" userId="756d95af-cb03-443b-a3bf-8544fa8d6a25" providerId="ADAL" clId="{E2A66F7D-1E71-4A4F-9C4D-5FF07D24873E}" dt="2024-06-27T14:37:22.255" v="2"/>
              <pc2:cmMkLst xmlns:pc2="http://schemas.microsoft.com/office/powerpoint/2019/9/main/command">
                <pc:docMk/>
                <pc:sldMk cId="1657331978" sldId="2599"/>
                <pc2:cmMk id="{45FC9EBD-4241-4A09-8E43-A06F1EC51C53}"/>
              </pc2:cmMkLst>
            </pc226:cmChg>
          </p:ext>
        </pc:extLst>
      </pc:sldChg>
      <pc:sldChg chg="addSp delSp modSp mod">
        <pc:chgData name="Maude Robitaille - Ètudiante" userId="756d95af-cb03-443b-a3bf-8544fa8d6a25" providerId="ADAL" clId="{E2A66F7D-1E71-4A4F-9C4D-5FF07D24873E}" dt="2024-07-10T20:01:59.099" v="210" actId="14100"/>
        <pc:sldMkLst>
          <pc:docMk/>
          <pc:sldMk cId="2958938669" sldId="2600"/>
        </pc:sldMkLst>
      </pc:sldChg>
      <pc:sldChg chg="addSp delSp modSp mod delAnim modAnim addCm delCm">
        <pc:chgData name="Maude Robitaille - Ètudiante" userId="756d95af-cb03-443b-a3bf-8544fa8d6a25" providerId="ADAL" clId="{E2A66F7D-1E71-4A4F-9C4D-5FF07D24873E}" dt="2024-06-27T15:41:38.585" v="128" actId="20577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ude Robitaille - Ètudiante" userId="756d95af-cb03-443b-a3bf-8544fa8d6a25" providerId="ADAL" clId="{E2A66F7D-1E71-4A4F-9C4D-5FF07D24873E}" dt="2024-06-27T15:40:31.568" v="71"/>
              <pc2:cmMkLst xmlns:pc2="http://schemas.microsoft.com/office/powerpoint/2019/9/main/command">
                <pc:docMk/>
                <pc:sldMk cId="4224951100" sldId="2608"/>
                <pc2:cmMk id="{B2777318-62DC-4B31-BE45-C01E2D35B5CA}"/>
              </pc2:cmMkLst>
            </pc226:cmChg>
            <pc226:cmChg xmlns:pc226="http://schemas.microsoft.com/office/powerpoint/2022/06/main/command" chg="del">
              <pc226:chgData name="Maude Robitaille - Ètudiante" userId="756d95af-cb03-443b-a3bf-8544fa8d6a25" providerId="ADAL" clId="{E2A66F7D-1E71-4A4F-9C4D-5FF07D24873E}" dt="2024-06-27T15:39:52.918" v="69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</pc226:cmChg>
          </p:ext>
        </pc:extLst>
      </pc:sldChg>
      <pc:sldChg chg="del">
        <pc:chgData name="Maude Robitaille - Ètudiante" userId="756d95af-cb03-443b-a3bf-8544fa8d6a25" providerId="ADAL" clId="{E2A66F7D-1E71-4A4F-9C4D-5FF07D24873E}" dt="2024-07-11T20:33:34.613" v="366" actId="47"/>
        <pc:sldMkLst>
          <pc:docMk/>
          <pc:sldMk cId="1838433828" sldId="2611"/>
        </pc:sldMkLst>
      </pc:sldChg>
      <pc:sldChg chg="addSp delSp modSp del mod">
        <pc:chgData name="Maude Robitaille - Ètudiante" userId="756d95af-cb03-443b-a3bf-8544fa8d6a25" providerId="ADAL" clId="{E2A66F7D-1E71-4A4F-9C4D-5FF07D24873E}" dt="2024-07-11T20:44:41.713" v="414" actId="47"/>
        <pc:sldMkLst>
          <pc:docMk/>
          <pc:sldMk cId="3622357942" sldId="2613"/>
        </pc:sldMkLst>
      </pc:sldChg>
      <pc:sldChg chg="addSp delSp modSp del mod">
        <pc:chgData name="Maude Robitaille - Ètudiante" userId="756d95af-cb03-443b-a3bf-8544fa8d6a25" providerId="ADAL" clId="{E2A66F7D-1E71-4A4F-9C4D-5FF07D24873E}" dt="2024-07-11T20:25:34.387" v="309" actId="47"/>
        <pc:sldMkLst>
          <pc:docMk/>
          <pc:sldMk cId="3687682967" sldId="2614"/>
        </pc:sldMkLst>
      </pc:sldChg>
      <pc:sldChg chg="del">
        <pc:chgData name="Maude Robitaille - Ètudiante" userId="756d95af-cb03-443b-a3bf-8544fa8d6a25" providerId="ADAL" clId="{E2A66F7D-1E71-4A4F-9C4D-5FF07D24873E}" dt="2024-07-11T20:33:43.158" v="368" actId="47"/>
        <pc:sldMkLst>
          <pc:docMk/>
          <pc:sldMk cId="3182445037" sldId="2615"/>
        </pc:sldMkLst>
      </pc:sldChg>
      <pc:sldChg chg="del delCm">
        <pc:chgData name="Maude Robitaille - Ètudiante" userId="756d95af-cb03-443b-a3bf-8544fa8d6a25" providerId="ADAL" clId="{E2A66F7D-1E71-4A4F-9C4D-5FF07D24873E}" dt="2024-07-11T20:33:38.109" v="367" actId="47"/>
        <pc:sldMkLst>
          <pc:docMk/>
          <pc:sldMk cId="2117143983" sldId="261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ude Robitaille - Ètudiante" userId="756d95af-cb03-443b-a3bf-8544fa8d6a25" providerId="ADAL" clId="{E2A66F7D-1E71-4A4F-9C4D-5FF07D24873E}" dt="2024-06-27T15:40:03.255" v="70"/>
              <pc2:cmMkLst xmlns:pc2="http://schemas.microsoft.com/office/powerpoint/2019/9/main/command">
                <pc:docMk/>
                <pc:sldMk cId="2117143983" sldId="2616"/>
                <pc2:cmMk id="{BB254731-28C3-4C6B-A1C9-E4E8CD6C89BD}"/>
              </pc2:cmMkLst>
            </pc226:cmChg>
          </p:ext>
        </pc:extLst>
      </pc:sldChg>
      <pc:sldChg chg="addSp delSp modSp mod">
        <pc:chgData name="Maude Robitaille - Ètudiante" userId="756d95af-cb03-443b-a3bf-8544fa8d6a25" providerId="ADAL" clId="{E2A66F7D-1E71-4A4F-9C4D-5FF07D24873E}" dt="2024-07-12T17:28:55.705" v="470"/>
        <pc:sldMkLst>
          <pc:docMk/>
          <pc:sldMk cId="1984751710" sldId="2617"/>
        </pc:sldMkLst>
      </pc:sldChg>
      <pc:sldChg chg="modSp add mod ord">
        <pc:chgData name="Maude Robitaille - Ètudiante" userId="756d95af-cb03-443b-a3bf-8544fa8d6a25" providerId="ADAL" clId="{E2A66F7D-1E71-4A4F-9C4D-5FF07D24873E}" dt="2024-07-12T17:44:35.500" v="592" actId="14100"/>
        <pc:sldMkLst>
          <pc:docMk/>
          <pc:sldMk cId="2839587153" sldId="2618"/>
        </pc:sldMkLst>
      </pc:sldChg>
      <pc:sldChg chg="addSp delSp modSp new mod">
        <pc:chgData name="Maude Robitaille - Ètudiante" userId="756d95af-cb03-443b-a3bf-8544fa8d6a25" providerId="ADAL" clId="{E2A66F7D-1E71-4A4F-9C4D-5FF07D24873E}" dt="2024-07-11T20:30:52.932" v="365" actId="1076"/>
        <pc:sldMkLst>
          <pc:docMk/>
          <pc:sldMk cId="2138034872" sldId="2619"/>
        </pc:sldMkLst>
      </pc:sldChg>
      <pc:sldChg chg="addSp delSp modSp add mod delAnim modAnim">
        <pc:chgData name="Maude Robitaille - Ètudiante" userId="756d95af-cb03-443b-a3bf-8544fa8d6a25" providerId="ADAL" clId="{E2A66F7D-1E71-4A4F-9C4D-5FF07D24873E}" dt="2024-07-12T18:29:44.059" v="1265" actId="1076"/>
        <pc:sldMkLst>
          <pc:docMk/>
          <pc:sldMk cId="387858135" sldId="2620"/>
        </pc:sldMkLst>
      </pc:sldChg>
      <pc:sldChg chg="addSp delSp modSp new mod ord">
        <pc:chgData name="Maude Robitaille - Ètudiante" userId="756d95af-cb03-443b-a3bf-8544fa8d6a25" providerId="ADAL" clId="{E2A66F7D-1E71-4A4F-9C4D-5FF07D24873E}" dt="2024-07-12T17:43:11.102" v="587"/>
        <pc:sldMkLst>
          <pc:docMk/>
          <pc:sldMk cId="78720900" sldId="2621"/>
        </pc:sldMkLst>
      </pc:sldChg>
      <pc:sldChg chg="addSp delSp modSp new add del mod modClrScheme chgLayout">
        <pc:chgData name="Maude Robitaille - Ètudiante" userId="756d95af-cb03-443b-a3bf-8544fa8d6a25" providerId="ADAL" clId="{E2A66F7D-1E71-4A4F-9C4D-5FF07D24873E}" dt="2024-07-12T17:38:06.738" v="530" actId="680"/>
        <pc:sldMkLst>
          <pc:docMk/>
          <pc:sldMk cId="1356274355" sldId="2621"/>
        </pc:sldMkLst>
      </pc:sldChg>
      <pc:sldChg chg="addSp delSp modSp new mod ord modClrScheme chgLayout">
        <pc:chgData name="Maude Robitaille - Ètudiante" userId="756d95af-cb03-443b-a3bf-8544fa8d6a25" providerId="ADAL" clId="{E2A66F7D-1E71-4A4F-9C4D-5FF07D24873E}" dt="2024-07-12T18:27:24.072" v="1261" actId="1076"/>
        <pc:sldMkLst>
          <pc:docMk/>
          <pc:sldMk cId="3160544698" sldId="2622"/>
        </pc:sldMkLst>
      </pc:sldChg>
      <pc:sldChg chg="addSp delSp new del mod modClrScheme chgLayout">
        <pc:chgData name="Maude Robitaille - Ètudiante" userId="756d95af-cb03-443b-a3bf-8544fa8d6a25" providerId="ADAL" clId="{E2A66F7D-1E71-4A4F-9C4D-5FF07D24873E}" dt="2024-07-12T18:37:29.315" v="1273" actId="47"/>
        <pc:sldMkLst>
          <pc:docMk/>
          <pc:sldMk cId="1929221962" sldId="2623"/>
        </pc:sldMkLst>
      </pc:sldChg>
      <pc:sldChg chg="addSp delSp modSp add mod ord modAnim">
        <pc:chgData name="Maude Robitaille - Ètudiante" userId="756d95af-cb03-443b-a3bf-8544fa8d6a25" providerId="ADAL" clId="{E2A66F7D-1E71-4A4F-9C4D-5FF07D24873E}" dt="2024-07-12T18:42:35.700" v="1383" actId="20577"/>
        <pc:sldMkLst>
          <pc:docMk/>
          <pc:sldMk cId="2972247404" sldId="2624"/>
        </pc:sldMkLst>
      </pc:sldChg>
      <pc:sldMasterChg chg="delSldLayout">
        <pc:chgData name="Maude Robitaille - Ètudiante" userId="756d95af-cb03-443b-a3bf-8544fa8d6a25" providerId="ADAL" clId="{E2A66F7D-1E71-4A4F-9C4D-5FF07D24873E}" dt="2024-07-11T20:33:43.158" v="368" actId="47"/>
        <pc:sldMasterMkLst>
          <pc:docMk/>
          <pc:sldMasterMk cId="4050737061" sldId="2147483648"/>
        </pc:sldMasterMkLst>
        <pc:sldLayoutChg chg="del">
          <pc:chgData name="Maude Robitaille - Ètudiante" userId="756d95af-cb03-443b-a3bf-8544fa8d6a25" providerId="ADAL" clId="{E2A66F7D-1E71-4A4F-9C4D-5FF07D24873E}" dt="2024-07-11T20:33:43.158" v="368" actId="47"/>
          <pc:sldLayoutMkLst>
            <pc:docMk/>
            <pc:sldMasterMk cId="4050737061" sldId="2147483648"/>
            <pc:sldLayoutMk cId="4141004948" sldId="2147483827"/>
          </pc:sldLayoutMkLst>
        </pc:sldLayoutChg>
      </pc:sldMasterChg>
    </pc:docChg>
  </pc:docChgLst>
  <pc:docChgLst>
    <pc:chgData name="Denise Latreille - Consultant" userId="074a2f7e-8016-484c-a6d3-4a05a2bdf420" providerId="ADAL" clId="{E69C5701-8996-4ED1-B527-DB10B4C653C1}"/>
    <pc:docChg chg="undo custSel modSld">
      <pc:chgData name="Denise Latreille - Consultant" userId="074a2f7e-8016-484c-a6d3-4a05a2bdf420" providerId="ADAL" clId="{E69C5701-8996-4ED1-B527-DB10B4C653C1}" dt="2025-07-10T18:59:58.911" v="7"/>
      <pc:docMkLst>
        <pc:docMk/>
      </pc:docMkLst>
      <pc:sldChg chg="modSp mod">
        <pc:chgData name="Denise Latreille - Consultant" userId="074a2f7e-8016-484c-a6d3-4a05a2bdf420" providerId="ADAL" clId="{E69C5701-8996-4ED1-B527-DB10B4C653C1}" dt="2025-07-10T17:56:06.386" v="3" actId="114"/>
        <pc:sldMkLst>
          <pc:docMk/>
          <pc:sldMk cId="2958938669" sldId="2600"/>
        </pc:sldMkLst>
        <pc:spChg chg="mod">
          <ac:chgData name="Denise Latreille - Consultant" userId="074a2f7e-8016-484c-a6d3-4a05a2bdf420" providerId="ADAL" clId="{E69C5701-8996-4ED1-B527-DB10B4C653C1}" dt="2025-07-10T17:56:06.386" v="3" actId="114"/>
          <ac:spMkLst>
            <pc:docMk/>
            <pc:sldMk cId="2958938669" sldId="2600"/>
            <ac:spMk id="3" creationId="{1B00F067-D24F-F92E-0DA3-5151C858E704}"/>
          </ac:spMkLst>
        </pc:spChg>
      </pc:sldChg>
      <pc:sldChg chg="modSp">
        <pc:chgData name="Denise Latreille - Consultant" userId="074a2f7e-8016-484c-a6d3-4a05a2bdf420" providerId="ADAL" clId="{E69C5701-8996-4ED1-B527-DB10B4C653C1}" dt="2025-07-10T18:59:58.911" v="7"/>
        <pc:sldMkLst>
          <pc:docMk/>
          <pc:sldMk cId="2935447068" sldId="2616"/>
        </pc:sldMkLst>
        <pc:graphicFrameChg chg="mod">
          <ac:chgData name="Denise Latreille - Consultant" userId="074a2f7e-8016-484c-a6d3-4a05a2bdf420" providerId="ADAL" clId="{E69C5701-8996-4ED1-B527-DB10B4C653C1}" dt="2025-07-10T18:59:58.911" v="7"/>
          <ac:graphicFrameMkLst>
            <pc:docMk/>
            <pc:sldMk cId="2935447068" sldId="2616"/>
            <ac:graphicFrameMk id="3" creationId="{B654A3FA-1F12-98CC-25BA-CB7B1FA9A689}"/>
          </ac:graphicFrameMkLst>
        </pc:graphicFrameChg>
      </pc:sldChg>
      <pc:sldChg chg="modSp mod">
        <pc:chgData name="Denise Latreille - Consultant" userId="074a2f7e-8016-484c-a6d3-4a05a2bdf420" providerId="ADAL" clId="{E69C5701-8996-4ED1-B527-DB10B4C653C1}" dt="2025-07-10T18:25:55.799" v="5" actId="20577"/>
        <pc:sldMkLst>
          <pc:docMk/>
          <pc:sldMk cId="78720900" sldId="2621"/>
        </pc:sldMkLst>
        <pc:spChg chg="mod">
          <ac:chgData name="Denise Latreille - Consultant" userId="074a2f7e-8016-484c-a6d3-4a05a2bdf420" providerId="ADAL" clId="{E69C5701-8996-4ED1-B527-DB10B4C653C1}" dt="2025-07-10T18:25:55.799" v="5" actId="20577"/>
          <ac:spMkLst>
            <pc:docMk/>
            <pc:sldMk cId="78720900" sldId="2621"/>
            <ac:spMk id="3" creationId="{614377EF-AA8A-5992-E0FB-0743ADEB04DC}"/>
          </ac:spMkLst>
        </pc:spChg>
      </pc:sldChg>
    </pc:docChg>
  </pc:docChgLst>
  <pc:docChgLst>
    <pc:chgData name="Roseline Fréchette" userId="S::roseline.frechette@mifi.gouv.qc.ca::5e542664-d611-4993-89aa-e218c829d034" providerId="AD" clId="Web-{65927BE3-504E-24D1-AE4E-BCD1D1628BEB}"/>
    <pc:docChg chg="">
      <pc:chgData name="Roseline Fréchette" userId="S::roseline.frechette@mifi.gouv.qc.ca::5e542664-d611-4993-89aa-e218c829d034" providerId="AD" clId="Web-{65927BE3-504E-24D1-AE4E-BCD1D1628BEB}" dt="2024-05-24T12:38:58.173" v="0"/>
      <pc:docMkLst>
        <pc:docMk/>
      </pc:docMkLst>
      <pc:sldChg chg="modCm">
        <pc:chgData name="Roseline Fréchette" userId="S::roseline.frechette@mifi.gouv.qc.ca::5e542664-d611-4993-89aa-e218c829d034" providerId="AD" clId="Web-{65927BE3-504E-24D1-AE4E-BCD1D1628BEB}" dt="2024-05-24T12:38:58.173" v="0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Roseline Fréchette" userId="S::roseline.frechette@mifi.gouv.qc.ca::5e542664-d611-4993-89aa-e218c829d034" providerId="AD" clId="Web-{65927BE3-504E-24D1-AE4E-BCD1D1628BEB}" dt="2024-05-24T12:38:58.173" v="0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  <pc226:cmRplyChg chg="add">
                <pc226:chgData name="Roseline Fréchette" userId="S::roseline.frechette@mifi.gouv.qc.ca::5e542664-d611-4993-89aa-e218c829d034" providerId="AD" clId="Web-{65927BE3-504E-24D1-AE4E-BCD1D1628BEB}" dt="2024-05-24T12:38:58.173" v="0"/>
                <pc2:cmRplyMkLst xmlns:pc2="http://schemas.microsoft.com/office/powerpoint/2019/9/main/command">
                  <pc:docMk/>
                  <pc:sldMk cId="4224951100" sldId="2608"/>
                  <pc2:cmMk id="{0C1C7BCE-EC51-4435-AC51-DE5D64F3E961}"/>
                  <pc2:cmRplyMk id="{8905D8D5-1C84-4FD3-9D99-F892911E1FDA}"/>
                </pc2:cmRplyMkLst>
              </pc226:cmRplyChg>
            </pc226:cmChg>
          </p:ext>
        </pc:extLst>
      </pc:sldChg>
    </pc:docChg>
  </pc:docChgLst>
  <pc:docChgLst>
    <pc:chgData name="Maude Robitaille - Ètudiante" userId="756d95af-cb03-443b-a3bf-8544fa8d6a25" providerId="ADAL" clId="{81B2B174-704B-44DE-BDF7-DD3846CC964A}"/>
    <pc:docChg chg="undo redo custSel addSld delSld modSld sldOrd">
      <pc:chgData name="Maude Robitaille - Ètudiante" userId="756d95af-cb03-443b-a3bf-8544fa8d6a25" providerId="ADAL" clId="{81B2B174-704B-44DE-BDF7-DD3846CC964A}" dt="2024-08-28T14:15:40.988" v="1823" actId="1076"/>
      <pc:docMkLst>
        <pc:docMk/>
      </pc:docMkLst>
      <pc:sldChg chg="addSp delSp modSp mod">
        <pc:chgData name="Maude Robitaille - Ètudiante" userId="756d95af-cb03-443b-a3bf-8544fa8d6a25" providerId="ADAL" clId="{81B2B174-704B-44DE-BDF7-DD3846CC964A}" dt="2024-08-28T14:00:39.878" v="1806" actId="1076"/>
        <pc:sldMkLst>
          <pc:docMk/>
          <pc:sldMk cId="1657331978" sldId="2599"/>
        </pc:sldMkLst>
      </pc:sldChg>
      <pc:sldChg chg="delSp modSp mod">
        <pc:chgData name="Maude Robitaille - Ètudiante" userId="756d95af-cb03-443b-a3bf-8544fa8d6a25" providerId="ADAL" clId="{81B2B174-704B-44DE-BDF7-DD3846CC964A}" dt="2024-08-28T14:03:49.262" v="1817" actId="1076"/>
        <pc:sldMkLst>
          <pc:docMk/>
          <pc:sldMk cId="2958938669" sldId="2600"/>
        </pc:sldMkLst>
      </pc:sldChg>
      <pc:sldChg chg="add del">
        <pc:chgData name="Maude Robitaille - Ètudiante" userId="756d95af-cb03-443b-a3bf-8544fa8d6a25" providerId="ADAL" clId="{81B2B174-704B-44DE-BDF7-DD3846CC964A}" dt="2024-08-27T17:20:53.715" v="1730" actId="47"/>
        <pc:sldMkLst>
          <pc:docMk/>
          <pc:sldMk cId="2064532633" sldId="2610"/>
        </pc:sldMkLst>
      </pc:sldChg>
      <pc:sldChg chg="modSp add mod">
        <pc:chgData name="Maude Robitaille - Ètudiante" userId="756d95af-cb03-443b-a3bf-8544fa8d6a25" providerId="ADAL" clId="{81B2B174-704B-44DE-BDF7-DD3846CC964A}" dt="2024-08-27T15:46:48.704" v="1329" actId="1035"/>
        <pc:sldMkLst>
          <pc:docMk/>
          <pc:sldMk cId="2935447068" sldId="2616"/>
        </pc:sldMkLst>
      </pc:sldChg>
      <pc:sldChg chg="modSp">
        <pc:chgData name="Maude Robitaille - Ètudiante" userId="756d95af-cb03-443b-a3bf-8544fa8d6a25" providerId="ADAL" clId="{81B2B174-704B-44DE-BDF7-DD3846CC964A}" dt="2024-08-27T15:48:19.256" v="1537" actId="20577"/>
        <pc:sldMkLst>
          <pc:docMk/>
          <pc:sldMk cId="824340041" sldId="2617"/>
        </pc:sldMkLst>
      </pc:sldChg>
      <pc:sldChg chg="del">
        <pc:chgData name="Maude Robitaille - Ètudiante" userId="756d95af-cb03-443b-a3bf-8544fa8d6a25" providerId="ADAL" clId="{81B2B174-704B-44DE-BDF7-DD3846CC964A}" dt="2024-08-27T15:48:32.261" v="1538" actId="47"/>
        <pc:sldMkLst>
          <pc:docMk/>
          <pc:sldMk cId="1984751710" sldId="2618"/>
        </pc:sldMkLst>
      </pc:sldChg>
      <pc:sldChg chg="addSp delSp modSp mod ord">
        <pc:chgData name="Maude Robitaille - Ètudiante" userId="756d95af-cb03-443b-a3bf-8544fa8d6a25" providerId="ADAL" clId="{81B2B174-704B-44DE-BDF7-DD3846CC964A}" dt="2024-08-28T14:15:40.988" v="1823" actId="1076"/>
        <pc:sldMkLst>
          <pc:docMk/>
          <pc:sldMk cId="78720900" sldId="2621"/>
        </pc:sldMkLst>
      </pc:sldChg>
      <pc:sldChg chg="addSp delSp modSp mod delAnim modAnim">
        <pc:chgData name="Maude Robitaille - Ètudiante" userId="756d95af-cb03-443b-a3bf-8544fa8d6a25" providerId="ADAL" clId="{81B2B174-704B-44DE-BDF7-DD3846CC964A}" dt="2024-08-23T19:07:31.929" v="223" actId="20577"/>
        <pc:sldMkLst>
          <pc:docMk/>
          <pc:sldMk cId="525930419" sldId="2622"/>
        </pc:sldMkLst>
      </pc:sldChg>
      <pc:sldChg chg="addSp delSp modSp mod modClrScheme chgLayout">
        <pc:chgData name="Maude Robitaille - Ètudiante" userId="756d95af-cb03-443b-a3bf-8544fa8d6a25" providerId="ADAL" clId="{81B2B174-704B-44DE-BDF7-DD3846CC964A}" dt="2024-08-23T19:04:01.204" v="98" actId="167"/>
        <pc:sldMkLst>
          <pc:docMk/>
          <pc:sldMk cId="2750264909" sldId="2626"/>
        </pc:sldMkLst>
      </pc:sldChg>
      <pc:sldChg chg="del">
        <pc:chgData name="Maude Robitaille - Ètudiante" userId="756d95af-cb03-443b-a3bf-8544fa8d6a25" providerId="ADAL" clId="{81B2B174-704B-44DE-BDF7-DD3846CC964A}" dt="2024-08-27T17:21:23.665" v="1736" actId="47"/>
        <pc:sldMkLst>
          <pc:docMk/>
          <pc:sldMk cId="3490303444" sldId="2629"/>
        </pc:sldMkLst>
      </pc:sldChg>
      <pc:sldChg chg="del">
        <pc:chgData name="Maude Robitaille - Ètudiante" userId="756d95af-cb03-443b-a3bf-8544fa8d6a25" providerId="ADAL" clId="{81B2B174-704B-44DE-BDF7-DD3846CC964A}" dt="2024-08-27T17:21:16.615" v="1732" actId="47"/>
        <pc:sldMkLst>
          <pc:docMk/>
          <pc:sldMk cId="929615992" sldId="2630"/>
        </pc:sldMkLst>
      </pc:sldChg>
      <pc:sldChg chg="del ord">
        <pc:chgData name="Maude Robitaille - Ètudiante" userId="756d95af-cb03-443b-a3bf-8544fa8d6a25" providerId="ADAL" clId="{81B2B174-704B-44DE-BDF7-DD3846CC964A}" dt="2024-08-23T19:53:57.947" v="943" actId="47"/>
        <pc:sldMkLst>
          <pc:docMk/>
          <pc:sldMk cId="4096031061" sldId="2631"/>
        </pc:sldMkLst>
      </pc:sldChg>
      <pc:sldChg chg="del">
        <pc:chgData name="Maude Robitaille - Ètudiante" userId="756d95af-cb03-443b-a3bf-8544fa8d6a25" providerId="ADAL" clId="{81B2B174-704B-44DE-BDF7-DD3846CC964A}" dt="2024-08-27T17:21:15.281" v="1731" actId="47"/>
        <pc:sldMkLst>
          <pc:docMk/>
          <pc:sldMk cId="1363399596" sldId="2632"/>
        </pc:sldMkLst>
      </pc:sldChg>
      <pc:sldChg chg="del">
        <pc:chgData name="Maude Robitaille - Ètudiante" userId="756d95af-cb03-443b-a3bf-8544fa8d6a25" providerId="ADAL" clId="{81B2B174-704B-44DE-BDF7-DD3846CC964A}" dt="2024-08-27T17:21:17.775" v="1733" actId="47"/>
        <pc:sldMkLst>
          <pc:docMk/>
          <pc:sldMk cId="389459818" sldId="2633"/>
        </pc:sldMkLst>
      </pc:sldChg>
      <pc:sldChg chg="del">
        <pc:chgData name="Maude Robitaille - Ètudiante" userId="756d95af-cb03-443b-a3bf-8544fa8d6a25" providerId="ADAL" clId="{81B2B174-704B-44DE-BDF7-DD3846CC964A}" dt="2024-08-27T17:21:19.521" v="1734" actId="47"/>
        <pc:sldMkLst>
          <pc:docMk/>
          <pc:sldMk cId="2317691564" sldId="2634"/>
        </pc:sldMkLst>
      </pc:sldChg>
      <pc:sldChg chg="del">
        <pc:chgData name="Maude Robitaille - Ètudiante" userId="756d95af-cb03-443b-a3bf-8544fa8d6a25" providerId="ADAL" clId="{81B2B174-704B-44DE-BDF7-DD3846CC964A}" dt="2024-08-27T17:21:20.435" v="1735" actId="47"/>
        <pc:sldMkLst>
          <pc:docMk/>
          <pc:sldMk cId="1251038731" sldId="2635"/>
        </pc:sldMkLst>
      </pc:sldChg>
      <pc:sldChg chg="del">
        <pc:chgData name="Maude Robitaille - Ètudiante" userId="756d95af-cb03-443b-a3bf-8544fa8d6a25" providerId="ADAL" clId="{81B2B174-704B-44DE-BDF7-DD3846CC964A}" dt="2024-08-27T17:21:26.734" v="1737" actId="47"/>
        <pc:sldMkLst>
          <pc:docMk/>
          <pc:sldMk cId="2538090716" sldId="2636"/>
        </pc:sldMkLst>
      </pc:sldChg>
      <pc:sldChg chg="addSp delSp modSp new mod modClrScheme delAnim modAnim chgLayout">
        <pc:chgData name="Maude Robitaille - Ètudiante" userId="756d95af-cb03-443b-a3bf-8544fa8d6a25" providerId="ADAL" clId="{81B2B174-704B-44DE-BDF7-DD3846CC964A}" dt="2024-08-27T15:42:18.564" v="947" actId="1076"/>
        <pc:sldMkLst>
          <pc:docMk/>
          <pc:sldMk cId="2831131652" sldId="2637"/>
        </pc:sldMkLst>
      </pc:sldChg>
      <pc:sldChg chg="addSp modSp new mod">
        <pc:chgData name="Maude Robitaille - Ètudiante" userId="756d95af-cb03-443b-a3bf-8544fa8d6a25" providerId="ADAL" clId="{81B2B174-704B-44DE-BDF7-DD3846CC964A}" dt="2024-08-27T15:55:21.553" v="1621" actId="14100"/>
        <pc:sldMkLst>
          <pc:docMk/>
          <pc:sldMk cId="1081818796" sldId="2638"/>
        </pc:sldMkLst>
      </pc:sldChg>
      <pc:sldChg chg="add del">
        <pc:chgData name="Maude Robitaille - Ètudiante" userId="756d95af-cb03-443b-a3bf-8544fa8d6a25" providerId="ADAL" clId="{81B2B174-704B-44DE-BDF7-DD3846CC964A}" dt="2024-08-27T15:46:54.403" v="1330" actId="47"/>
        <pc:sldMkLst>
          <pc:docMk/>
          <pc:sldMk cId="3726345615" sldId="2638"/>
        </pc:sldMkLst>
      </pc:sldChg>
      <pc:sldChg chg="addSp delSp modSp add del mod">
        <pc:chgData name="Maude Robitaille - Ètudiante" userId="756d95af-cb03-443b-a3bf-8544fa8d6a25" providerId="ADAL" clId="{81B2B174-704B-44DE-BDF7-DD3846CC964A}" dt="2024-08-27T17:20:30.795" v="1728" actId="47"/>
        <pc:sldMkLst>
          <pc:docMk/>
          <pc:sldMk cId="171328431" sldId="2639"/>
        </pc:sldMkLst>
      </pc:sldChg>
      <pc:sldChg chg="add del">
        <pc:chgData name="Maude Robitaille - Ètudiante" userId="756d95af-cb03-443b-a3bf-8544fa8d6a25" providerId="ADAL" clId="{81B2B174-704B-44DE-BDF7-DD3846CC964A}" dt="2024-08-28T14:15:12.872" v="1819"/>
        <pc:sldMkLst>
          <pc:docMk/>
          <pc:sldMk cId="4051810112" sldId="2639"/>
        </pc:sldMkLst>
      </pc:sldChg>
    </pc:docChg>
  </pc:docChgLst>
  <pc:docChgLst>
    <pc:chgData name="Maude Robitaille - Ètudiante" userId="756d95af-cb03-443b-a3bf-8544fa8d6a25" providerId="ADAL" clId="{4499212F-A155-4E47-ADEE-667412C14A11}"/>
    <pc:docChg chg="undo custSel addSld delSld modSld sldOrd">
      <pc:chgData name="Maude Robitaille - Ètudiante" userId="756d95af-cb03-443b-a3bf-8544fa8d6a25" providerId="ADAL" clId="{4499212F-A155-4E47-ADEE-667412C14A11}" dt="2024-10-03T18:51:32.060" v="405" actId="113"/>
      <pc:docMkLst>
        <pc:docMk/>
      </pc:docMkLst>
      <pc:sldChg chg="modSp mod">
        <pc:chgData name="Maude Robitaille - Ètudiante" userId="756d95af-cb03-443b-a3bf-8544fa8d6a25" providerId="ADAL" clId="{4499212F-A155-4E47-ADEE-667412C14A11}" dt="2024-10-03T17:10:15.857" v="11" actId="1076"/>
        <pc:sldMkLst>
          <pc:docMk/>
          <pc:sldMk cId="2958938669" sldId="2600"/>
        </pc:sldMkLst>
      </pc:sldChg>
      <pc:sldChg chg="addSp delSp modSp add mod">
        <pc:chgData name="Maude Robitaille - Ètudiante" userId="756d95af-cb03-443b-a3bf-8544fa8d6a25" providerId="ADAL" clId="{4499212F-A155-4E47-ADEE-667412C14A11}" dt="2024-10-03T18:34:24.524" v="100" actId="1076"/>
        <pc:sldMkLst>
          <pc:docMk/>
          <pc:sldMk cId="387858135" sldId="2620"/>
        </pc:sldMkLst>
      </pc:sldChg>
      <pc:sldChg chg="addSp modSp mod">
        <pc:chgData name="Maude Robitaille - Ètudiante" userId="756d95af-cb03-443b-a3bf-8544fa8d6a25" providerId="ADAL" clId="{4499212F-A155-4E47-ADEE-667412C14A11}" dt="2024-10-03T18:05:01.740" v="55" actId="1076"/>
        <pc:sldMkLst>
          <pc:docMk/>
          <pc:sldMk cId="525930419" sldId="2622"/>
        </pc:sldMkLst>
      </pc:sldChg>
      <pc:sldChg chg="modSp mod ord modAnim">
        <pc:chgData name="Maude Robitaille - Ètudiante" userId="756d95af-cb03-443b-a3bf-8544fa8d6a25" providerId="ADAL" clId="{4499212F-A155-4E47-ADEE-667412C14A11}" dt="2024-10-03T18:47:32.884" v="340" actId="207"/>
        <pc:sldMkLst>
          <pc:docMk/>
          <pc:sldMk cId="1081818796" sldId="2638"/>
        </pc:sldMkLst>
      </pc:sldChg>
      <pc:sldChg chg="delSp modSp add mod">
        <pc:chgData name="Maude Robitaille - Ètudiante" userId="756d95af-cb03-443b-a3bf-8544fa8d6a25" providerId="ADAL" clId="{4499212F-A155-4E47-ADEE-667412C14A11}" dt="2024-10-03T18:18:05.163" v="61" actId="478"/>
        <pc:sldMkLst>
          <pc:docMk/>
          <pc:sldMk cId="3529864555" sldId="2639"/>
        </pc:sldMkLst>
      </pc:sldChg>
      <pc:sldChg chg="add ord">
        <pc:chgData name="Maude Robitaille - Ètudiante" userId="756d95af-cb03-443b-a3bf-8544fa8d6a25" providerId="ADAL" clId="{4499212F-A155-4E47-ADEE-667412C14A11}" dt="2024-10-03T18:43:01.637" v="335"/>
        <pc:sldMkLst>
          <pc:docMk/>
          <pc:sldMk cId="1192759834" sldId="2640"/>
        </pc:sldMkLst>
      </pc:sldChg>
      <pc:sldChg chg="delSp new del mod">
        <pc:chgData name="Maude Robitaille - Ètudiante" userId="756d95af-cb03-443b-a3bf-8544fa8d6a25" providerId="ADAL" clId="{4499212F-A155-4E47-ADEE-667412C14A11}" dt="2024-10-03T18:31:03.875" v="64" actId="2696"/>
        <pc:sldMkLst>
          <pc:docMk/>
          <pc:sldMk cId="1693908147" sldId="2640"/>
        </pc:sldMkLst>
      </pc:sldChg>
      <pc:sldChg chg="new del">
        <pc:chgData name="Maude Robitaille - Ètudiante" userId="756d95af-cb03-443b-a3bf-8544fa8d6a25" providerId="ADAL" clId="{4499212F-A155-4E47-ADEE-667412C14A11}" dt="2024-10-03T18:31:26.133" v="66" actId="47"/>
        <pc:sldMkLst>
          <pc:docMk/>
          <pc:sldMk cId="2815239894" sldId="2640"/>
        </pc:sldMkLst>
      </pc:sldChg>
      <pc:sldChg chg="addSp delSp modSp add mod">
        <pc:chgData name="Maude Robitaille - Ètudiante" userId="756d95af-cb03-443b-a3bf-8544fa8d6a25" providerId="ADAL" clId="{4499212F-A155-4E47-ADEE-667412C14A11}" dt="2024-10-03T18:51:32.060" v="405" actId="113"/>
        <pc:sldMkLst>
          <pc:docMk/>
          <pc:sldMk cId="2446077762" sldId="2641"/>
        </pc:sldMkLst>
      </pc:sldChg>
    </pc:docChg>
  </pc:docChgLst>
  <pc:docChgLst>
    <pc:chgData name="Maude Robitaille" userId="756d95af-cb03-443b-a3bf-8544fa8d6a25" providerId="ADAL" clId="{F0B626FF-5E12-42B3-9B3C-2FAEAA85733A}"/>
    <pc:docChg chg="modSld sldOrd">
      <pc:chgData name="Maude Robitaille" userId="756d95af-cb03-443b-a3bf-8544fa8d6a25" providerId="ADAL" clId="{F0B626FF-5E12-42B3-9B3C-2FAEAA85733A}" dt="2024-10-24T17:37:29.968" v="14" actId="20578"/>
      <pc:docMkLst>
        <pc:docMk/>
      </pc:docMkLst>
      <pc:sldChg chg="ord">
        <pc:chgData name="Maude Robitaille" userId="756d95af-cb03-443b-a3bf-8544fa8d6a25" providerId="ADAL" clId="{F0B626FF-5E12-42B3-9B3C-2FAEAA85733A}" dt="2024-10-24T17:37:29.968" v="14" actId="20578"/>
        <pc:sldMkLst>
          <pc:docMk/>
          <pc:sldMk cId="525930419" sldId="2622"/>
        </pc:sldMkLst>
      </pc:sldChg>
      <pc:sldChg chg="modSp">
        <pc:chgData name="Maude Robitaille" userId="756d95af-cb03-443b-a3bf-8544fa8d6a25" providerId="ADAL" clId="{F0B626FF-5E12-42B3-9B3C-2FAEAA85733A}" dt="2024-10-24T17:37:21.812" v="13" actId="207"/>
        <pc:sldMkLst>
          <pc:docMk/>
          <pc:sldMk cId="2831131652" sldId="2637"/>
        </pc:sldMkLst>
      </pc:sldChg>
    </pc:docChg>
  </pc:docChgLst>
  <pc:docChgLst>
    <pc:chgData name="Maude Robitaille - Ètudiante" userId="756d95af-cb03-443b-a3bf-8544fa8d6a25" providerId="ADAL" clId="{DBEB8D5E-B461-4306-8756-899685F169AB}"/>
    <pc:docChg chg="undo custSel addSld delSld modSld sldOrd">
      <pc:chgData name="Maude Robitaille - Ètudiante" userId="756d95af-cb03-443b-a3bf-8544fa8d6a25" providerId="ADAL" clId="{DBEB8D5E-B461-4306-8756-899685F169AB}" dt="2024-07-18T17:27:03.601" v="732" actId="1076"/>
      <pc:docMkLst>
        <pc:docMk/>
      </pc:docMkLst>
      <pc:sldChg chg="addSp delSp modSp mod">
        <pc:chgData name="Maude Robitaille - Ètudiante" userId="756d95af-cb03-443b-a3bf-8544fa8d6a25" providerId="ADAL" clId="{DBEB8D5E-B461-4306-8756-899685F169AB}" dt="2024-07-18T17:15:27.672" v="531" actId="1076"/>
        <pc:sldMkLst>
          <pc:docMk/>
          <pc:sldMk cId="1657331978" sldId="2599"/>
        </pc:sldMkLst>
      </pc:sldChg>
      <pc:sldChg chg="modSp mod">
        <pc:chgData name="Maude Robitaille - Ètudiante" userId="756d95af-cb03-443b-a3bf-8544fa8d6a25" providerId="ADAL" clId="{DBEB8D5E-B461-4306-8756-899685F169AB}" dt="2024-07-18T15:43:08.075" v="49"/>
        <pc:sldMkLst>
          <pc:docMk/>
          <pc:sldMk cId="2958938669" sldId="2600"/>
        </pc:sldMkLst>
      </pc:sldChg>
      <pc:sldChg chg="addSp delSp modSp del mod delAnim modAnim modCm">
        <pc:chgData name="Maude Robitaille - Ètudiante" userId="756d95af-cb03-443b-a3bf-8544fa8d6a25" providerId="ADAL" clId="{DBEB8D5E-B461-4306-8756-899685F169AB}" dt="2024-07-18T17:07:15.039" v="259" actId="47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ude Robitaille - Ètudiante" userId="756d95af-cb03-443b-a3bf-8544fa8d6a25" providerId="ADAL" clId="{DBEB8D5E-B461-4306-8756-899685F169AB}" dt="2024-07-18T16:01:33.436" v="236" actId="2056"/>
              <pc2:cmMkLst xmlns:pc2="http://schemas.microsoft.com/office/powerpoint/2019/9/main/command">
                <pc:docMk/>
                <pc:sldMk cId="4224951100" sldId="2608"/>
                <pc2:cmMk id="{66D3A30E-83AA-4BCF-975F-3C27022F7FF8}"/>
              </pc2:cmMkLst>
            </pc226:cmChg>
          </p:ext>
        </pc:extLst>
      </pc:sldChg>
      <pc:sldChg chg="addSp delSp modSp mod">
        <pc:chgData name="Maude Robitaille - Ètudiante" userId="756d95af-cb03-443b-a3bf-8544fa8d6a25" providerId="ADAL" clId="{DBEB8D5E-B461-4306-8756-899685F169AB}" dt="2024-07-18T17:27:03.601" v="732" actId="1076"/>
        <pc:sldMkLst>
          <pc:docMk/>
          <pc:sldMk cId="78720900" sldId="2621"/>
        </pc:sldMkLst>
      </pc:sldChg>
      <pc:sldChg chg="add del">
        <pc:chgData name="Maude Robitaille - Ètudiante" userId="756d95af-cb03-443b-a3bf-8544fa8d6a25" providerId="ADAL" clId="{DBEB8D5E-B461-4306-8756-899685F169AB}" dt="2024-07-18T17:24:26.916" v="712" actId="47"/>
        <pc:sldMkLst>
          <pc:docMk/>
          <pc:sldMk cId="3160544698" sldId="2622"/>
        </pc:sldMkLst>
      </pc:sldChg>
      <pc:sldChg chg="del">
        <pc:chgData name="Maude Robitaille - Ètudiante" userId="756d95af-cb03-443b-a3bf-8544fa8d6a25" providerId="ADAL" clId="{DBEB8D5E-B461-4306-8756-899685F169AB}" dt="2024-07-18T17:24:55.198" v="715" actId="47"/>
        <pc:sldMkLst>
          <pc:docMk/>
          <pc:sldMk cId="2972247404" sldId="2624"/>
        </pc:sldMkLst>
      </pc:sldChg>
      <pc:sldChg chg="del">
        <pc:chgData name="Maude Robitaille - Ètudiante" userId="756d95af-cb03-443b-a3bf-8544fa8d6a25" providerId="ADAL" clId="{DBEB8D5E-B461-4306-8756-899685F169AB}" dt="2024-07-18T15:51:37.195" v="103" actId="47"/>
        <pc:sldMkLst>
          <pc:docMk/>
          <pc:sldMk cId="728256584" sldId="2625"/>
        </pc:sldMkLst>
      </pc:sldChg>
      <pc:sldChg chg="addSp delSp modSp mod">
        <pc:chgData name="Maude Robitaille - Ètudiante" userId="756d95af-cb03-443b-a3bf-8544fa8d6a25" providerId="ADAL" clId="{DBEB8D5E-B461-4306-8756-899685F169AB}" dt="2024-07-18T16:00:27.596" v="234" actId="1076"/>
        <pc:sldMkLst>
          <pc:docMk/>
          <pc:sldMk cId="2750264909" sldId="2626"/>
        </pc:sldMkLst>
      </pc:sldChg>
      <pc:sldChg chg="addSp delSp modSp mod ord delAnim modAnim">
        <pc:chgData name="Maude Robitaille - Ètudiante" userId="756d95af-cb03-443b-a3bf-8544fa8d6a25" providerId="ADAL" clId="{DBEB8D5E-B461-4306-8756-899685F169AB}" dt="2024-07-18T17:13:54.707" v="508" actId="196"/>
        <pc:sldMkLst>
          <pc:docMk/>
          <pc:sldMk cId="4252615034" sldId="2627"/>
        </pc:sldMkLst>
      </pc:sldChg>
      <pc:sldChg chg="addSp delSp modSp new mod modClrScheme chgLayout">
        <pc:chgData name="Maude Robitaille - Ètudiante" userId="756d95af-cb03-443b-a3bf-8544fa8d6a25" providerId="ADAL" clId="{DBEB8D5E-B461-4306-8756-899685F169AB}" dt="2024-07-18T15:56:59.548" v="168" actId="20577"/>
        <pc:sldMkLst>
          <pc:docMk/>
          <pc:sldMk cId="267935053" sldId="2628"/>
        </pc:sldMkLst>
      </pc:sldChg>
      <pc:sldChg chg="addSp delSp modSp add del mod delAnim modAnim">
        <pc:chgData name="Maude Robitaille - Ètudiante" userId="756d95af-cb03-443b-a3bf-8544fa8d6a25" providerId="ADAL" clId="{DBEB8D5E-B461-4306-8756-899685F169AB}" dt="2024-07-18T17:24:52.923" v="714" actId="47"/>
        <pc:sldMkLst>
          <pc:docMk/>
          <pc:sldMk cId="3490303444" sldId="262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F00C7B-EB11-44C4-8C9E-877A7EAF8FD0}" type="doc">
      <dgm:prSet loTypeId="urn:microsoft.com/office/officeart/2005/8/layout/bProcess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CA"/>
        </a:p>
      </dgm:t>
    </dgm:pt>
    <dgm:pt modelId="{BEFFC127-ED17-4695-B09C-C53BBC3F58E1}">
      <dgm:prSet phldrT="[Texte]" custT="1"/>
      <dgm:spPr>
        <a:ln w="28575">
          <a:solidFill>
            <a:srgbClr val="283552"/>
          </a:solidFill>
        </a:ln>
      </dgm:spPr>
      <dgm:t>
        <a:bodyPr/>
        <a:lstStyle/>
        <a:p>
          <a:endParaRPr lang="fr-CA" sz="2400" i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5D2D5BA-6F8D-45ED-847C-EAB282A64771}" type="parTrans" cxnId="{DBD6809D-1E80-429E-928F-1A80182D65E1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6FAF637-BD50-4345-816F-06106240F4FF}" type="sibTrans" cxnId="{DBD6809D-1E80-429E-928F-1A80182D65E1}">
      <dgm:prSet/>
      <dgm:spPr>
        <a:solidFill>
          <a:srgbClr val="D56723"/>
        </a:solidFill>
      </dgm:spPr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DA4F291-7883-4575-ABB9-38ABD16CE42E}">
      <dgm:prSet phldrT="[Texte]" custT="1"/>
      <dgm:spPr>
        <a:ln w="28575">
          <a:solidFill>
            <a:srgbClr val="283552"/>
          </a:solidFill>
        </a:ln>
      </dgm:spPr>
      <dgm:t>
        <a:bodyPr/>
        <a:lstStyle/>
        <a:p>
          <a:endParaRPr lang="fr-CA" sz="1800" i="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6E074FA-7FFF-4EDE-8602-9B7C3131C30F}" type="parTrans" cxnId="{ADE74DB3-AA65-44E9-965F-DEDB9023D54D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ED2CF6B-5BA8-4789-A20E-435B6AA1A6AF}" type="sibTrans" cxnId="{ADE74DB3-AA65-44E9-965F-DEDB9023D54D}">
      <dgm:prSet/>
      <dgm:spPr>
        <a:solidFill>
          <a:srgbClr val="D56723"/>
        </a:solidFill>
      </dgm:spPr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2B3C9B2-09A3-46ED-A061-9DFF9FC45C3D}">
      <dgm:prSet phldrT="[Texte]" custT="1"/>
      <dgm:spPr>
        <a:ln w="28575">
          <a:solidFill>
            <a:srgbClr val="283552"/>
          </a:solidFill>
        </a:ln>
      </dgm:spPr>
      <dgm:t>
        <a:bodyPr/>
        <a:lstStyle/>
        <a:p>
          <a:r>
            <a:rPr lang="fr-CA" sz="1800" dirty="0">
              <a:solidFill>
                <a:srgbClr val="00385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Soustraire le montant des ventes par carte du montant total des ventes de la journée</a:t>
          </a:r>
          <a:endParaRPr lang="fr-CA" sz="1600" dirty="0">
            <a:solidFill>
              <a:srgbClr val="00385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67C519E-507D-4479-A453-1BE45258DEB0}" type="parTrans" cxnId="{034DD713-1233-44F4-ACFE-94A2261921CA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9C0664B-455C-423D-A67F-159E7B7CD325}" type="sibTrans" cxnId="{034DD713-1233-44F4-ACFE-94A2261921CA}">
      <dgm:prSet/>
      <dgm:spPr>
        <a:solidFill>
          <a:srgbClr val="D56723"/>
        </a:solidFill>
      </dgm:spPr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056D9DE-1C34-4B32-A425-66F4C299174F}">
      <dgm:prSet custT="1"/>
      <dgm:spPr>
        <a:ln w="28575">
          <a:solidFill>
            <a:srgbClr val="283552"/>
          </a:solidFill>
        </a:ln>
      </dgm:spPr>
      <dgm:t>
        <a:bodyPr/>
        <a:lstStyle/>
        <a:p>
          <a:endParaRPr lang="fr-CA" sz="1800" i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EE1F2BC-194A-4C47-A2C8-07A8568255E2}" type="parTrans" cxnId="{28351E66-FB69-4003-90B4-853B386DA33C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429AC79-80F1-4CAB-A80C-14D68B8D5D7B}" type="sibTrans" cxnId="{28351E66-FB69-4003-90B4-853B386DA33C}">
      <dgm:prSet/>
      <dgm:spPr>
        <a:solidFill>
          <a:srgbClr val="D56723"/>
        </a:solidFill>
      </dgm:spPr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AE2C1D3-FCEA-4B84-9B4F-F85E7A68998E}">
      <dgm:prSet custT="1"/>
      <dgm:spPr>
        <a:ln w="28575">
          <a:solidFill>
            <a:srgbClr val="283552"/>
          </a:solidFill>
        </a:ln>
      </dgm:spPr>
      <dgm:t>
        <a:bodyPr/>
        <a:lstStyle/>
        <a:p>
          <a:endParaRPr lang="fr-CA" sz="1800" i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D639DA7-C663-443C-BF71-625D2F655B56}" type="parTrans" cxnId="{384039C2-2B8B-4A1F-A06A-D34FE775FF06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BD56774-1E0F-454E-B2E5-547A39C6A78E}" type="sibTrans" cxnId="{384039C2-2B8B-4A1F-A06A-D34FE775FF06}">
      <dgm:prSet/>
      <dgm:spPr>
        <a:solidFill>
          <a:srgbClr val="D56723"/>
        </a:solidFill>
      </dgm:spPr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531A15A-42B4-48EB-9C62-5B0CDBCDCD80}">
      <dgm:prSet custT="1"/>
      <dgm:spPr>
        <a:ln w="28575">
          <a:solidFill>
            <a:srgbClr val="283552"/>
          </a:solidFill>
        </a:ln>
      </dgm:spPr>
      <dgm:t>
        <a:bodyPr/>
        <a:lstStyle/>
        <a:p>
          <a:endParaRPr lang="fr-CA" sz="1800" i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77D363E-CADB-48C5-AAE9-863DB333663B}" type="parTrans" cxnId="{7159AE6C-5506-428B-A474-77A1668B4AC7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B11EEBA-C9A4-472A-A180-9DA713599FCF}" type="sibTrans" cxnId="{7159AE6C-5506-428B-A474-77A1668B4AC7}">
      <dgm:prSet/>
      <dgm:spPr>
        <a:solidFill>
          <a:srgbClr val="D56723"/>
        </a:solidFill>
      </dgm:spPr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48399D1-F11C-45A5-A0CC-51C09496614A}">
      <dgm:prSet custT="1"/>
      <dgm:spPr>
        <a:ln w="28575">
          <a:solidFill>
            <a:srgbClr val="283552"/>
          </a:solidFill>
        </a:ln>
      </dgm:spPr>
      <dgm:t>
        <a:bodyPr/>
        <a:lstStyle/>
        <a:p>
          <a:endParaRPr lang="fr-CA" sz="1800" i="1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92B2C37-341A-4F52-8921-72BC21523B71}" type="parTrans" cxnId="{B8B3B54A-80DF-43E4-B9F4-75F50B49D60F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C0932DC-8BB5-49CB-BDF0-20DB4AFA7573}" type="sibTrans" cxnId="{B8B3B54A-80DF-43E4-B9F4-75F50B49D60F}">
      <dgm:prSet/>
      <dgm:spPr>
        <a:solidFill>
          <a:srgbClr val="D56723"/>
        </a:solidFill>
      </dgm:spPr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304F7D1-67C0-4AF1-BF43-26F10EFB218E}">
      <dgm:prSet custT="1"/>
      <dgm:spPr>
        <a:ln w="28575">
          <a:solidFill>
            <a:srgbClr val="283552"/>
          </a:solidFill>
        </a:ln>
      </dgm:spPr>
      <dgm:t>
        <a:bodyPr/>
        <a:lstStyle/>
        <a:p>
          <a:pPr algn="ctr"/>
          <a:r>
            <a:rPr lang="fr-CA" sz="1800" dirty="0">
              <a:solidFill>
                <a:srgbClr val="00385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Compter et distribuer le pourboire</a:t>
          </a:r>
          <a:endParaRPr lang="fr-CA" sz="2400" dirty="0">
            <a:solidFill>
              <a:srgbClr val="00385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BB4F82F-64F1-4FE2-A0D6-DF85382075D8}" type="parTrans" cxnId="{8FBE17AB-5460-4AF9-9BD8-F40952DB1776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44DF4AE-C6AA-459E-8C23-4A7D4FC65F2F}" type="sibTrans" cxnId="{8FBE17AB-5460-4AF9-9BD8-F40952DB1776}">
      <dgm:prSet/>
      <dgm:spPr/>
      <dgm:t>
        <a:bodyPr/>
        <a:lstStyle/>
        <a:p>
          <a:endParaRPr lang="fr-CA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088FC61-AFD0-4D0E-ADAA-E3A8B32949C5}" type="pres">
      <dgm:prSet presAssocID="{59F00C7B-EB11-44C4-8C9E-877A7EAF8FD0}" presName="Name0" presStyleCnt="0">
        <dgm:presLayoutVars>
          <dgm:dir/>
          <dgm:resizeHandles/>
        </dgm:presLayoutVars>
      </dgm:prSet>
      <dgm:spPr/>
    </dgm:pt>
    <dgm:pt modelId="{76920B93-E799-42ED-8A90-2683A7C5361B}" type="pres">
      <dgm:prSet presAssocID="{BEFFC127-ED17-4695-B09C-C53BBC3F58E1}" presName="compNode" presStyleCnt="0"/>
      <dgm:spPr/>
    </dgm:pt>
    <dgm:pt modelId="{8A6025D3-7978-4451-AF5F-08CB3F824760}" type="pres">
      <dgm:prSet presAssocID="{BEFFC127-ED17-4695-B09C-C53BBC3F58E1}" presName="dummyConnPt" presStyleCnt="0"/>
      <dgm:spPr/>
    </dgm:pt>
    <dgm:pt modelId="{AF850B35-5CD0-4737-B7A9-38589CBCAA08}" type="pres">
      <dgm:prSet presAssocID="{BEFFC127-ED17-4695-B09C-C53BBC3F58E1}" presName="node" presStyleLbl="node1" presStyleIdx="0" presStyleCnt="8">
        <dgm:presLayoutVars>
          <dgm:bulletEnabled val="1"/>
        </dgm:presLayoutVars>
      </dgm:prSet>
      <dgm:spPr/>
    </dgm:pt>
    <dgm:pt modelId="{5CF6B87B-5416-4EE1-8859-8445C569FA47}" type="pres">
      <dgm:prSet presAssocID="{46FAF637-BD50-4345-816F-06106240F4FF}" presName="sibTrans" presStyleLbl="bgSibTrans2D1" presStyleIdx="0" presStyleCnt="7"/>
      <dgm:spPr/>
    </dgm:pt>
    <dgm:pt modelId="{EA0CE372-C271-42F7-8FF9-7412C093679C}" type="pres">
      <dgm:prSet presAssocID="{2DA4F291-7883-4575-ABB9-38ABD16CE42E}" presName="compNode" presStyleCnt="0"/>
      <dgm:spPr/>
    </dgm:pt>
    <dgm:pt modelId="{9DA231CC-F7A1-4AEF-AC31-470122EC4786}" type="pres">
      <dgm:prSet presAssocID="{2DA4F291-7883-4575-ABB9-38ABD16CE42E}" presName="dummyConnPt" presStyleCnt="0"/>
      <dgm:spPr/>
    </dgm:pt>
    <dgm:pt modelId="{3D532351-FA84-4099-B944-4312CDF0F904}" type="pres">
      <dgm:prSet presAssocID="{2DA4F291-7883-4575-ABB9-38ABD16CE42E}" presName="node" presStyleLbl="node1" presStyleIdx="1" presStyleCnt="8">
        <dgm:presLayoutVars>
          <dgm:bulletEnabled val="1"/>
        </dgm:presLayoutVars>
      </dgm:prSet>
      <dgm:spPr/>
    </dgm:pt>
    <dgm:pt modelId="{4195CC46-29A6-4D29-A25D-BFBBAD97B1B0}" type="pres">
      <dgm:prSet presAssocID="{6ED2CF6B-5BA8-4789-A20E-435B6AA1A6AF}" presName="sibTrans" presStyleLbl="bgSibTrans2D1" presStyleIdx="1" presStyleCnt="7"/>
      <dgm:spPr/>
    </dgm:pt>
    <dgm:pt modelId="{8BD603C5-57B8-41A4-83B8-5A43A529BC00}" type="pres">
      <dgm:prSet presAssocID="{22B3C9B2-09A3-46ED-A061-9DFF9FC45C3D}" presName="compNode" presStyleCnt="0"/>
      <dgm:spPr/>
    </dgm:pt>
    <dgm:pt modelId="{ABC76D62-42CE-415C-A1C0-87EB8CEA8A51}" type="pres">
      <dgm:prSet presAssocID="{22B3C9B2-09A3-46ED-A061-9DFF9FC45C3D}" presName="dummyConnPt" presStyleCnt="0"/>
      <dgm:spPr/>
    </dgm:pt>
    <dgm:pt modelId="{C13FC728-4B35-41EE-B138-C6ADC11CCEE2}" type="pres">
      <dgm:prSet presAssocID="{22B3C9B2-09A3-46ED-A061-9DFF9FC45C3D}" presName="node" presStyleLbl="node1" presStyleIdx="2" presStyleCnt="8">
        <dgm:presLayoutVars>
          <dgm:bulletEnabled val="1"/>
        </dgm:presLayoutVars>
      </dgm:prSet>
      <dgm:spPr/>
    </dgm:pt>
    <dgm:pt modelId="{13EDB223-6025-4D67-8DCD-5C6037B042B9}" type="pres">
      <dgm:prSet presAssocID="{E9C0664B-455C-423D-A67F-159E7B7CD325}" presName="sibTrans" presStyleLbl="bgSibTrans2D1" presStyleIdx="2" presStyleCnt="7"/>
      <dgm:spPr/>
    </dgm:pt>
    <dgm:pt modelId="{AC8FD15F-DE13-4E61-9F55-8E3F946EA4A5}" type="pres">
      <dgm:prSet presAssocID="{4056D9DE-1C34-4B32-A425-66F4C299174F}" presName="compNode" presStyleCnt="0"/>
      <dgm:spPr/>
    </dgm:pt>
    <dgm:pt modelId="{4E6F1113-4DDA-4AED-8665-1BE5949AD029}" type="pres">
      <dgm:prSet presAssocID="{4056D9DE-1C34-4B32-A425-66F4C299174F}" presName="dummyConnPt" presStyleCnt="0"/>
      <dgm:spPr/>
    </dgm:pt>
    <dgm:pt modelId="{6B790519-DFCD-4875-9BF6-FC1030306A32}" type="pres">
      <dgm:prSet presAssocID="{4056D9DE-1C34-4B32-A425-66F4C299174F}" presName="node" presStyleLbl="node1" presStyleIdx="3" presStyleCnt="8">
        <dgm:presLayoutVars>
          <dgm:bulletEnabled val="1"/>
        </dgm:presLayoutVars>
      </dgm:prSet>
      <dgm:spPr/>
    </dgm:pt>
    <dgm:pt modelId="{7BF948FB-E069-4020-A7E9-34CB4FE5113B}" type="pres">
      <dgm:prSet presAssocID="{D429AC79-80F1-4CAB-A80C-14D68B8D5D7B}" presName="sibTrans" presStyleLbl="bgSibTrans2D1" presStyleIdx="3" presStyleCnt="7"/>
      <dgm:spPr/>
    </dgm:pt>
    <dgm:pt modelId="{B3B77100-6632-44FC-90B3-5C163224C3E0}" type="pres">
      <dgm:prSet presAssocID="{EAE2C1D3-FCEA-4B84-9B4F-F85E7A68998E}" presName="compNode" presStyleCnt="0"/>
      <dgm:spPr/>
    </dgm:pt>
    <dgm:pt modelId="{2905EACE-B881-4E94-8A89-85445D76E339}" type="pres">
      <dgm:prSet presAssocID="{EAE2C1D3-FCEA-4B84-9B4F-F85E7A68998E}" presName="dummyConnPt" presStyleCnt="0"/>
      <dgm:spPr/>
    </dgm:pt>
    <dgm:pt modelId="{4E7E3A0C-D297-463D-ABA6-0C0DCF56B66B}" type="pres">
      <dgm:prSet presAssocID="{EAE2C1D3-FCEA-4B84-9B4F-F85E7A68998E}" presName="node" presStyleLbl="node1" presStyleIdx="4" presStyleCnt="8">
        <dgm:presLayoutVars>
          <dgm:bulletEnabled val="1"/>
        </dgm:presLayoutVars>
      </dgm:prSet>
      <dgm:spPr/>
    </dgm:pt>
    <dgm:pt modelId="{1C657FB4-EF2D-4BDF-A5A0-EE45CBAFC546}" type="pres">
      <dgm:prSet presAssocID="{7BD56774-1E0F-454E-B2E5-547A39C6A78E}" presName="sibTrans" presStyleLbl="bgSibTrans2D1" presStyleIdx="4" presStyleCnt="7"/>
      <dgm:spPr/>
    </dgm:pt>
    <dgm:pt modelId="{0AF8C081-4E0F-426D-9FC3-BEA6DB1857D2}" type="pres">
      <dgm:prSet presAssocID="{E531A15A-42B4-48EB-9C62-5B0CDBCDCD80}" presName="compNode" presStyleCnt="0"/>
      <dgm:spPr/>
    </dgm:pt>
    <dgm:pt modelId="{1700CDC9-475D-49D2-AD86-EC00E8686A14}" type="pres">
      <dgm:prSet presAssocID="{E531A15A-42B4-48EB-9C62-5B0CDBCDCD80}" presName="dummyConnPt" presStyleCnt="0"/>
      <dgm:spPr/>
    </dgm:pt>
    <dgm:pt modelId="{0996A8D4-C178-4C8A-9564-CEE877246B18}" type="pres">
      <dgm:prSet presAssocID="{E531A15A-42B4-48EB-9C62-5B0CDBCDCD80}" presName="node" presStyleLbl="node1" presStyleIdx="5" presStyleCnt="8">
        <dgm:presLayoutVars>
          <dgm:bulletEnabled val="1"/>
        </dgm:presLayoutVars>
      </dgm:prSet>
      <dgm:spPr/>
    </dgm:pt>
    <dgm:pt modelId="{BE51E2A7-D63A-4846-9250-9489D8A9F72F}" type="pres">
      <dgm:prSet presAssocID="{EB11EEBA-C9A4-472A-A180-9DA713599FCF}" presName="sibTrans" presStyleLbl="bgSibTrans2D1" presStyleIdx="5" presStyleCnt="7"/>
      <dgm:spPr/>
    </dgm:pt>
    <dgm:pt modelId="{61161FEF-5E8E-4377-B1DD-87CE64048D71}" type="pres">
      <dgm:prSet presAssocID="{048399D1-F11C-45A5-A0CC-51C09496614A}" presName="compNode" presStyleCnt="0"/>
      <dgm:spPr/>
    </dgm:pt>
    <dgm:pt modelId="{7BCA5B85-90C3-42CB-951E-FF1DE1B29900}" type="pres">
      <dgm:prSet presAssocID="{048399D1-F11C-45A5-A0CC-51C09496614A}" presName="dummyConnPt" presStyleCnt="0"/>
      <dgm:spPr/>
    </dgm:pt>
    <dgm:pt modelId="{46BE0A51-0610-44AD-907D-338447E78E1B}" type="pres">
      <dgm:prSet presAssocID="{048399D1-F11C-45A5-A0CC-51C09496614A}" presName="node" presStyleLbl="node1" presStyleIdx="6" presStyleCnt="8">
        <dgm:presLayoutVars>
          <dgm:bulletEnabled val="1"/>
        </dgm:presLayoutVars>
      </dgm:prSet>
      <dgm:spPr/>
    </dgm:pt>
    <dgm:pt modelId="{5EA154CB-7CE3-433C-946B-D0EC3BE90F65}" type="pres">
      <dgm:prSet presAssocID="{4C0932DC-8BB5-49CB-BDF0-20DB4AFA7573}" presName="sibTrans" presStyleLbl="bgSibTrans2D1" presStyleIdx="6" presStyleCnt="7"/>
      <dgm:spPr/>
    </dgm:pt>
    <dgm:pt modelId="{E11937D3-40CE-43DB-8D93-E9E49E18D168}" type="pres">
      <dgm:prSet presAssocID="{5304F7D1-67C0-4AF1-BF43-26F10EFB218E}" presName="compNode" presStyleCnt="0"/>
      <dgm:spPr/>
    </dgm:pt>
    <dgm:pt modelId="{12184028-FA04-4047-B500-70DA478A2464}" type="pres">
      <dgm:prSet presAssocID="{5304F7D1-67C0-4AF1-BF43-26F10EFB218E}" presName="dummyConnPt" presStyleCnt="0"/>
      <dgm:spPr/>
    </dgm:pt>
    <dgm:pt modelId="{61DBEC0B-A208-414C-B828-D5C286AD878C}" type="pres">
      <dgm:prSet presAssocID="{5304F7D1-67C0-4AF1-BF43-26F10EFB218E}" presName="node" presStyleLbl="node1" presStyleIdx="7" presStyleCnt="8">
        <dgm:presLayoutVars>
          <dgm:bulletEnabled val="1"/>
        </dgm:presLayoutVars>
      </dgm:prSet>
      <dgm:spPr/>
    </dgm:pt>
  </dgm:ptLst>
  <dgm:cxnLst>
    <dgm:cxn modelId="{025D320C-16A2-4A40-B306-1EA64ED85214}" type="presOf" srcId="{59F00C7B-EB11-44C4-8C9E-877A7EAF8FD0}" destId="{F088FC61-AFD0-4D0E-ADAA-E3A8B32949C5}" srcOrd="0" destOrd="0" presId="urn:microsoft.com/office/officeart/2005/8/layout/bProcess4"/>
    <dgm:cxn modelId="{034DD713-1233-44F4-ACFE-94A2261921CA}" srcId="{59F00C7B-EB11-44C4-8C9E-877A7EAF8FD0}" destId="{22B3C9B2-09A3-46ED-A061-9DFF9FC45C3D}" srcOrd="2" destOrd="0" parTransId="{C67C519E-507D-4479-A453-1BE45258DEB0}" sibTransId="{E9C0664B-455C-423D-A67F-159E7B7CD325}"/>
    <dgm:cxn modelId="{B8D77919-B99E-4638-91A8-AAC33394DDD2}" type="presOf" srcId="{E531A15A-42B4-48EB-9C62-5B0CDBCDCD80}" destId="{0996A8D4-C178-4C8A-9564-CEE877246B18}" srcOrd="0" destOrd="0" presId="urn:microsoft.com/office/officeart/2005/8/layout/bProcess4"/>
    <dgm:cxn modelId="{2AE4381F-7B23-49BF-8E80-5C269190B81B}" type="presOf" srcId="{BEFFC127-ED17-4695-B09C-C53BBC3F58E1}" destId="{AF850B35-5CD0-4737-B7A9-38589CBCAA08}" srcOrd="0" destOrd="0" presId="urn:microsoft.com/office/officeart/2005/8/layout/bProcess4"/>
    <dgm:cxn modelId="{0710A33C-C4AF-4329-9679-C04157B30B48}" type="presOf" srcId="{E9C0664B-455C-423D-A67F-159E7B7CD325}" destId="{13EDB223-6025-4D67-8DCD-5C6037B042B9}" srcOrd="0" destOrd="0" presId="urn:microsoft.com/office/officeart/2005/8/layout/bProcess4"/>
    <dgm:cxn modelId="{362BBA3F-EA43-4ECA-AB2C-284024977228}" type="presOf" srcId="{7BD56774-1E0F-454E-B2E5-547A39C6A78E}" destId="{1C657FB4-EF2D-4BDF-A5A0-EE45CBAFC546}" srcOrd="0" destOrd="0" presId="urn:microsoft.com/office/officeart/2005/8/layout/bProcess4"/>
    <dgm:cxn modelId="{5F3E4961-341D-4E9A-A126-256FC58C99F8}" type="presOf" srcId="{22B3C9B2-09A3-46ED-A061-9DFF9FC45C3D}" destId="{C13FC728-4B35-41EE-B138-C6ADC11CCEE2}" srcOrd="0" destOrd="0" presId="urn:microsoft.com/office/officeart/2005/8/layout/bProcess4"/>
    <dgm:cxn modelId="{28351E66-FB69-4003-90B4-853B386DA33C}" srcId="{59F00C7B-EB11-44C4-8C9E-877A7EAF8FD0}" destId="{4056D9DE-1C34-4B32-A425-66F4C299174F}" srcOrd="3" destOrd="0" parTransId="{6EE1F2BC-194A-4C47-A2C8-07A8568255E2}" sibTransId="{D429AC79-80F1-4CAB-A80C-14D68B8D5D7B}"/>
    <dgm:cxn modelId="{B8B3B54A-80DF-43E4-B9F4-75F50B49D60F}" srcId="{59F00C7B-EB11-44C4-8C9E-877A7EAF8FD0}" destId="{048399D1-F11C-45A5-A0CC-51C09496614A}" srcOrd="6" destOrd="0" parTransId="{B92B2C37-341A-4F52-8921-72BC21523B71}" sibTransId="{4C0932DC-8BB5-49CB-BDF0-20DB4AFA7573}"/>
    <dgm:cxn modelId="{7159AE6C-5506-428B-A474-77A1668B4AC7}" srcId="{59F00C7B-EB11-44C4-8C9E-877A7EAF8FD0}" destId="{E531A15A-42B4-48EB-9C62-5B0CDBCDCD80}" srcOrd="5" destOrd="0" parTransId="{277D363E-CADB-48C5-AAE9-863DB333663B}" sibTransId="{EB11EEBA-C9A4-472A-A180-9DA713599FCF}"/>
    <dgm:cxn modelId="{B51C866F-A623-4094-B542-952FC670B583}" type="presOf" srcId="{5304F7D1-67C0-4AF1-BF43-26F10EFB218E}" destId="{61DBEC0B-A208-414C-B828-D5C286AD878C}" srcOrd="0" destOrd="0" presId="urn:microsoft.com/office/officeart/2005/8/layout/bProcess4"/>
    <dgm:cxn modelId="{37958499-5E74-4496-A578-6237445331EA}" type="presOf" srcId="{2DA4F291-7883-4575-ABB9-38ABD16CE42E}" destId="{3D532351-FA84-4099-B944-4312CDF0F904}" srcOrd="0" destOrd="0" presId="urn:microsoft.com/office/officeart/2005/8/layout/bProcess4"/>
    <dgm:cxn modelId="{DBD6809D-1E80-429E-928F-1A80182D65E1}" srcId="{59F00C7B-EB11-44C4-8C9E-877A7EAF8FD0}" destId="{BEFFC127-ED17-4695-B09C-C53BBC3F58E1}" srcOrd="0" destOrd="0" parTransId="{F5D2D5BA-6F8D-45ED-847C-EAB282A64771}" sibTransId="{46FAF637-BD50-4345-816F-06106240F4FF}"/>
    <dgm:cxn modelId="{C6CB7BA4-41EC-4FC7-9090-6C6920DA09A7}" type="presOf" srcId="{048399D1-F11C-45A5-A0CC-51C09496614A}" destId="{46BE0A51-0610-44AD-907D-338447E78E1B}" srcOrd="0" destOrd="0" presId="urn:microsoft.com/office/officeart/2005/8/layout/bProcess4"/>
    <dgm:cxn modelId="{8FBE17AB-5460-4AF9-9BD8-F40952DB1776}" srcId="{59F00C7B-EB11-44C4-8C9E-877A7EAF8FD0}" destId="{5304F7D1-67C0-4AF1-BF43-26F10EFB218E}" srcOrd="7" destOrd="0" parTransId="{DBB4F82F-64F1-4FE2-A0D6-DF85382075D8}" sibTransId="{344DF4AE-C6AA-459E-8C23-4A7D4FC65F2F}"/>
    <dgm:cxn modelId="{ADE74DB3-AA65-44E9-965F-DEDB9023D54D}" srcId="{59F00C7B-EB11-44C4-8C9E-877A7EAF8FD0}" destId="{2DA4F291-7883-4575-ABB9-38ABD16CE42E}" srcOrd="1" destOrd="0" parTransId="{D6E074FA-7FFF-4EDE-8602-9B7C3131C30F}" sibTransId="{6ED2CF6B-5BA8-4789-A20E-435B6AA1A6AF}"/>
    <dgm:cxn modelId="{0A9DDEB7-F0CA-472F-8CCF-BC120A7484E2}" type="presOf" srcId="{EAE2C1D3-FCEA-4B84-9B4F-F85E7A68998E}" destId="{4E7E3A0C-D297-463D-ABA6-0C0DCF56B66B}" srcOrd="0" destOrd="0" presId="urn:microsoft.com/office/officeart/2005/8/layout/bProcess4"/>
    <dgm:cxn modelId="{4EEFA2BE-A95F-4082-A555-5BB4F2A13B9C}" type="presOf" srcId="{4C0932DC-8BB5-49CB-BDF0-20DB4AFA7573}" destId="{5EA154CB-7CE3-433C-946B-D0EC3BE90F65}" srcOrd="0" destOrd="0" presId="urn:microsoft.com/office/officeart/2005/8/layout/bProcess4"/>
    <dgm:cxn modelId="{384039C2-2B8B-4A1F-A06A-D34FE775FF06}" srcId="{59F00C7B-EB11-44C4-8C9E-877A7EAF8FD0}" destId="{EAE2C1D3-FCEA-4B84-9B4F-F85E7A68998E}" srcOrd="4" destOrd="0" parTransId="{ED639DA7-C663-443C-BF71-625D2F655B56}" sibTransId="{7BD56774-1E0F-454E-B2E5-547A39C6A78E}"/>
    <dgm:cxn modelId="{48FFE5C3-1C83-4A09-9FD1-52060EB38BB2}" type="presOf" srcId="{4056D9DE-1C34-4B32-A425-66F4C299174F}" destId="{6B790519-DFCD-4875-9BF6-FC1030306A32}" srcOrd="0" destOrd="0" presId="urn:microsoft.com/office/officeart/2005/8/layout/bProcess4"/>
    <dgm:cxn modelId="{D4535ACB-9A93-424D-A3D2-AB1EE7F7FCBD}" type="presOf" srcId="{EB11EEBA-C9A4-472A-A180-9DA713599FCF}" destId="{BE51E2A7-D63A-4846-9250-9489D8A9F72F}" srcOrd="0" destOrd="0" presId="urn:microsoft.com/office/officeart/2005/8/layout/bProcess4"/>
    <dgm:cxn modelId="{4730D7DE-1BD5-42AA-A82E-58C67471F2F3}" type="presOf" srcId="{46FAF637-BD50-4345-816F-06106240F4FF}" destId="{5CF6B87B-5416-4EE1-8859-8445C569FA47}" srcOrd="0" destOrd="0" presId="urn:microsoft.com/office/officeart/2005/8/layout/bProcess4"/>
    <dgm:cxn modelId="{6C8E8FE0-DC2F-4F64-94D3-AA5CDE2CC991}" type="presOf" srcId="{D429AC79-80F1-4CAB-A80C-14D68B8D5D7B}" destId="{7BF948FB-E069-4020-A7E9-34CB4FE5113B}" srcOrd="0" destOrd="0" presId="urn:microsoft.com/office/officeart/2005/8/layout/bProcess4"/>
    <dgm:cxn modelId="{60DC6AE4-5852-48BA-88B9-ADB85304FCBB}" type="presOf" srcId="{6ED2CF6B-5BA8-4789-A20E-435B6AA1A6AF}" destId="{4195CC46-29A6-4D29-A25D-BFBBAD97B1B0}" srcOrd="0" destOrd="0" presId="urn:microsoft.com/office/officeart/2005/8/layout/bProcess4"/>
    <dgm:cxn modelId="{3093E809-46DF-4358-A97A-CAF7D3C2924C}" type="presParOf" srcId="{F088FC61-AFD0-4D0E-ADAA-E3A8B32949C5}" destId="{76920B93-E799-42ED-8A90-2683A7C5361B}" srcOrd="0" destOrd="0" presId="urn:microsoft.com/office/officeart/2005/8/layout/bProcess4"/>
    <dgm:cxn modelId="{DD7C94B3-68B6-4F77-888E-D095522217F7}" type="presParOf" srcId="{76920B93-E799-42ED-8A90-2683A7C5361B}" destId="{8A6025D3-7978-4451-AF5F-08CB3F824760}" srcOrd="0" destOrd="0" presId="urn:microsoft.com/office/officeart/2005/8/layout/bProcess4"/>
    <dgm:cxn modelId="{EBEBE76D-734F-4B6E-B3BF-57257327CBAB}" type="presParOf" srcId="{76920B93-E799-42ED-8A90-2683A7C5361B}" destId="{AF850B35-5CD0-4737-B7A9-38589CBCAA08}" srcOrd="1" destOrd="0" presId="urn:microsoft.com/office/officeart/2005/8/layout/bProcess4"/>
    <dgm:cxn modelId="{E3534696-5246-42E1-B669-F3ED8EBEF044}" type="presParOf" srcId="{F088FC61-AFD0-4D0E-ADAA-E3A8B32949C5}" destId="{5CF6B87B-5416-4EE1-8859-8445C569FA47}" srcOrd="1" destOrd="0" presId="urn:microsoft.com/office/officeart/2005/8/layout/bProcess4"/>
    <dgm:cxn modelId="{19968074-A7BD-44EC-97ED-46673948A126}" type="presParOf" srcId="{F088FC61-AFD0-4D0E-ADAA-E3A8B32949C5}" destId="{EA0CE372-C271-42F7-8FF9-7412C093679C}" srcOrd="2" destOrd="0" presId="urn:microsoft.com/office/officeart/2005/8/layout/bProcess4"/>
    <dgm:cxn modelId="{99CDA521-74A8-4321-8BE6-09EA276EA6B9}" type="presParOf" srcId="{EA0CE372-C271-42F7-8FF9-7412C093679C}" destId="{9DA231CC-F7A1-4AEF-AC31-470122EC4786}" srcOrd="0" destOrd="0" presId="urn:microsoft.com/office/officeart/2005/8/layout/bProcess4"/>
    <dgm:cxn modelId="{29C6A953-C1B5-43E4-B694-957DE4B5C0FD}" type="presParOf" srcId="{EA0CE372-C271-42F7-8FF9-7412C093679C}" destId="{3D532351-FA84-4099-B944-4312CDF0F904}" srcOrd="1" destOrd="0" presId="urn:microsoft.com/office/officeart/2005/8/layout/bProcess4"/>
    <dgm:cxn modelId="{6E3D337B-0FD0-4591-A906-32C75A0D9827}" type="presParOf" srcId="{F088FC61-AFD0-4D0E-ADAA-E3A8B32949C5}" destId="{4195CC46-29A6-4D29-A25D-BFBBAD97B1B0}" srcOrd="3" destOrd="0" presId="urn:microsoft.com/office/officeart/2005/8/layout/bProcess4"/>
    <dgm:cxn modelId="{6A3BDEC9-4473-4254-816E-C8A1213246F5}" type="presParOf" srcId="{F088FC61-AFD0-4D0E-ADAA-E3A8B32949C5}" destId="{8BD603C5-57B8-41A4-83B8-5A43A529BC00}" srcOrd="4" destOrd="0" presId="urn:microsoft.com/office/officeart/2005/8/layout/bProcess4"/>
    <dgm:cxn modelId="{ECE0A8CE-6A00-4FDF-9FFB-B785FA392D03}" type="presParOf" srcId="{8BD603C5-57B8-41A4-83B8-5A43A529BC00}" destId="{ABC76D62-42CE-415C-A1C0-87EB8CEA8A51}" srcOrd="0" destOrd="0" presId="urn:microsoft.com/office/officeart/2005/8/layout/bProcess4"/>
    <dgm:cxn modelId="{765B3BAF-54F8-4D57-865F-A6069D716572}" type="presParOf" srcId="{8BD603C5-57B8-41A4-83B8-5A43A529BC00}" destId="{C13FC728-4B35-41EE-B138-C6ADC11CCEE2}" srcOrd="1" destOrd="0" presId="urn:microsoft.com/office/officeart/2005/8/layout/bProcess4"/>
    <dgm:cxn modelId="{1A04C352-E38F-42CB-B750-EF91D6C70921}" type="presParOf" srcId="{F088FC61-AFD0-4D0E-ADAA-E3A8B32949C5}" destId="{13EDB223-6025-4D67-8DCD-5C6037B042B9}" srcOrd="5" destOrd="0" presId="urn:microsoft.com/office/officeart/2005/8/layout/bProcess4"/>
    <dgm:cxn modelId="{5C1E3682-7454-4209-8B99-4785E1F71316}" type="presParOf" srcId="{F088FC61-AFD0-4D0E-ADAA-E3A8B32949C5}" destId="{AC8FD15F-DE13-4E61-9F55-8E3F946EA4A5}" srcOrd="6" destOrd="0" presId="urn:microsoft.com/office/officeart/2005/8/layout/bProcess4"/>
    <dgm:cxn modelId="{F0C135AE-C4BE-415F-BC01-CC572FBE2580}" type="presParOf" srcId="{AC8FD15F-DE13-4E61-9F55-8E3F946EA4A5}" destId="{4E6F1113-4DDA-4AED-8665-1BE5949AD029}" srcOrd="0" destOrd="0" presId="urn:microsoft.com/office/officeart/2005/8/layout/bProcess4"/>
    <dgm:cxn modelId="{5EEBFB6F-BA36-4688-B160-090901EAFC1C}" type="presParOf" srcId="{AC8FD15F-DE13-4E61-9F55-8E3F946EA4A5}" destId="{6B790519-DFCD-4875-9BF6-FC1030306A32}" srcOrd="1" destOrd="0" presId="urn:microsoft.com/office/officeart/2005/8/layout/bProcess4"/>
    <dgm:cxn modelId="{F0387B3A-6AE4-4830-8997-C3DF487A5673}" type="presParOf" srcId="{F088FC61-AFD0-4D0E-ADAA-E3A8B32949C5}" destId="{7BF948FB-E069-4020-A7E9-34CB4FE5113B}" srcOrd="7" destOrd="0" presId="urn:microsoft.com/office/officeart/2005/8/layout/bProcess4"/>
    <dgm:cxn modelId="{2007E0B9-0D72-4C88-BA71-C5EE522EAA6E}" type="presParOf" srcId="{F088FC61-AFD0-4D0E-ADAA-E3A8B32949C5}" destId="{B3B77100-6632-44FC-90B3-5C163224C3E0}" srcOrd="8" destOrd="0" presId="urn:microsoft.com/office/officeart/2005/8/layout/bProcess4"/>
    <dgm:cxn modelId="{BC163A41-EB94-42DC-8A41-BE0FC118C207}" type="presParOf" srcId="{B3B77100-6632-44FC-90B3-5C163224C3E0}" destId="{2905EACE-B881-4E94-8A89-85445D76E339}" srcOrd="0" destOrd="0" presId="urn:microsoft.com/office/officeart/2005/8/layout/bProcess4"/>
    <dgm:cxn modelId="{92FF7C09-99DB-4B15-B381-5A4EA1FD3D21}" type="presParOf" srcId="{B3B77100-6632-44FC-90B3-5C163224C3E0}" destId="{4E7E3A0C-D297-463D-ABA6-0C0DCF56B66B}" srcOrd="1" destOrd="0" presId="urn:microsoft.com/office/officeart/2005/8/layout/bProcess4"/>
    <dgm:cxn modelId="{B13FAE19-9ADF-46AA-B5E6-DBAE00F1BE87}" type="presParOf" srcId="{F088FC61-AFD0-4D0E-ADAA-E3A8B32949C5}" destId="{1C657FB4-EF2D-4BDF-A5A0-EE45CBAFC546}" srcOrd="9" destOrd="0" presId="urn:microsoft.com/office/officeart/2005/8/layout/bProcess4"/>
    <dgm:cxn modelId="{1E25979D-C10D-4B04-9DDC-FA10F5BE8B39}" type="presParOf" srcId="{F088FC61-AFD0-4D0E-ADAA-E3A8B32949C5}" destId="{0AF8C081-4E0F-426D-9FC3-BEA6DB1857D2}" srcOrd="10" destOrd="0" presId="urn:microsoft.com/office/officeart/2005/8/layout/bProcess4"/>
    <dgm:cxn modelId="{85605CD4-8168-437F-BAE7-62F5EA2A2120}" type="presParOf" srcId="{0AF8C081-4E0F-426D-9FC3-BEA6DB1857D2}" destId="{1700CDC9-475D-49D2-AD86-EC00E8686A14}" srcOrd="0" destOrd="0" presId="urn:microsoft.com/office/officeart/2005/8/layout/bProcess4"/>
    <dgm:cxn modelId="{BBF52377-F681-4AC3-B07D-D88988A99F43}" type="presParOf" srcId="{0AF8C081-4E0F-426D-9FC3-BEA6DB1857D2}" destId="{0996A8D4-C178-4C8A-9564-CEE877246B18}" srcOrd="1" destOrd="0" presId="urn:microsoft.com/office/officeart/2005/8/layout/bProcess4"/>
    <dgm:cxn modelId="{5EBB8E87-93E6-4E3F-9AFE-6A8D8BDB73F8}" type="presParOf" srcId="{F088FC61-AFD0-4D0E-ADAA-E3A8B32949C5}" destId="{BE51E2A7-D63A-4846-9250-9489D8A9F72F}" srcOrd="11" destOrd="0" presId="urn:microsoft.com/office/officeart/2005/8/layout/bProcess4"/>
    <dgm:cxn modelId="{8936D1D1-D2BE-4E32-9E97-B5585E6FF22F}" type="presParOf" srcId="{F088FC61-AFD0-4D0E-ADAA-E3A8B32949C5}" destId="{61161FEF-5E8E-4377-B1DD-87CE64048D71}" srcOrd="12" destOrd="0" presId="urn:microsoft.com/office/officeart/2005/8/layout/bProcess4"/>
    <dgm:cxn modelId="{8B719436-439D-4424-8772-EC5F68A0F032}" type="presParOf" srcId="{61161FEF-5E8E-4377-B1DD-87CE64048D71}" destId="{7BCA5B85-90C3-42CB-951E-FF1DE1B29900}" srcOrd="0" destOrd="0" presId="urn:microsoft.com/office/officeart/2005/8/layout/bProcess4"/>
    <dgm:cxn modelId="{46119903-EEE4-41F5-A7D0-DC51F9ADE24E}" type="presParOf" srcId="{61161FEF-5E8E-4377-B1DD-87CE64048D71}" destId="{46BE0A51-0610-44AD-907D-338447E78E1B}" srcOrd="1" destOrd="0" presId="urn:microsoft.com/office/officeart/2005/8/layout/bProcess4"/>
    <dgm:cxn modelId="{FDE51D9B-DB0A-4ABF-8235-8B3818FEE441}" type="presParOf" srcId="{F088FC61-AFD0-4D0E-ADAA-E3A8B32949C5}" destId="{5EA154CB-7CE3-433C-946B-D0EC3BE90F65}" srcOrd="13" destOrd="0" presId="urn:microsoft.com/office/officeart/2005/8/layout/bProcess4"/>
    <dgm:cxn modelId="{812C994E-3075-451A-9AE1-673F90030C69}" type="presParOf" srcId="{F088FC61-AFD0-4D0E-ADAA-E3A8B32949C5}" destId="{E11937D3-40CE-43DB-8D93-E9E49E18D168}" srcOrd="14" destOrd="0" presId="urn:microsoft.com/office/officeart/2005/8/layout/bProcess4"/>
    <dgm:cxn modelId="{867DF0EB-1E4A-4E02-A263-E50C6D72031A}" type="presParOf" srcId="{E11937D3-40CE-43DB-8D93-E9E49E18D168}" destId="{12184028-FA04-4047-B500-70DA478A2464}" srcOrd="0" destOrd="0" presId="urn:microsoft.com/office/officeart/2005/8/layout/bProcess4"/>
    <dgm:cxn modelId="{58CE300D-01B2-479C-A374-0699F880F87E}" type="presParOf" srcId="{E11937D3-40CE-43DB-8D93-E9E49E18D168}" destId="{61DBEC0B-A208-414C-B828-D5C286AD878C}" srcOrd="1" destOrd="0" presId="urn:microsoft.com/office/officeart/2005/8/layout/bProcess4"/>
  </dgm:cxnLst>
  <dgm:bg>
    <a:noFill/>
  </dgm:bg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7E0AA8-D04C-4EE2-96AE-E126DB337DB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5CEE5612-4BB9-4CAA-A57A-680A5134FB66}">
      <dgm:prSet phldrT="[Texte]"/>
      <dgm:spPr/>
      <dgm:t>
        <a:bodyPr vert="vert"/>
        <a:lstStyle/>
        <a:p>
          <a:r>
            <a:rPr lang="fr-CA" b="1" dirty="0"/>
            <a:t>Quelle est l’étape pendant laquelle Justine est la plus concentrée?</a:t>
          </a:r>
          <a:endParaRPr lang="fr-CA" dirty="0"/>
        </a:p>
      </dgm:t>
    </dgm:pt>
    <dgm:pt modelId="{F71DFA86-153E-4685-8399-2A1911C28706}" type="parTrans" cxnId="{56AFA5B7-E107-42CC-87C8-AF66D2E40728}">
      <dgm:prSet/>
      <dgm:spPr/>
      <dgm:t>
        <a:bodyPr/>
        <a:lstStyle/>
        <a:p>
          <a:endParaRPr lang="fr-CA"/>
        </a:p>
      </dgm:t>
    </dgm:pt>
    <dgm:pt modelId="{18673DCD-951D-49A1-B77A-7C0B2332FCBF}" type="sibTrans" cxnId="{56AFA5B7-E107-42CC-87C8-AF66D2E40728}">
      <dgm:prSet/>
      <dgm:spPr/>
      <dgm:t>
        <a:bodyPr/>
        <a:lstStyle/>
        <a:p>
          <a:endParaRPr lang="fr-CA"/>
        </a:p>
      </dgm:t>
    </dgm:pt>
    <dgm:pt modelId="{1FA78410-F790-46EC-B7A8-AFF06BFB6643}">
      <dgm:prSet phldrT="[Texte]"/>
      <dgm:spPr/>
      <dgm:t>
        <a:bodyPr/>
        <a:lstStyle/>
        <a:p>
          <a:r>
            <a:rPr lang="fr-FR" dirty="0"/>
            <a:t>Quand elle dépose l’argent dans le coffre-fort.</a:t>
          </a:r>
          <a:endParaRPr lang="fr-CA" dirty="0"/>
        </a:p>
      </dgm:t>
    </dgm:pt>
    <dgm:pt modelId="{729D4283-C039-4704-83F3-8FE2C5E75859}" type="parTrans" cxnId="{61AEDBE3-61F7-4D7E-AD4D-80A42449B4C6}">
      <dgm:prSet/>
      <dgm:spPr/>
      <dgm:t>
        <a:bodyPr/>
        <a:lstStyle/>
        <a:p>
          <a:endParaRPr lang="fr-CA"/>
        </a:p>
      </dgm:t>
    </dgm:pt>
    <dgm:pt modelId="{7239D7E1-E930-43B7-BE23-471EC6FDB6CA}" type="sibTrans" cxnId="{61AEDBE3-61F7-4D7E-AD4D-80A42449B4C6}">
      <dgm:prSet/>
      <dgm:spPr/>
      <dgm:t>
        <a:bodyPr/>
        <a:lstStyle/>
        <a:p>
          <a:endParaRPr lang="fr-CA"/>
        </a:p>
      </dgm:t>
    </dgm:pt>
    <dgm:pt modelId="{6D932927-AF78-46D0-ABFE-734B5D2B77E6}">
      <dgm:prSet phldrT="[Texte]"/>
      <dgm:spPr/>
      <dgm:t>
        <a:bodyPr/>
        <a:lstStyle/>
        <a:p>
          <a:pPr>
            <a:buSzPts val="1100"/>
            <a:buFont typeface="Calibri" panose="020F0502020204030204" pitchFamily="34" charset="0"/>
            <a:buAutoNum type="alphaUcPeriod"/>
          </a:pPr>
          <a:r>
            <a:rPr lang="fr-FR" dirty="0"/>
            <a:t>Lorsqu’elle compte l’argent dans la caisse.</a:t>
          </a:r>
          <a:endParaRPr lang="fr-CA" dirty="0"/>
        </a:p>
      </dgm:t>
    </dgm:pt>
    <dgm:pt modelId="{723685E8-3102-4E55-8EDA-B698C223AF8A}" type="parTrans" cxnId="{CE089491-3A0D-480A-A504-B7B58E07971A}">
      <dgm:prSet/>
      <dgm:spPr/>
      <dgm:t>
        <a:bodyPr/>
        <a:lstStyle/>
        <a:p>
          <a:endParaRPr lang="fr-CA"/>
        </a:p>
      </dgm:t>
    </dgm:pt>
    <dgm:pt modelId="{95868E37-6954-4834-83C0-1191CB6A7950}" type="sibTrans" cxnId="{CE089491-3A0D-480A-A504-B7B58E07971A}">
      <dgm:prSet/>
      <dgm:spPr/>
      <dgm:t>
        <a:bodyPr/>
        <a:lstStyle/>
        <a:p>
          <a:endParaRPr lang="fr-CA"/>
        </a:p>
      </dgm:t>
    </dgm:pt>
    <dgm:pt modelId="{2D503DBD-D197-4501-9C79-5F6B7DD08901}">
      <dgm:prSet phldrT="[Texte]" custT="1"/>
      <dgm:spPr>
        <a:solidFill>
          <a:srgbClr val="00344C"/>
        </a:solidFill>
      </dgm:spPr>
      <dgm:t>
        <a:bodyPr/>
        <a:lstStyle/>
        <a:p>
          <a:r>
            <a:rPr lang="fr-FR" sz="2000" dirty="0"/>
            <a:t>Elle le cache pour que personne ne le voie.</a:t>
          </a:r>
          <a:endParaRPr lang="fr-CA" sz="2000" dirty="0"/>
        </a:p>
      </dgm:t>
    </dgm:pt>
    <dgm:pt modelId="{F0AAB555-9925-41EC-97F9-CE11D56A0B66}" type="parTrans" cxnId="{7B57B395-C2FB-48DE-A3E4-BDF237651969}">
      <dgm:prSet/>
      <dgm:spPr/>
      <dgm:t>
        <a:bodyPr/>
        <a:lstStyle/>
        <a:p>
          <a:endParaRPr lang="fr-CA"/>
        </a:p>
      </dgm:t>
    </dgm:pt>
    <dgm:pt modelId="{4BAFFA4E-6DC2-4A98-8466-A272587178B6}" type="sibTrans" cxnId="{7B57B395-C2FB-48DE-A3E4-BDF237651969}">
      <dgm:prSet/>
      <dgm:spPr/>
      <dgm:t>
        <a:bodyPr/>
        <a:lstStyle/>
        <a:p>
          <a:endParaRPr lang="fr-CA"/>
        </a:p>
      </dgm:t>
    </dgm:pt>
    <dgm:pt modelId="{F5208AAB-802C-49BC-AFFD-2E500E66997D}">
      <dgm:prSet phldrT="[Texte]"/>
      <dgm:spPr/>
      <dgm:t>
        <a:bodyPr/>
        <a:lstStyle/>
        <a:p>
          <a:r>
            <a:rPr lang="fr-FR" dirty="0"/>
            <a:t>Au moment où elle inscrit le contenu de la caisse dans le logiciel.</a:t>
          </a:r>
          <a:endParaRPr lang="fr-CA" dirty="0"/>
        </a:p>
      </dgm:t>
    </dgm:pt>
    <dgm:pt modelId="{4A99E4D1-B6EC-4B06-A366-70941A0C0750}" type="parTrans" cxnId="{EDA419A9-FE25-4FDF-B77C-932AD057FE96}">
      <dgm:prSet/>
      <dgm:spPr/>
      <dgm:t>
        <a:bodyPr/>
        <a:lstStyle/>
        <a:p>
          <a:endParaRPr lang="fr-CA"/>
        </a:p>
      </dgm:t>
    </dgm:pt>
    <dgm:pt modelId="{60BD1354-0CC8-4DE7-BD8B-0AC55DA1EB9C}" type="sibTrans" cxnId="{EDA419A9-FE25-4FDF-B77C-932AD057FE96}">
      <dgm:prSet/>
      <dgm:spPr/>
      <dgm:t>
        <a:bodyPr/>
        <a:lstStyle/>
        <a:p>
          <a:endParaRPr lang="fr-CA"/>
        </a:p>
      </dgm:t>
    </dgm:pt>
    <dgm:pt modelId="{7CB15134-5386-4199-85E3-D648D5A10710}">
      <dgm:prSet phldrT="[Texte]"/>
      <dgm:spPr>
        <a:solidFill>
          <a:srgbClr val="00344C"/>
        </a:solidFill>
      </dgm:spPr>
      <dgm:t>
        <a:bodyPr vert="vert"/>
        <a:lstStyle/>
        <a:p>
          <a:r>
            <a:rPr lang="fr-FR" b="1" dirty="0"/>
            <a:t>Qu’est-ce que Justine fait avec le coffre-fort?</a:t>
          </a:r>
          <a:endParaRPr lang="fr-CA" dirty="0"/>
        </a:p>
      </dgm:t>
    </dgm:pt>
    <dgm:pt modelId="{BCDAF841-0354-4C3E-82C6-93FE93C48F02}" type="parTrans" cxnId="{D028F366-B566-4F22-BE65-8A0AC2BEE5A2}">
      <dgm:prSet/>
      <dgm:spPr/>
      <dgm:t>
        <a:bodyPr/>
        <a:lstStyle/>
        <a:p>
          <a:endParaRPr lang="fr-CA"/>
        </a:p>
      </dgm:t>
    </dgm:pt>
    <dgm:pt modelId="{120A56D3-8BF6-42A2-9E0B-BBFB89A184A1}" type="sibTrans" cxnId="{D028F366-B566-4F22-BE65-8A0AC2BEE5A2}">
      <dgm:prSet/>
      <dgm:spPr/>
      <dgm:t>
        <a:bodyPr/>
        <a:lstStyle/>
        <a:p>
          <a:endParaRPr lang="fr-CA"/>
        </a:p>
      </dgm:t>
    </dgm:pt>
    <dgm:pt modelId="{236499C4-7569-487A-BA48-25EFA356939F}">
      <dgm:prSet phldrT="[Texte]" custT="1"/>
      <dgm:spPr>
        <a:solidFill>
          <a:srgbClr val="00344C"/>
        </a:solidFill>
      </dgm:spPr>
      <dgm:t>
        <a:bodyPr/>
        <a:lstStyle/>
        <a:p>
          <a:r>
            <a:rPr lang="fr-FR" sz="2000" dirty="0"/>
            <a:t>Elle met les clés du commerce à l’intérieur.</a:t>
          </a:r>
          <a:endParaRPr lang="fr-CA" sz="2000" dirty="0"/>
        </a:p>
      </dgm:t>
    </dgm:pt>
    <dgm:pt modelId="{F310A1F0-66C1-4E87-85C0-18D28EF2A793}" type="parTrans" cxnId="{19BB1E63-3062-4A3C-8CBA-5A6ECBD9869D}">
      <dgm:prSet/>
      <dgm:spPr/>
      <dgm:t>
        <a:bodyPr/>
        <a:lstStyle/>
        <a:p>
          <a:endParaRPr lang="fr-CA"/>
        </a:p>
      </dgm:t>
    </dgm:pt>
    <dgm:pt modelId="{521621B3-AB4B-49A7-B3EA-0F227160F5B8}" type="sibTrans" cxnId="{19BB1E63-3062-4A3C-8CBA-5A6ECBD9869D}">
      <dgm:prSet/>
      <dgm:spPr/>
      <dgm:t>
        <a:bodyPr/>
        <a:lstStyle/>
        <a:p>
          <a:endParaRPr lang="fr-CA"/>
        </a:p>
      </dgm:t>
    </dgm:pt>
    <dgm:pt modelId="{D5CD0D2F-C953-4840-A956-31508E83740E}">
      <dgm:prSet phldrT="[Texte]" custT="1"/>
      <dgm:spPr>
        <a:solidFill>
          <a:srgbClr val="00344C"/>
        </a:solidFill>
      </dgm:spPr>
      <dgm:t>
        <a:bodyPr/>
        <a:lstStyle/>
        <a:p>
          <a:r>
            <a:rPr lang="fr-FR" sz="2000" dirty="0"/>
            <a:t>Elle y dépose l’argent des ventes et referme à clé.</a:t>
          </a:r>
          <a:endParaRPr lang="fr-CA" sz="2000" dirty="0"/>
        </a:p>
      </dgm:t>
    </dgm:pt>
    <dgm:pt modelId="{EDEB12E8-E600-49EF-92F8-A85002B18FC9}" type="parTrans" cxnId="{CAB770C8-C245-4BB2-9C6C-5551752F556D}">
      <dgm:prSet/>
      <dgm:spPr/>
      <dgm:t>
        <a:bodyPr/>
        <a:lstStyle/>
        <a:p>
          <a:endParaRPr lang="fr-CA"/>
        </a:p>
      </dgm:t>
    </dgm:pt>
    <dgm:pt modelId="{FA7A8E00-CF60-413B-AC65-E504D2F4CB39}" type="sibTrans" cxnId="{CAB770C8-C245-4BB2-9C6C-5551752F556D}">
      <dgm:prSet/>
      <dgm:spPr/>
      <dgm:t>
        <a:bodyPr/>
        <a:lstStyle/>
        <a:p>
          <a:endParaRPr lang="fr-CA"/>
        </a:p>
      </dgm:t>
    </dgm:pt>
    <dgm:pt modelId="{8B3C4B0B-9DA3-4CAB-A9B3-9A5055BFF5F3}" type="pres">
      <dgm:prSet presAssocID="{E57E0AA8-D04C-4EE2-96AE-E126DB337DB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C160A06-611D-4A75-9AED-EDA8BD58EC50}" type="pres">
      <dgm:prSet presAssocID="{5CEE5612-4BB9-4CAA-A57A-680A5134FB66}" presName="root1" presStyleCnt="0"/>
      <dgm:spPr/>
    </dgm:pt>
    <dgm:pt modelId="{973F570F-DD2F-494C-B459-3698DFD95F76}" type="pres">
      <dgm:prSet presAssocID="{5CEE5612-4BB9-4CAA-A57A-680A5134FB66}" presName="LevelOneTextNode" presStyleLbl="node0" presStyleIdx="0" presStyleCnt="2" custScaleX="236164" custScaleY="36035">
        <dgm:presLayoutVars>
          <dgm:chPref val="3"/>
        </dgm:presLayoutVars>
      </dgm:prSet>
      <dgm:spPr/>
    </dgm:pt>
    <dgm:pt modelId="{B99CBE32-2DC3-454B-8B17-3CC98982034E}" type="pres">
      <dgm:prSet presAssocID="{5CEE5612-4BB9-4CAA-A57A-680A5134FB66}" presName="level2hierChild" presStyleCnt="0"/>
      <dgm:spPr/>
    </dgm:pt>
    <dgm:pt modelId="{D329CE66-89D7-4628-9853-3438B2D8A596}" type="pres">
      <dgm:prSet presAssocID="{729D4283-C039-4704-83F3-8FE2C5E75859}" presName="conn2-1" presStyleLbl="parChTrans1D2" presStyleIdx="0" presStyleCnt="6"/>
      <dgm:spPr/>
    </dgm:pt>
    <dgm:pt modelId="{1F775EEA-4CDA-4B4C-AEBD-583B6DA484A9}" type="pres">
      <dgm:prSet presAssocID="{729D4283-C039-4704-83F3-8FE2C5E75859}" presName="connTx" presStyleLbl="parChTrans1D2" presStyleIdx="0" presStyleCnt="6"/>
      <dgm:spPr/>
    </dgm:pt>
    <dgm:pt modelId="{D064AA16-4778-410A-9F26-290946C44BCE}" type="pres">
      <dgm:prSet presAssocID="{1FA78410-F790-46EC-B7A8-AFF06BFB6643}" presName="root2" presStyleCnt="0"/>
      <dgm:spPr/>
    </dgm:pt>
    <dgm:pt modelId="{91E0A27F-BE63-48A4-BECE-A62CD8D14C2B}" type="pres">
      <dgm:prSet presAssocID="{1FA78410-F790-46EC-B7A8-AFF06BFB6643}" presName="LevelTwoTextNode" presStyleLbl="node2" presStyleIdx="0" presStyleCnt="6" custScaleX="191679">
        <dgm:presLayoutVars>
          <dgm:chPref val="3"/>
        </dgm:presLayoutVars>
      </dgm:prSet>
      <dgm:spPr/>
    </dgm:pt>
    <dgm:pt modelId="{0F0400C9-06A5-4DA3-A480-F645B0936AEA}" type="pres">
      <dgm:prSet presAssocID="{1FA78410-F790-46EC-B7A8-AFF06BFB6643}" presName="level3hierChild" presStyleCnt="0"/>
      <dgm:spPr/>
    </dgm:pt>
    <dgm:pt modelId="{7B7929F0-A034-47AA-9A4E-68EF123CAF2D}" type="pres">
      <dgm:prSet presAssocID="{723685E8-3102-4E55-8EDA-B698C223AF8A}" presName="conn2-1" presStyleLbl="parChTrans1D2" presStyleIdx="1" presStyleCnt="6"/>
      <dgm:spPr/>
    </dgm:pt>
    <dgm:pt modelId="{9BD69389-2990-4383-BCC9-390E07B0F550}" type="pres">
      <dgm:prSet presAssocID="{723685E8-3102-4E55-8EDA-B698C223AF8A}" presName="connTx" presStyleLbl="parChTrans1D2" presStyleIdx="1" presStyleCnt="6"/>
      <dgm:spPr/>
    </dgm:pt>
    <dgm:pt modelId="{3E69E008-2946-44B7-BB41-47733F896F9F}" type="pres">
      <dgm:prSet presAssocID="{6D932927-AF78-46D0-ABFE-734B5D2B77E6}" presName="root2" presStyleCnt="0"/>
      <dgm:spPr/>
    </dgm:pt>
    <dgm:pt modelId="{CE916B2A-9710-47E1-B293-44B0C82EF103}" type="pres">
      <dgm:prSet presAssocID="{6D932927-AF78-46D0-ABFE-734B5D2B77E6}" presName="LevelTwoTextNode" presStyleLbl="node2" presStyleIdx="1" presStyleCnt="6" custScaleX="190916">
        <dgm:presLayoutVars>
          <dgm:chPref val="3"/>
        </dgm:presLayoutVars>
      </dgm:prSet>
      <dgm:spPr/>
    </dgm:pt>
    <dgm:pt modelId="{1F177592-0A83-4963-AA1F-B2F4F288AF7F}" type="pres">
      <dgm:prSet presAssocID="{6D932927-AF78-46D0-ABFE-734B5D2B77E6}" presName="level3hierChild" presStyleCnt="0"/>
      <dgm:spPr/>
    </dgm:pt>
    <dgm:pt modelId="{CAA1056C-6A24-4C3E-B8AC-272A9330DF40}" type="pres">
      <dgm:prSet presAssocID="{4A99E4D1-B6EC-4B06-A366-70941A0C0750}" presName="conn2-1" presStyleLbl="parChTrans1D2" presStyleIdx="2" presStyleCnt="6"/>
      <dgm:spPr/>
    </dgm:pt>
    <dgm:pt modelId="{1C81B005-F3E9-4835-B559-4F6AF3CEBF32}" type="pres">
      <dgm:prSet presAssocID="{4A99E4D1-B6EC-4B06-A366-70941A0C0750}" presName="connTx" presStyleLbl="parChTrans1D2" presStyleIdx="2" presStyleCnt="6"/>
      <dgm:spPr/>
    </dgm:pt>
    <dgm:pt modelId="{E1F6CA33-8C0F-478D-B3A8-B47E152661BF}" type="pres">
      <dgm:prSet presAssocID="{F5208AAB-802C-49BC-AFFD-2E500E66997D}" presName="root2" presStyleCnt="0"/>
      <dgm:spPr/>
    </dgm:pt>
    <dgm:pt modelId="{BD18E7B5-58ED-496D-B9BA-0A16162668A5}" type="pres">
      <dgm:prSet presAssocID="{F5208AAB-802C-49BC-AFFD-2E500E66997D}" presName="LevelTwoTextNode" presStyleLbl="node2" presStyleIdx="2" presStyleCnt="6" custScaleX="190916">
        <dgm:presLayoutVars>
          <dgm:chPref val="3"/>
        </dgm:presLayoutVars>
      </dgm:prSet>
      <dgm:spPr/>
    </dgm:pt>
    <dgm:pt modelId="{07A3C2D2-55B6-485E-85F1-61E9F7711DC8}" type="pres">
      <dgm:prSet presAssocID="{F5208AAB-802C-49BC-AFFD-2E500E66997D}" presName="level3hierChild" presStyleCnt="0"/>
      <dgm:spPr/>
    </dgm:pt>
    <dgm:pt modelId="{4A611D7C-A874-4F79-9307-042C5D306281}" type="pres">
      <dgm:prSet presAssocID="{7CB15134-5386-4199-85E3-D648D5A10710}" presName="root1" presStyleCnt="0"/>
      <dgm:spPr/>
    </dgm:pt>
    <dgm:pt modelId="{D6C48DF4-66E9-46F9-96ED-DC7F6300E995}" type="pres">
      <dgm:prSet presAssocID="{7CB15134-5386-4199-85E3-D648D5A10710}" presName="LevelOneTextNode" presStyleLbl="node0" presStyleIdx="1" presStyleCnt="2" custScaleX="228517" custScaleY="44874">
        <dgm:presLayoutVars>
          <dgm:chPref val="3"/>
        </dgm:presLayoutVars>
      </dgm:prSet>
      <dgm:spPr/>
    </dgm:pt>
    <dgm:pt modelId="{814F9DF0-8869-49DE-9CB6-5DDF08771072}" type="pres">
      <dgm:prSet presAssocID="{7CB15134-5386-4199-85E3-D648D5A10710}" presName="level2hierChild" presStyleCnt="0"/>
      <dgm:spPr/>
    </dgm:pt>
    <dgm:pt modelId="{0C2CFD95-3D17-4D8D-81CA-AD3BE2152886}" type="pres">
      <dgm:prSet presAssocID="{F310A1F0-66C1-4E87-85C0-18D28EF2A793}" presName="conn2-1" presStyleLbl="parChTrans1D2" presStyleIdx="3" presStyleCnt="6"/>
      <dgm:spPr/>
    </dgm:pt>
    <dgm:pt modelId="{23F6F986-E99A-4E40-8B26-BE084AFF5200}" type="pres">
      <dgm:prSet presAssocID="{F310A1F0-66C1-4E87-85C0-18D28EF2A793}" presName="connTx" presStyleLbl="parChTrans1D2" presStyleIdx="3" presStyleCnt="6"/>
      <dgm:spPr/>
    </dgm:pt>
    <dgm:pt modelId="{C5395088-B29B-4397-AA0D-8405E34DCC9A}" type="pres">
      <dgm:prSet presAssocID="{236499C4-7569-487A-BA48-25EFA356939F}" presName="root2" presStyleCnt="0"/>
      <dgm:spPr/>
    </dgm:pt>
    <dgm:pt modelId="{4670CBFF-6520-44E9-BD98-28F2F81F9977}" type="pres">
      <dgm:prSet presAssocID="{236499C4-7569-487A-BA48-25EFA356939F}" presName="LevelTwoTextNode" presStyleLbl="node2" presStyleIdx="3" presStyleCnt="6" custScaleX="192272">
        <dgm:presLayoutVars>
          <dgm:chPref val="3"/>
        </dgm:presLayoutVars>
      </dgm:prSet>
      <dgm:spPr/>
    </dgm:pt>
    <dgm:pt modelId="{0BC17D51-E78A-413E-82F7-1B7EF5D16AD8}" type="pres">
      <dgm:prSet presAssocID="{236499C4-7569-487A-BA48-25EFA356939F}" presName="level3hierChild" presStyleCnt="0"/>
      <dgm:spPr/>
    </dgm:pt>
    <dgm:pt modelId="{123CFC22-9A36-4D6C-BBE3-0E30EED65FE3}" type="pres">
      <dgm:prSet presAssocID="{EDEB12E8-E600-49EF-92F8-A85002B18FC9}" presName="conn2-1" presStyleLbl="parChTrans1D2" presStyleIdx="4" presStyleCnt="6"/>
      <dgm:spPr/>
    </dgm:pt>
    <dgm:pt modelId="{7CA6E429-44F1-475E-AEA0-41D350A246EB}" type="pres">
      <dgm:prSet presAssocID="{EDEB12E8-E600-49EF-92F8-A85002B18FC9}" presName="connTx" presStyleLbl="parChTrans1D2" presStyleIdx="4" presStyleCnt="6"/>
      <dgm:spPr/>
    </dgm:pt>
    <dgm:pt modelId="{CCBBCE6C-858E-4A42-97E3-F86DEF7D330C}" type="pres">
      <dgm:prSet presAssocID="{D5CD0D2F-C953-4840-A956-31508E83740E}" presName="root2" presStyleCnt="0"/>
      <dgm:spPr/>
    </dgm:pt>
    <dgm:pt modelId="{0317726B-F18D-470D-89D7-9363812E964F}" type="pres">
      <dgm:prSet presAssocID="{D5CD0D2F-C953-4840-A956-31508E83740E}" presName="LevelTwoTextNode" presStyleLbl="node2" presStyleIdx="4" presStyleCnt="6" custScaleX="191935">
        <dgm:presLayoutVars>
          <dgm:chPref val="3"/>
        </dgm:presLayoutVars>
      </dgm:prSet>
      <dgm:spPr/>
    </dgm:pt>
    <dgm:pt modelId="{B00FDF10-1AF8-4188-B9CC-304082AC8482}" type="pres">
      <dgm:prSet presAssocID="{D5CD0D2F-C953-4840-A956-31508E83740E}" presName="level3hierChild" presStyleCnt="0"/>
      <dgm:spPr/>
    </dgm:pt>
    <dgm:pt modelId="{959F9BC1-ECCF-406B-97D7-C94A892FDACD}" type="pres">
      <dgm:prSet presAssocID="{F0AAB555-9925-41EC-97F9-CE11D56A0B66}" presName="conn2-1" presStyleLbl="parChTrans1D2" presStyleIdx="5" presStyleCnt="6"/>
      <dgm:spPr/>
    </dgm:pt>
    <dgm:pt modelId="{16194B99-5063-4614-8C09-BD0F466F27D1}" type="pres">
      <dgm:prSet presAssocID="{F0AAB555-9925-41EC-97F9-CE11D56A0B66}" presName="connTx" presStyleLbl="parChTrans1D2" presStyleIdx="5" presStyleCnt="6"/>
      <dgm:spPr/>
    </dgm:pt>
    <dgm:pt modelId="{8FCB627C-2251-4BFD-9C19-C3F5EE6673C6}" type="pres">
      <dgm:prSet presAssocID="{2D503DBD-D197-4501-9C79-5F6B7DD08901}" presName="root2" presStyleCnt="0"/>
      <dgm:spPr/>
    </dgm:pt>
    <dgm:pt modelId="{94E563F4-F85D-411C-BB96-F9070E27B4A2}" type="pres">
      <dgm:prSet presAssocID="{2D503DBD-D197-4501-9C79-5F6B7DD08901}" presName="LevelTwoTextNode" presStyleLbl="node2" presStyleIdx="5" presStyleCnt="6" custScaleX="192486">
        <dgm:presLayoutVars>
          <dgm:chPref val="3"/>
        </dgm:presLayoutVars>
      </dgm:prSet>
      <dgm:spPr/>
    </dgm:pt>
    <dgm:pt modelId="{162DB35E-7B04-4F99-9AE5-EFCC650C110C}" type="pres">
      <dgm:prSet presAssocID="{2D503DBD-D197-4501-9C79-5F6B7DD08901}" presName="level3hierChild" presStyleCnt="0"/>
      <dgm:spPr/>
    </dgm:pt>
  </dgm:ptLst>
  <dgm:cxnLst>
    <dgm:cxn modelId="{7BF4D910-D822-4C83-AC66-0228374B9E67}" type="presOf" srcId="{4A99E4D1-B6EC-4B06-A366-70941A0C0750}" destId="{1C81B005-F3E9-4835-B559-4F6AF3CEBF32}" srcOrd="1" destOrd="0" presId="urn:microsoft.com/office/officeart/2008/layout/HorizontalMultiLevelHierarchy"/>
    <dgm:cxn modelId="{42332417-6BAD-4EB7-AFEA-D202204A30A9}" type="presOf" srcId="{236499C4-7569-487A-BA48-25EFA356939F}" destId="{4670CBFF-6520-44E9-BD98-28F2F81F9977}" srcOrd="0" destOrd="0" presId="urn:microsoft.com/office/officeart/2008/layout/HorizontalMultiLevelHierarchy"/>
    <dgm:cxn modelId="{08538719-795F-492A-BEDA-0CD9906633DF}" type="presOf" srcId="{F310A1F0-66C1-4E87-85C0-18D28EF2A793}" destId="{23F6F986-E99A-4E40-8B26-BE084AFF5200}" srcOrd="1" destOrd="0" presId="urn:microsoft.com/office/officeart/2008/layout/HorizontalMultiLevelHierarchy"/>
    <dgm:cxn modelId="{FCF79E1B-E1B7-4FED-BAC0-83E0A2EF340D}" type="presOf" srcId="{EDEB12E8-E600-49EF-92F8-A85002B18FC9}" destId="{7CA6E429-44F1-475E-AEA0-41D350A246EB}" srcOrd="1" destOrd="0" presId="urn:microsoft.com/office/officeart/2008/layout/HorizontalMultiLevelHierarchy"/>
    <dgm:cxn modelId="{70B63225-D460-461D-BA66-EE5A1EAA5EA3}" type="presOf" srcId="{5CEE5612-4BB9-4CAA-A57A-680A5134FB66}" destId="{973F570F-DD2F-494C-B459-3698DFD95F76}" srcOrd="0" destOrd="0" presId="urn:microsoft.com/office/officeart/2008/layout/HorizontalMultiLevelHierarchy"/>
    <dgm:cxn modelId="{B720D938-0A53-4B94-9988-71B4A329DE50}" type="presOf" srcId="{729D4283-C039-4704-83F3-8FE2C5E75859}" destId="{1F775EEA-4CDA-4B4C-AEBD-583B6DA484A9}" srcOrd="1" destOrd="0" presId="urn:microsoft.com/office/officeart/2008/layout/HorizontalMultiLevelHierarchy"/>
    <dgm:cxn modelId="{ED367439-8894-4A12-9D52-FB6FD82DE61C}" type="presOf" srcId="{723685E8-3102-4E55-8EDA-B698C223AF8A}" destId="{7B7929F0-A034-47AA-9A4E-68EF123CAF2D}" srcOrd="0" destOrd="0" presId="urn:microsoft.com/office/officeart/2008/layout/HorizontalMultiLevelHierarchy"/>
    <dgm:cxn modelId="{19BB1E63-3062-4A3C-8CBA-5A6ECBD9869D}" srcId="{7CB15134-5386-4199-85E3-D648D5A10710}" destId="{236499C4-7569-487A-BA48-25EFA356939F}" srcOrd="0" destOrd="0" parTransId="{F310A1F0-66C1-4E87-85C0-18D28EF2A793}" sibTransId="{521621B3-AB4B-49A7-B3EA-0F227160F5B8}"/>
    <dgm:cxn modelId="{1E7A3E63-C8D3-4D7A-999E-E8875523B8A8}" type="presOf" srcId="{D5CD0D2F-C953-4840-A956-31508E83740E}" destId="{0317726B-F18D-470D-89D7-9363812E964F}" srcOrd="0" destOrd="0" presId="urn:microsoft.com/office/officeart/2008/layout/HorizontalMultiLevelHierarchy"/>
    <dgm:cxn modelId="{D028F366-B566-4F22-BE65-8A0AC2BEE5A2}" srcId="{E57E0AA8-D04C-4EE2-96AE-E126DB337DB8}" destId="{7CB15134-5386-4199-85E3-D648D5A10710}" srcOrd="1" destOrd="0" parTransId="{BCDAF841-0354-4C3E-82C6-93FE93C48F02}" sibTransId="{120A56D3-8BF6-42A2-9E0B-BBFB89A184A1}"/>
    <dgm:cxn modelId="{17CF3274-54C7-4B3E-BDEB-34D4EFB7B53A}" type="presOf" srcId="{2D503DBD-D197-4501-9C79-5F6B7DD08901}" destId="{94E563F4-F85D-411C-BB96-F9070E27B4A2}" srcOrd="0" destOrd="0" presId="urn:microsoft.com/office/officeart/2008/layout/HorizontalMultiLevelHierarchy"/>
    <dgm:cxn modelId="{486CA076-4597-4A9D-8F04-17321670B125}" type="presOf" srcId="{F0AAB555-9925-41EC-97F9-CE11D56A0B66}" destId="{959F9BC1-ECCF-406B-97D7-C94A892FDACD}" srcOrd="0" destOrd="0" presId="urn:microsoft.com/office/officeart/2008/layout/HorizontalMultiLevelHierarchy"/>
    <dgm:cxn modelId="{FFDDC87E-CF24-4719-8186-25D2D5A32E08}" type="presOf" srcId="{F5208AAB-802C-49BC-AFFD-2E500E66997D}" destId="{BD18E7B5-58ED-496D-B9BA-0A16162668A5}" srcOrd="0" destOrd="0" presId="urn:microsoft.com/office/officeart/2008/layout/HorizontalMultiLevelHierarchy"/>
    <dgm:cxn modelId="{CE089491-3A0D-480A-A504-B7B58E07971A}" srcId="{5CEE5612-4BB9-4CAA-A57A-680A5134FB66}" destId="{6D932927-AF78-46D0-ABFE-734B5D2B77E6}" srcOrd="1" destOrd="0" parTransId="{723685E8-3102-4E55-8EDA-B698C223AF8A}" sibTransId="{95868E37-6954-4834-83C0-1191CB6A7950}"/>
    <dgm:cxn modelId="{7B57B395-C2FB-48DE-A3E4-BDF237651969}" srcId="{7CB15134-5386-4199-85E3-D648D5A10710}" destId="{2D503DBD-D197-4501-9C79-5F6B7DD08901}" srcOrd="2" destOrd="0" parTransId="{F0AAB555-9925-41EC-97F9-CE11D56A0B66}" sibTransId="{4BAFFA4E-6DC2-4A98-8466-A272587178B6}"/>
    <dgm:cxn modelId="{B7A7F795-EF2D-431A-AB05-1D5297EFE2E7}" type="presOf" srcId="{6D932927-AF78-46D0-ABFE-734B5D2B77E6}" destId="{CE916B2A-9710-47E1-B293-44B0C82EF103}" srcOrd="0" destOrd="0" presId="urn:microsoft.com/office/officeart/2008/layout/HorizontalMultiLevelHierarchy"/>
    <dgm:cxn modelId="{0479449F-0688-4B7A-923A-1DE5C63FD1F5}" type="presOf" srcId="{1FA78410-F790-46EC-B7A8-AFF06BFB6643}" destId="{91E0A27F-BE63-48A4-BECE-A62CD8D14C2B}" srcOrd="0" destOrd="0" presId="urn:microsoft.com/office/officeart/2008/layout/HorizontalMultiLevelHierarchy"/>
    <dgm:cxn modelId="{EDA419A9-FE25-4FDF-B77C-932AD057FE96}" srcId="{5CEE5612-4BB9-4CAA-A57A-680A5134FB66}" destId="{F5208AAB-802C-49BC-AFFD-2E500E66997D}" srcOrd="2" destOrd="0" parTransId="{4A99E4D1-B6EC-4B06-A366-70941A0C0750}" sibTransId="{60BD1354-0CC8-4DE7-BD8B-0AC55DA1EB9C}"/>
    <dgm:cxn modelId="{B1221AB1-3EF9-4F68-9802-EAC21CED9667}" type="presOf" srcId="{723685E8-3102-4E55-8EDA-B698C223AF8A}" destId="{9BD69389-2990-4383-BCC9-390E07B0F550}" srcOrd="1" destOrd="0" presId="urn:microsoft.com/office/officeart/2008/layout/HorizontalMultiLevelHierarchy"/>
    <dgm:cxn modelId="{56AFA5B7-E107-42CC-87C8-AF66D2E40728}" srcId="{E57E0AA8-D04C-4EE2-96AE-E126DB337DB8}" destId="{5CEE5612-4BB9-4CAA-A57A-680A5134FB66}" srcOrd="0" destOrd="0" parTransId="{F71DFA86-153E-4685-8399-2A1911C28706}" sibTransId="{18673DCD-951D-49A1-B77A-7C0B2332FCBF}"/>
    <dgm:cxn modelId="{CAB770C8-C245-4BB2-9C6C-5551752F556D}" srcId="{7CB15134-5386-4199-85E3-D648D5A10710}" destId="{D5CD0D2F-C953-4840-A956-31508E83740E}" srcOrd="1" destOrd="0" parTransId="{EDEB12E8-E600-49EF-92F8-A85002B18FC9}" sibTransId="{FA7A8E00-CF60-413B-AC65-E504D2F4CB39}"/>
    <dgm:cxn modelId="{3B25E6CA-8E24-4F22-9072-97713E5BB9BE}" type="presOf" srcId="{E57E0AA8-D04C-4EE2-96AE-E126DB337DB8}" destId="{8B3C4B0B-9DA3-4CAB-A9B3-9A5055BFF5F3}" srcOrd="0" destOrd="0" presId="urn:microsoft.com/office/officeart/2008/layout/HorizontalMultiLevelHierarchy"/>
    <dgm:cxn modelId="{3BDD4CCB-93E0-48C4-B44E-2214CD25BE35}" type="presOf" srcId="{EDEB12E8-E600-49EF-92F8-A85002B18FC9}" destId="{123CFC22-9A36-4D6C-BBE3-0E30EED65FE3}" srcOrd="0" destOrd="0" presId="urn:microsoft.com/office/officeart/2008/layout/HorizontalMultiLevelHierarchy"/>
    <dgm:cxn modelId="{84BE98D4-9523-40D7-9D12-702CE65A51EB}" type="presOf" srcId="{7CB15134-5386-4199-85E3-D648D5A10710}" destId="{D6C48DF4-66E9-46F9-96ED-DC7F6300E995}" srcOrd="0" destOrd="0" presId="urn:microsoft.com/office/officeart/2008/layout/HorizontalMultiLevelHierarchy"/>
    <dgm:cxn modelId="{5DB4E4DA-4DA1-4112-B565-A6136BD3F103}" type="presOf" srcId="{F0AAB555-9925-41EC-97F9-CE11D56A0B66}" destId="{16194B99-5063-4614-8C09-BD0F466F27D1}" srcOrd="1" destOrd="0" presId="urn:microsoft.com/office/officeart/2008/layout/HorizontalMultiLevelHierarchy"/>
    <dgm:cxn modelId="{61AEDBE3-61F7-4D7E-AD4D-80A42449B4C6}" srcId="{5CEE5612-4BB9-4CAA-A57A-680A5134FB66}" destId="{1FA78410-F790-46EC-B7A8-AFF06BFB6643}" srcOrd="0" destOrd="0" parTransId="{729D4283-C039-4704-83F3-8FE2C5E75859}" sibTransId="{7239D7E1-E930-43B7-BE23-471EC6FDB6CA}"/>
    <dgm:cxn modelId="{C8E30FF9-DF6C-4AC1-8C87-905C55B35F5A}" type="presOf" srcId="{F310A1F0-66C1-4E87-85C0-18D28EF2A793}" destId="{0C2CFD95-3D17-4D8D-81CA-AD3BE2152886}" srcOrd="0" destOrd="0" presId="urn:microsoft.com/office/officeart/2008/layout/HorizontalMultiLevelHierarchy"/>
    <dgm:cxn modelId="{380F24FE-4C30-4E0A-93AA-7F0708CB166F}" type="presOf" srcId="{729D4283-C039-4704-83F3-8FE2C5E75859}" destId="{D329CE66-89D7-4628-9853-3438B2D8A596}" srcOrd="0" destOrd="0" presId="urn:microsoft.com/office/officeart/2008/layout/HorizontalMultiLevelHierarchy"/>
    <dgm:cxn modelId="{78CF29FF-DC64-4E9E-9254-EC4F8463345A}" type="presOf" srcId="{4A99E4D1-B6EC-4B06-A366-70941A0C0750}" destId="{CAA1056C-6A24-4C3E-B8AC-272A9330DF40}" srcOrd="0" destOrd="0" presId="urn:microsoft.com/office/officeart/2008/layout/HorizontalMultiLevelHierarchy"/>
    <dgm:cxn modelId="{D5E6B5C4-5502-4020-BAEA-A0DE35567CC4}" type="presParOf" srcId="{8B3C4B0B-9DA3-4CAB-A9B3-9A5055BFF5F3}" destId="{1C160A06-611D-4A75-9AED-EDA8BD58EC50}" srcOrd="0" destOrd="0" presId="urn:microsoft.com/office/officeart/2008/layout/HorizontalMultiLevelHierarchy"/>
    <dgm:cxn modelId="{38F60E9F-3937-4749-81C4-A0CF25094C5A}" type="presParOf" srcId="{1C160A06-611D-4A75-9AED-EDA8BD58EC50}" destId="{973F570F-DD2F-494C-B459-3698DFD95F76}" srcOrd="0" destOrd="0" presId="urn:microsoft.com/office/officeart/2008/layout/HorizontalMultiLevelHierarchy"/>
    <dgm:cxn modelId="{5926876E-B8B6-4255-AA9A-7FD173E86C1B}" type="presParOf" srcId="{1C160A06-611D-4A75-9AED-EDA8BD58EC50}" destId="{B99CBE32-2DC3-454B-8B17-3CC98982034E}" srcOrd="1" destOrd="0" presId="urn:microsoft.com/office/officeart/2008/layout/HorizontalMultiLevelHierarchy"/>
    <dgm:cxn modelId="{0DF39A51-0DA6-4EA5-AE5A-7BECDBD2F8C5}" type="presParOf" srcId="{B99CBE32-2DC3-454B-8B17-3CC98982034E}" destId="{D329CE66-89D7-4628-9853-3438B2D8A596}" srcOrd="0" destOrd="0" presId="urn:microsoft.com/office/officeart/2008/layout/HorizontalMultiLevelHierarchy"/>
    <dgm:cxn modelId="{8F929DF4-10D2-40BE-B769-8DC4471E28B4}" type="presParOf" srcId="{D329CE66-89D7-4628-9853-3438B2D8A596}" destId="{1F775EEA-4CDA-4B4C-AEBD-583B6DA484A9}" srcOrd="0" destOrd="0" presId="urn:microsoft.com/office/officeart/2008/layout/HorizontalMultiLevelHierarchy"/>
    <dgm:cxn modelId="{CB6FE4F7-68CE-4F9D-A458-DB422C111BF3}" type="presParOf" srcId="{B99CBE32-2DC3-454B-8B17-3CC98982034E}" destId="{D064AA16-4778-410A-9F26-290946C44BCE}" srcOrd="1" destOrd="0" presId="urn:microsoft.com/office/officeart/2008/layout/HorizontalMultiLevelHierarchy"/>
    <dgm:cxn modelId="{FD61CE68-1341-492D-9FB0-C15DCAAE91C8}" type="presParOf" srcId="{D064AA16-4778-410A-9F26-290946C44BCE}" destId="{91E0A27F-BE63-48A4-BECE-A62CD8D14C2B}" srcOrd="0" destOrd="0" presId="urn:microsoft.com/office/officeart/2008/layout/HorizontalMultiLevelHierarchy"/>
    <dgm:cxn modelId="{CE94D76B-8F30-49D2-89A1-2E8142E166B4}" type="presParOf" srcId="{D064AA16-4778-410A-9F26-290946C44BCE}" destId="{0F0400C9-06A5-4DA3-A480-F645B0936AEA}" srcOrd="1" destOrd="0" presId="urn:microsoft.com/office/officeart/2008/layout/HorizontalMultiLevelHierarchy"/>
    <dgm:cxn modelId="{D8B4CB9B-E8BD-44D7-A302-42B02BA58C3D}" type="presParOf" srcId="{B99CBE32-2DC3-454B-8B17-3CC98982034E}" destId="{7B7929F0-A034-47AA-9A4E-68EF123CAF2D}" srcOrd="2" destOrd="0" presId="urn:microsoft.com/office/officeart/2008/layout/HorizontalMultiLevelHierarchy"/>
    <dgm:cxn modelId="{88D94943-1144-4EEF-B7F2-7098FA26426E}" type="presParOf" srcId="{7B7929F0-A034-47AA-9A4E-68EF123CAF2D}" destId="{9BD69389-2990-4383-BCC9-390E07B0F550}" srcOrd="0" destOrd="0" presId="urn:microsoft.com/office/officeart/2008/layout/HorizontalMultiLevelHierarchy"/>
    <dgm:cxn modelId="{E34BC47E-96AB-4CD7-8C0C-3C5781634748}" type="presParOf" srcId="{B99CBE32-2DC3-454B-8B17-3CC98982034E}" destId="{3E69E008-2946-44B7-BB41-47733F896F9F}" srcOrd="3" destOrd="0" presId="urn:microsoft.com/office/officeart/2008/layout/HorizontalMultiLevelHierarchy"/>
    <dgm:cxn modelId="{BCE7C376-EDAF-443C-A6E0-C1EAD7DCAE6C}" type="presParOf" srcId="{3E69E008-2946-44B7-BB41-47733F896F9F}" destId="{CE916B2A-9710-47E1-B293-44B0C82EF103}" srcOrd="0" destOrd="0" presId="urn:microsoft.com/office/officeart/2008/layout/HorizontalMultiLevelHierarchy"/>
    <dgm:cxn modelId="{432432CD-B085-4E00-8EEA-C78BB9766384}" type="presParOf" srcId="{3E69E008-2946-44B7-BB41-47733F896F9F}" destId="{1F177592-0A83-4963-AA1F-B2F4F288AF7F}" srcOrd="1" destOrd="0" presId="urn:microsoft.com/office/officeart/2008/layout/HorizontalMultiLevelHierarchy"/>
    <dgm:cxn modelId="{5BBA8B09-C7CA-4870-A793-D734324D8897}" type="presParOf" srcId="{B99CBE32-2DC3-454B-8B17-3CC98982034E}" destId="{CAA1056C-6A24-4C3E-B8AC-272A9330DF40}" srcOrd="4" destOrd="0" presId="urn:microsoft.com/office/officeart/2008/layout/HorizontalMultiLevelHierarchy"/>
    <dgm:cxn modelId="{2C433A71-67CB-41A6-AA8D-4D73A59BE89C}" type="presParOf" srcId="{CAA1056C-6A24-4C3E-B8AC-272A9330DF40}" destId="{1C81B005-F3E9-4835-B559-4F6AF3CEBF32}" srcOrd="0" destOrd="0" presId="urn:microsoft.com/office/officeart/2008/layout/HorizontalMultiLevelHierarchy"/>
    <dgm:cxn modelId="{8D8E987D-A9F2-433A-94D0-59E90D95CF57}" type="presParOf" srcId="{B99CBE32-2DC3-454B-8B17-3CC98982034E}" destId="{E1F6CA33-8C0F-478D-B3A8-B47E152661BF}" srcOrd="5" destOrd="0" presId="urn:microsoft.com/office/officeart/2008/layout/HorizontalMultiLevelHierarchy"/>
    <dgm:cxn modelId="{D24B558F-4132-467F-9E08-6125731CE059}" type="presParOf" srcId="{E1F6CA33-8C0F-478D-B3A8-B47E152661BF}" destId="{BD18E7B5-58ED-496D-B9BA-0A16162668A5}" srcOrd="0" destOrd="0" presId="urn:microsoft.com/office/officeart/2008/layout/HorizontalMultiLevelHierarchy"/>
    <dgm:cxn modelId="{E74D23CC-7E58-4F7A-AA36-52E6DBB1C7A4}" type="presParOf" srcId="{E1F6CA33-8C0F-478D-B3A8-B47E152661BF}" destId="{07A3C2D2-55B6-485E-85F1-61E9F7711DC8}" srcOrd="1" destOrd="0" presId="urn:microsoft.com/office/officeart/2008/layout/HorizontalMultiLevelHierarchy"/>
    <dgm:cxn modelId="{EC8DF832-DD67-4C5A-8DFF-2A9918660DE9}" type="presParOf" srcId="{8B3C4B0B-9DA3-4CAB-A9B3-9A5055BFF5F3}" destId="{4A611D7C-A874-4F79-9307-042C5D306281}" srcOrd="1" destOrd="0" presId="urn:microsoft.com/office/officeart/2008/layout/HorizontalMultiLevelHierarchy"/>
    <dgm:cxn modelId="{E22A46D6-02FD-458F-8B8D-897F24C2446A}" type="presParOf" srcId="{4A611D7C-A874-4F79-9307-042C5D306281}" destId="{D6C48DF4-66E9-46F9-96ED-DC7F6300E995}" srcOrd="0" destOrd="0" presId="urn:microsoft.com/office/officeart/2008/layout/HorizontalMultiLevelHierarchy"/>
    <dgm:cxn modelId="{0EA35E78-707C-4BC4-A460-836180EF016B}" type="presParOf" srcId="{4A611D7C-A874-4F79-9307-042C5D306281}" destId="{814F9DF0-8869-49DE-9CB6-5DDF08771072}" srcOrd="1" destOrd="0" presId="urn:microsoft.com/office/officeart/2008/layout/HorizontalMultiLevelHierarchy"/>
    <dgm:cxn modelId="{A0B1B9EB-5E86-4457-B2D3-178031C1C58D}" type="presParOf" srcId="{814F9DF0-8869-49DE-9CB6-5DDF08771072}" destId="{0C2CFD95-3D17-4D8D-81CA-AD3BE2152886}" srcOrd="0" destOrd="0" presId="urn:microsoft.com/office/officeart/2008/layout/HorizontalMultiLevelHierarchy"/>
    <dgm:cxn modelId="{E8F5A10E-72F0-488F-A621-889E4CDEAD70}" type="presParOf" srcId="{0C2CFD95-3D17-4D8D-81CA-AD3BE2152886}" destId="{23F6F986-E99A-4E40-8B26-BE084AFF5200}" srcOrd="0" destOrd="0" presId="urn:microsoft.com/office/officeart/2008/layout/HorizontalMultiLevelHierarchy"/>
    <dgm:cxn modelId="{8EE9B9AF-241A-4A9A-A5D1-DE2627EC678C}" type="presParOf" srcId="{814F9DF0-8869-49DE-9CB6-5DDF08771072}" destId="{C5395088-B29B-4397-AA0D-8405E34DCC9A}" srcOrd="1" destOrd="0" presId="urn:microsoft.com/office/officeart/2008/layout/HorizontalMultiLevelHierarchy"/>
    <dgm:cxn modelId="{25EDB1BE-A4A5-443F-A3A0-38E59BC3B8F0}" type="presParOf" srcId="{C5395088-B29B-4397-AA0D-8405E34DCC9A}" destId="{4670CBFF-6520-44E9-BD98-28F2F81F9977}" srcOrd="0" destOrd="0" presId="urn:microsoft.com/office/officeart/2008/layout/HorizontalMultiLevelHierarchy"/>
    <dgm:cxn modelId="{FB1CBA8C-5C9C-486D-9B05-74BF9BB575E2}" type="presParOf" srcId="{C5395088-B29B-4397-AA0D-8405E34DCC9A}" destId="{0BC17D51-E78A-413E-82F7-1B7EF5D16AD8}" srcOrd="1" destOrd="0" presId="urn:microsoft.com/office/officeart/2008/layout/HorizontalMultiLevelHierarchy"/>
    <dgm:cxn modelId="{D4D3F95B-3149-47BF-AC33-0DB4272A2302}" type="presParOf" srcId="{814F9DF0-8869-49DE-9CB6-5DDF08771072}" destId="{123CFC22-9A36-4D6C-BBE3-0E30EED65FE3}" srcOrd="2" destOrd="0" presId="urn:microsoft.com/office/officeart/2008/layout/HorizontalMultiLevelHierarchy"/>
    <dgm:cxn modelId="{AAF1688A-CE48-486E-9446-7565A0B76A18}" type="presParOf" srcId="{123CFC22-9A36-4D6C-BBE3-0E30EED65FE3}" destId="{7CA6E429-44F1-475E-AEA0-41D350A246EB}" srcOrd="0" destOrd="0" presId="urn:microsoft.com/office/officeart/2008/layout/HorizontalMultiLevelHierarchy"/>
    <dgm:cxn modelId="{319042A0-592F-4E4A-B5F8-E13E6795A750}" type="presParOf" srcId="{814F9DF0-8869-49DE-9CB6-5DDF08771072}" destId="{CCBBCE6C-858E-4A42-97E3-F86DEF7D330C}" srcOrd="3" destOrd="0" presId="urn:microsoft.com/office/officeart/2008/layout/HorizontalMultiLevelHierarchy"/>
    <dgm:cxn modelId="{676C9CCB-266B-423C-BC4D-5D2A1E082F4F}" type="presParOf" srcId="{CCBBCE6C-858E-4A42-97E3-F86DEF7D330C}" destId="{0317726B-F18D-470D-89D7-9363812E964F}" srcOrd="0" destOrd="0" presId="urn:microsoft.com/office/officeart/2008/layout/HorizontalMultiLevelHierarchy"/>
    <dgm:cxn modelId="{0F3AFBAF-2125-43B8-B857-A68F8E2E0B31}" type="presParOf" srcId="{CCBBCE6C-858E-4A42-97E3-F86DEF7D330C}" destId="{B00FDF10-1AF8-4188-B9CC-304082AC8482}" srcOrd="1" destOrd="0" presId="urn:microsoft.com/office/officeart/2008/layout/HorizontalMultiLevelHierarchy"/>
    <dgm:cxn modelId="{961F47A9-E314-4813-9839-BA307C78FECB}" type="presParOf" srcId="{814F9DF0-8869-49DE-9CB6-5DDF08771072}" destId="{959F9BC1-ECCF-406B-97D7-C94A892FDACD}" srcOrd="4" destOrd="0" presId="urn:microsoft.com/office/officeart/2008/layout/HorizontalMultiLevelHierarchy"/>
    <dgm:cxn modelId="{70AEDF9C-475B-408A-BBC0-0820CD4FCED1}" type="presParOf" srcId="{959F9BC1-ECCF-406B-97D7-C94A892FDACD}" destId="{16194B99-5063-4614-8C09-BD0F466F27D1}" srcOrd="0" destOrd="0" presId="urn:microsoft.com/office/officeart/2008/layout/HorizontalMultiLevelHierarchy"/>
    <dgm:cxn modelId="{1E2AD4BE-B32E-48A7-B0FB-622AA5E8B0EF}" type="presParOf" srcId="{814F9DF0-8869-49DE-9CB6-5DDF08771072}" destId="{8FCB627C-2251-4BFD-9C19-C3F5EE6673C6}" srcOrd="5" destOrd="0" presId="urn:microsoft.com/office/officeart/2008/layout/HorizontalMultiLevelHierarchy"/>
    <dgm:cxn modelId="{8A275BD8-B5B6-4895-890D-07DFDAE61E94}" type="presParOf" srcId="{8FCB627C-2251-4BFD-9C19-C3F5EE6673C6}" destId="{94E563F4-F85D-411C-BB96-F9070E27B4A2}" srcOrd="0" destOrd="0" presId="urn:microsoft.com/office/officeart/2008/layout/HorizontalMultiLevelHierarchy"/>
    <dgm:cxn modelId="{E78AB60D-B1B2-42D8-B770-88F2DDA50AD4}" type="presParOf" srcId="{8FCB627C-2251-4BFD-9C19-C3F5EE6673C6}" destId="{162DB35E-7B04-4F99-9AE5-EFCC650C110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7E0AA8-D04C-4EE2-96AE-E126DB337DB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5CEE5612-4BB9-4CAA-A57A-680A5134FB66}">
      <dgm:prSet phldrT="[Texte]"/>
      <dgm:spPr/>
      <dgm:t>
        <a:bodyPr vert="vert"/>
        <a:lstStyle/>
        <a:p>
          <a:r>
            <a:rPr lang="fr-FR" b="1" dirty="0"/>
            <a:t>Que fait Justine avec le pourboire?</a:t>
          </a:r>
          <a:endParaRPr lang="fr-CA" dirty="0"/>
        </a:p>
      </dgm:t>
    </dgm:pt>
    <dgm:pt modelId="{F71DFA86-153E-4685-8399-2A1911C28706}" type="parTrans" cxnId="{56AFA5B7-E107-42CC-87C8-AF66D2E40728}">
      <dgm:prSet/>
      <dgm:spPr/>
      <dgm:t>
        <a:bodyPr/>
        <a:lstStyle/>
        <a:p>
          <a:endParaRPr lang="fr-CA"/>
        </a:p>
      </dgm:t>
    </dgm:pt>
    <dgm:pt modelId="{18673DCD-951D-49A1-B77A-7C0B2332FCBF}" type="sibTrans" cxnId="{56AFA5B7-E107-42CC-87C8-AF66D2E40728}">
      <dgm:prSet/>
      <dgm:spPr/>
      <dgm:t>
        <a:bodyPr/>
        <a:lstStyle/>
        <a:p>
          <a:endParaRPr lang="fr-CA"/>
        </a:p>
      </dgm:t>
    </dgm:pt>
    <dgm:pt modelId="{1FA78410-F790-46EC-B7A8-AFF06BFB6643}">
      <dgm:prSet phldrT="[Texte]"/>
      <dgm:spPr/>
      <dgm:t>
        <a:bodyPr/>
        <a:lstStyle/>
        <a:p>
          <a:r>
            <a:rPr lang="fr-FR" dirty="0"/>
            <a:t>Elle le divise entre tout le personnel qui a travaillé dans la journée.</a:t>
          </a:r>
          <a:endParaRPr lang="fr-CA" dirty="0"/>
        </a:p>
      </dgm:t>
    </dgm:pt>
    <dgm:pt modelId="{729D4283-C039-4704-83F3-8FE2C5E75859}" type="parTrans" cxnId="{61AEDBE3-61F7-4D7E-AD4D-80A42449B4C6}">
      <dgm:prSet/>
      <dgm:spPr/>
      <dgm:t>
        <a:bodyPr/>
        <a:lstStyle/>
        <a:p>
          <a:endParaRPr lang="fr-CA"/>
        </a:p>
      </dgm:t>
    </dgm:pt>
    <dgm:pt modelId="{7239D7E1-E930-43B7-BE23-471EC6FDB6CA}" type="sibTrans" cxnId="{61AEDBE3-61F7-4D7E-AD4D-80A42449B4C6}">
      <dgm:prSet/>
      <dgm:spPr/>
      <dgm:t>
        <a:bodyPr/>
        <a:lstStyle/>
        <a:p>
          <a:endParaRPr lang="fr-CA"/>
        </a:p>
      </dgm:t>
    </dgm:pt>
    <dgm:pt modelId="{6D932927-AF78-46D0-ABFE-734B5D2B77E6}">
      <dgm:prSet phldrT="[Texte]"/>
      <dgm:spPr/>
      <dgm:t>
        <a:bodyPr/>
        <a:lstStyle/>
        <a:p>
          <a:pPr>
            <a:buSzPts val="1100"/>
            <a:buFont typeface="Calibri" panose="020F0502020204030204" pitchFamily="34" charset="0"/>
            <a:buAutoNum type="alphaUcPeriod"/>
          </a:pPr>
          <a:r>
            <a:rPr lang="fr-FR" dirty="0"/>
            <a:t>Elle le dépose dans le coffre-fort.</a:t>
          </a:r>
          <a:endParaRPr lang="fr-CA" dirty="0"/>
        </a:p>
      </dgm:t>
    </dgm:pt>
    <dgm:pt modelId="{723685E8-3102-4E55-8EDA-B698C223AF8A}" type="parTrans" cxnId="{CE089491-3A0D-480A-A504-B7B58E07971A}">
      <dgm:prSet/>
      <dgm:spPr/>
      <dgm:t>
        <a:bodyPr/>
        <a:lstStyle/>
        <a:p>
          <a:endParaRPr lang="fr-CA"/>
        </a:p>
      </dgm:t>
    </dgm:pt>
    <dgm:pt modelId="{95868E37-6954-4834-83C0-1191CB6A7950}" type="sibTrans" cxnId="{CE089491-3A0D-480A-A504-B7B58E07971A}">
      <dgm:prSet/>
      <dgm:spPr/>
      <dgm:t>
        <a:bodyPr/>
        <a:lstStyle/>
        <a:p>
          <a:endParaRPr lang="fr-CA"/>
        </a:p>
      </dgm:t>
    </dgm:pt>
    <dgm:pt modelId="{F5208AAB-802C-49BC-AFFD-2E500E66997D}">
      <dgm:prSet phldrT="[Texte]"/>
      <dgm:spPr/>
      <dgm:t>
        <a:bodyPr/>
        <a:lstStyle/>
        <a:p>
          <a:r>
            <a:rPr lang="fr-FR" dirty="0"/>
            <a:t>Elle inscrit le montant total dans le logiciel de la caisse.</a:t>
          </a:r>
          <a:endParaRPr lang="fr-CA" dirty="0"/>
        </a:p>
      </dgm:t>
    </dgm:pt>
    <dgm:pt modelId="{4A99E4D1-B6EC-4B06-A366-70941A0C0750}" type="parTrans" cxnId="{EDA419A9-FE25-4FDF-B77C-932AD057FE96}">
      <dgm:prSet/>
      <dgm:spPr/>
      <dgm:t>
        <a:bodyPr/>
        <a:lstStyle/>
        <a:p>
          <a:endParaRPr lang="fr-CA"/>
        </a:p>
      </dgm:t>
    </dgm:pt>
    <dgm:pt modelId="{60BD1354-0CC8-4DE7-BD8B-0AC55DA1EB9C}" type="sibTrans" cxnId="{EDA419A9-FE25-4FDF-B77C-932AD057FE96}">
      <dgm:prSet/>
      <dgm:spPr/>
      <dgm:t>
        <a:bodyPr/>
        <a:lstStyle/>
        <a:p>
          <a:endParaRPr lang="fr-CA"/>
        </a:p>
      </dgm:t>
    </dgm:pt>
    <dgm:pt modelId="{8B3C4B0B-9DA3-4CAB-A9B3-9A5055BFF5F3}" type="pres">
      <dgm:prSet presAssocID="{E57E0AA8-D04C-4EE2-96AE-E126DB337DB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C160A06-611D-4A75-9AED-EDA8BD58EC50}" type="pres">
      <dgm:prSet presAssocID="{5CEE5612-4BB9-4CAA-A57A-680A5134FB66}" presName="root1" presStyleCnt="0"/>
      <dgm:spPr/>
    </dgm:pt>
    <dgm:pt modelId="{973F570F-DD2F-494C-B459-3698DFD95F76}" type="pres">
      <dgm:prSet presAssocID="{5CEE5612-4BB9-4CAA-A57A-680A5134FB66}" presName="LevelOneTextNode" presStyleLbl="node0" presStyleIdx="0" presStyleCnt="1" custScaleX="257602" custScaleY="36035">
        <dgm:presLayoutVars>
          <dgm:chPref val="3"/>
        </dgm:presLayoutVars>
      </dgm:prSet>
      <dgm:spPr/>
    </dgm:pt>
    <dgm:pt modelId="{B99CBE32-2DC3-454B-8B17-3CC98982034E}" type="pres">
      <dgm:prSet presAssocID="{5CEE5612-4BB9-4CAA-A57A-680A5134FB66}" presName="level2hierChild" presStyleCnt="0"/>
      <dgm:spPr/>
    </dgm:pt>
    <dgm:pt modelId="{D329CE66-89D7-4628-9853-3438B2D8A596}" type="pres">
      <dgm:prSet presAssocID="{729D4283-C039-4704-83F3-8FE2C5E75859}" presName="conn2-1" presStyleLbl="parChTrans1D2" presStyleIdx="0" presStyleCnt="3"/>
      <dgm:spPr/>
    </dgm:pt>
    <dgm:pt modelId="{1F775EEA-4CDA-4B4C-AEBD-583B6DA484A9}" type="pres">
      <dgm:prSet presAssocID="{729D4283-C039-4704-83F3-8FE2C5E75859}" presName="connTx" presStyleLbl="parChTrans1D2" presStyleIdx="0" presStyleCnt="3"/>
      <dgm:spPr/>
    </dgm:pt>
    <dgm:pt modelId="{D064AA16-4778-410A-9F26-290946C44BCE}" type="pres">
      <dgm:prSet presAssocID="{1FA78410-F790-46EC-B7A8-AFF06BFB6643}" presName="root2" presStyleCnt="0"/>
      <dgm:spPr/>
    </dgm:pt>
    <dgm:pt modelId="{91E0A27F-BE63-48A4-BECE-A62CD8D14C2B}" type="pres">
      <dgm:prSet presAssocID="{1FA78410-F790-46EC-B7A8-AFF06BFB6643}" presName="LevelTwoTextNode" presStyleLbl="node2" presStyleIdx="0" presStyleCnt="3" custScaleX="189820">
        <dgm:presLayoutVars>
          <dgm:chPref val="3"/>
        </dgm:presLayoutVars>
      </dgm:prSet>
      <dgm:spPr/>
    </dgm:pt>
    <dgm:pt modelId="{0F0400C9-06A5-4DA3-A480-F645B0936AEA}" type="pres">
      <dgm:prSet presAssocID="{1FA78410-F790-46EC-B7A8-AFF06BFB6643}" presName="level3hierChild" presStyleCnt="0"/>
      <dgm:spPr/>
    </dgm:pt>
    <dgm:pt modelId="{7B7929F0-A034-47AA-9A4E-68EF123CAF2D}" type="pres">
      <dgm:prSet presAssocID="{723685E8-3102-4E55-8EDA-B698C223AF8A}" presName="conn2-1" presStyleLbl="parChTrans1D2" presStyleIdx="1" presStyleCnt="3"/>
      <dgm:spPr/>
    </dgm:pt>
    <dgm:pt modelId="{9BD69389-2990-4383-BCC9-390E07B0F550}" type="pres">
      <dgm:prSet presAssocID="{723685E8-3102-4E55-8EDA-B698C223AF8A}" presName="connTx" presStyleLbl="parChTrans1D2" presStyleIdx="1" presStyleCnt="3"/>
      <dgm:spPr/>
    </dgm:pt>
    <dgm:pt modelId="{3E69E008-2946-44B7-BB41-47733F896F9F}" type="pres">
      <dgm:prSet presAssocID="{6D932927-AF78-46D0-ABFE-734B5D2B77E6}" presName="root2" presStyleCnt="0"/>
      <dgm:spPr/>
    </dgm:pt>
    <dgm:pt modelId="{CE916B2A-9710-47E1-B293-44B0C82EF103}" type="pres">
      <dgm:prSet presAssocID="{6D932927-AF78-46D0-ABFE-734B5D2B77E6}" presName="LevelTwoTextNode" presStyleLbl="node2" presStyleIdx="1" presStyleCnt="3" custScaleX="190916">
        <dgm:presLayoutVars>
          <dgm:chPref val="3"/>
        </dgm:presLayoutVars>
      </dgm:prSet>
      <dgm:spPr/>
    </dgm:pt>
    <dgm:pt modelId="{1F177592-0A83-4963-AA1F-B2F4F288AF7F}" type="pres">
      <dgm:prSet presAssocID="{6D932927-AF78-46D0-ABFE-734B5D2B77E6}" presName="level3hierChild" presStyleCnt="0"/>
      <dgm:spPr/>
    </dgm:pt>
    <dgm:pt modelId="{CAA1056C-6A24-4C3E-B8AC-272A9330DF40}" type="pres">
      <dgm:prSet presAssocID="{4A99E4D1-B6EC-4B06-A366-70941A0C0750}" presName="conn2-1" presStyleLbl="parChTrans1D2" presStyleIdx="2" presStyleCnt="3"/>
      <dgm:spPr/>
    </dgm:pt>
    <dgm:pt modelId="{1C81B005-F3E9-4835-B559-4F6AF3CEBF32}" type="pres">
      <dgm:prSet presAssocID="{4A99E4D1-B6EC-4B06-A366-70941A0C0750}" presName="connTx" presStyleLbl="parChTrans1D2" presStyleIdx="2" presStyleCnt="3"/>
      <dgm:spPr/>
    </dgm:pt>
    <dgm:pt modelId="{E1F6CA33-8C0F-478D-B3A8-B47E152661BF}" type="pres">
      <dgm:prSet presAssocID="{F5208AAB-802C-49BC-AFFD-2E500E66997D}" presName="root2" presStyleCnt="0"/>
      <dgm:spPr/>
    </dgm:pt>
    <dgm:pt modelId="{BD18E7B5-58ED-496D-B9BA-0A16162668A5}" type="pres">
      <dgm:prSet presAssocID="{F5208AAB-802C-49BC-AFFD-2E500E66997D}" presName="LevelTwoTextNode" presStyleLbl="node2" presStyleIdx="2" presStyleCnt="3" custScaleX="190916">
        <dgm:presLayoutVars>
          <dgm:chPref val="3"/>
        </dgm:presLayoutVars>
      </dgm:prSet>
      <dgm:spPr/>
    </dgm:pt>
    <dgm:pt modelId="{07A3C2D2-55B6-485E-85F1-61E9F7711DC8}" type="pres">
      <dgm:prSet presAssocID="{F5208AAB-802C-49BC-AFFD-2E500E66997D}" presName="level3hierChild" presStyleCnt="0"/>
      <dgm:spPr/>
    </dgm:pt>
  </dgm:ptLst>
  <dgm:cxnLst>
    <dgm:cxn modelId="{7BF4D910-D822-4C83-AC66-0228374B9E67}" type="presOf" srcId="{4A99E4D1-B6EC-4B06-A366-70941A0C0750}" destId="{1C81B005-F3E9-4835-B559-4F6AF3CEBF32}" srcOrd="1" destOrd="0" presId="urn:microsoft.com/office/officeart/2008/layout/HorizontalMultiLevelHierarchy"/>
    <dgm:cxn modelId="{70B63225-D460-461D-BA66-EE5A1EAA5EA3}" type="presOf" srcId="{5CEE5612-4BB9-4CAA-A57A-680A5134FB66}" destId="{973F570F-DD2F-494C-B459-3698DFD95F76}" srcOrd="0" destOrd="0" presId="urn:microsoft.com/office/officeart/2008/layout/HorizontalMultiLevelHierarchy"/>
    <dgm:cxn modelId="{B720D938-0A53-4B94-9988-71B4A329DE50}" type="presOf" srcId="{729D4283-C039-4704-83F3-8FE2C5E75859}" destId="{1F775EEA-4CDA-4B4C-AEBD-583B6DA484A9}" srcOrd="1" destOrd="0" presId="urn:microsoft.com/office/officeart/2008/layout/HorizontalMultiLevelHierarchy"/>
    <dgm:cxn modelId="{ED367439-8894-4A12-9D52-FB6FD82DE61C}" type="presOf" srcId="{723685E8-3102-4E55-8EDA-B698C223AF8A}" destId="{7B7929F0-A034-47AA-9A4E-68EF123CAF2D}" srcOrd="0" destOrd="0" presId="urn:microsoft.com/office/officeart/2008/layout/HorizontalMultiLevelHierarchy"/>
    <dgm:cxn modelId="{FFDDC87E-CF24-4719-8186-25D2D5A32E08}" type="presOf" srcId="{F5208AAB-802C-49BC-AFFD-2E500E66997D}" destId="{BD18E7B5-58ED-496D-B9BA-0A16162668A5}" srcOrd="0" destOrd="0" presId="urn:microsoft.com/office/officeart/2008/layout/HorizontalMultiLevelHierarchy"/>
    <dgm:cxn modelId="{CE089491-3A0D-480A-A504-B7B58E07971A}" srcId="{5CEE5612-4BB9-4CAA-A57A-680A5134FB66}" destId="{6D932927-AF78-46D0-ABFE-734B5D2B77E6}" srcOrd="1" destOrd="0" parTransId="{723685E8-3102-4E55-8EDA-B698C223AF8A}" sibTransId="{95868E37-6954-4834-83C0-1191CB6A7950}"/>
    <dgm:cxn modelId="{B7A7F795-EF2D-431A-AB05-1D5297EFE2E7}" type="presOf" srcId="{6D932927-AF78-46D0-ABFE-734B5D2B77E6}" destId="{CE916B2A-9710-47E1-B293-44B0C82EF103}" srcOrd="0" destOrd="0" presId="urn:microsoft.com/office/officeart/2008/layout/HorizontalMultiLevelHierarchy"/>
    <dgm:cxn modelId="{0479449F-0688-4B7A-923A-1DE5C63FD1F5}" type="presOf" srcId="{1FA78410-F790-46EC-B7A8-AFF06BFB6643}" destId="{91E0A27F-BE63-48A4-BECE-A62CD8D14C2B}" srcOrd="0" destOrd="0" presId="urn:microsoft.com/office/officeart/2008/layout/HorizontalMultiLevelHierarchy"/>
    <dgm:cxn modelId="{EDA419A9-FE25-4FDF-B77C-932AD057FE96}" srcId="{5CEE5612-4BB9-4CAA-A57A-680A5134FB66}" destId="{F5208AAB-802C-49BC-AFFD-2E500E66997D}" srcOrd="2" destOrd="0" parTransId="{4A99E4D1-B6EC-4B06-A366-70941A0C0750}" sibTransId="{60BD1354-0CC8-4DE7-BD8B-0AC55DA1EB9C}"/>
    <dgm:cxn modelId="{B1221AB1-3EF9-4F68-9802-EAC21CED9667}" type="presOf" srcId="{723685E8-3102-4E55-8EDA-B698C223AF8A}" destId="{9BD69389-2990-4383-BCC9-390E07B0F550}" srcOrd="1" destOrd="0" presId="urn:microsoft.com/office/officeart/2008/layout/HorizontalMultiLevelHierarchy"/>
    <dgm:cxn modelId="{56AFA5B7-E107-42CC-87C8-AF66D2E40728}" srcId="{E57E0AA8-D04C-4EE2-96AE-E126DB337DB8}" destId="{5CEE5612-4BB9-4CAA-A57A-680A5134FB66}" srcOrd="0" destOrd="0" parTransId="{F71DFA86-153E-4685-8399-2A1911C28706}" sibTransId="{18673DCD-951D-49A1-B77A-7C0B2332FCBF}"/>
    <dgm:cxn modelId="{3B25E6CA-8E24-4F22-9072-97713E5BB9BE}" type="presOf" srcId="{E57E0AA8-D04C-4EE2-96AE-E126DB337DB8}" destId="{8B3C4B0B-9DA3-4CAB-A9B3-9A5055BFF5F3}" srcOrd="0" destOrd="0" presId="urn:microsoft.com/office/officeart/2008/layout/HorizontalMultiLevelHierarchy"/>
    <dgm:cxn modelId="{61AEDBE3-61F7-4D7E-AD4D-80A42449B4C6}" srcId="{5CEE5612-4BB9-4CAA-A57A-680A5134FB66}" destId="{1FA78410-F790-46EC-B7A8-AFF06BFB6643}" srcOrd="0" destOrd="0" parTransId="{729D4283-C039-4704-83F3-8FE2C5E75859}" sibTransId="{7239D7E1-E930-43B7-BE23-471EC6FDB6CA}"/>
    <dgm:cxn modelId="{380F24FE-4C30-4E0A-93AA-7F0708CB166F}" type="presOf" srcId="{729D4283-C039-4704-83F3-8FE2C5E75859}" destId="{D329CE66-89D7-4628-9853-3438B2D8A596}" srcOrd="0" destOrd="0" presId="urn:microsoft.com/office/officeart/2008/layout/HorizontalMultiLevelHierarchy"/>
    <dgm:cxn modelId="{78CF29FF-DC64-4E9E-9254-EC4F8463345A}" type="presOf" srcId="{4A99E4D1-B6EC-4B06-A366-70941A0C0750}" destId="{CAA1056C-6A24-4C3E-B8AC-272A9330DF40}" srcOrd="0" destOrd="0" presId="urn:microsoft.com/office/officeart/2008/layout/HorizontalMultiLevelHierarchy"/>
    <dgm:cxn modelId="{D5E6B5C4-5502-4020-BAEA-A0DE35567CC4}" type="presParOf" srcId="{8B3C4B0B-9DA3-4CAB-A9B3-9A5055BFF5F3}" destId="{1C160A06-611D-4A75-9AED-EDA8BD58EC50}" srcOrd="0" destOrd="0" presId="urn:microsoft.com/office/officeart/2008/layout/HorizontalMultiLevelHierarchy"/>
    <dgm:cxn modelId="{38F60E9F-3937-4749-81C4-A0CF25094C5A}" type="presParOf" srcId="{1C160A06-611D-4A75-9AED-EDA8BD58EC50}" destId="{973F570F-DD2F-494C-B459-3698DFD95F76}" srcOrd="0" destOrd="0" presId="urn:microsoft.com/office/officeart/2008/layout/HorizontalMultiLevelHierarchy"/>
    <dgm:cxn modelId="{5926876E-B8B6-4255-AA9A-7FD173E86C1B}" type="presParOf" srcId="{1C160A06-611D-4A75-9AED-EDA8BD58EC50}" destId="{B99CBE32-2DC3-454B-8B17-3CC98982034E}" srcOrd="1" destOrd="0" presId="urn:microsoft.com/office/officeart/2008/layout/HorizontalMultiLevelHierarchy"/>
    <dgm:cxn modelId="{0DF39A51-0DA6-4EA5-AE5A-7BECDBD2F8C5}" type="presParOf" srcId="{B99CBE32-2DC3-454B-8B17-3CC98982034E}" destId="{D329CE66-89D7-4628-9853-3438B2D8A596}" srcOrd="0" destOrd="0" presId="urn:microsoft.com/office/officeart/2008/layout/HorizontalMultiLevelHierarchy"/>
    <dgm:cxn modelId="{8F929DF4-10D2-40BE-B769-8DC4471E28B4}" type="presParOf" srcId="{D329CE66-89D7-4628-9853-3438B2D8A596}" destId="{1F775EEA-4CDA-4B4C-AEBD-583B6DA484A9}" srcOrd="0" destOrd="0" presId="urn:microsoft.com/office/officeart/2008/layout/HorizontalMultiLevelHierarchy"/>
    <dgm:cxn modelId="{CB6FE4F7-68CE-4F9D-A458-DB422C111BF3}" type="presParOf" srcId="{B99CBE32-2DC3-454B-8B17-3CC98982034E}" destId="{D064AA16-4778-410A-9F26-290946C44BCE}" srcOrd="1" destOrd="0" presId="urn:microsoft.com/office/officeart/2008/layout/HorizontalMultiLevelHierarchy"/>
    <dgm:cxn modelId="{FD61CE68-1341-492D-9FB0-C15DCAAE91C8}" type="presParOf" srcId="{D064AA16-4778-410A-9F26-290946C44BCE}" destId="{91E0A27F-BE63-48A4-BECE-A62CD8D14C2B}" srcOrd="0" destOrd="0" presId="urn:microsoft.com/office/officeart/2008/layout/HorizontalMultiLevelHierarchy"/>
    <dgm:cxn modelId="{CE94D76B-8F30-49D2-89A1-2E8142E166B4}" type="presParOf" srcId="{D064AA16-4778-410A-9F26-290946C44BCE}" destId="{0F0400C9-06A5-4DA3-A480-F645B0936AEA}" srcOrd="1" destOrd="0" presId="urn:microsoft.com/office/officeart/2008/layout/HorizontalMultiLevelHierarchy"/>
    <dgm:cxn modelId="{D8B4CB9B-E8BD-44D7-A302-42B02BA58C3D}" type="presParOf" srcId="{B99CBE32-2DC3-454B-8B17-3CC98982034E}" destId="{7B7929F0-A034-47AA-9A4E-68EF123CAF2D}" srcOrd="2" destOrd="0" presId="urn:microsoft.com/office/officeart/2008/layout/HorizontalMultiLevelHierarchy"/>
    <dgm:cxn modelId="{88D94943-1144-4EEF-B7F2-7098FA26426E}" type="presParOf" srcId="{7B7929F0-A034-47AA-9A4E-68EF123CAF2D}" destId="{9BD69389-2990-4383-BCC9-390E07B0F550}" srcOrd="0" destOrd="0" presId="urn:microsoft.com/office/officeart/2008/layout/HorizontalMultiLevelHierarchy"/>
    <dgm:cxn modelId="{E34BC47E-96AB-4CD7-8C0C-3C5781634748}" type="presParOf" srcId="{B99CBE32-2DC3-454B-8B17-3CC98982034E}" destId="{3E69E008-2946-44B7-BB41-47733F896F9F}" srcOrd="3" destOrd="0" presId="urn:microsoft.com/office/officeart/2008/layout/HorizontalMultiLevelHierarchy"/>
    <dgm:cxn modelId="{BCE7C376-EDAF-443C-A6E0-C1EAD7DCAE6C}" type="presParOf" srcId="{3E69E008-2946-44B7-BB41-47733F896F9F}" destId="{CE916B2A-9710-47E1-B293-44B0C82EF103}" srcOrd="0" destOrd="0" presId="urn:microsoft.com/office/officeart/2008/layout/HorizontalMultiLevelHierarchy"/>
    <dgm:cxn modelId="{432432CD-B085-4E00-8EEA-C78BB9766384}" type="presParOf" srcId="{3E69E008-2946-44B7-BB41-47733F896F9F}" destId="{1F177592-0A83-4963-AA1F-B2F4F288AF7F}" srcOrd="1" destOrd="0" presId="urn:microsoft.com/office/officeart/2008/layout/HorizontalMultiLevelHierarchy"/>
    <dgm:cxn modelId="{5BBA8B09-C7CA-4870-A793-D734324D8897}" type="presParOf" srcId="{B99CBE32-2DC3-454B-8B17-3CC98982034E}" destId="{CAA1056C-6A24-4C3E-B8AC-272A9330DF40}" srcOrd="4" destOrd="0" presId="urn:microsoft.com/office/officeart/2008/layout/HorizontalMultiLevelHierarchy"/>
    <dgm:cxn modelId="{2C433A71-67CB-41A6-AA8D-4D73A59BE89C}" type="presParOf" srcId="{CAA1056C-6A24-4C3E-B8AC-272A9330DF40}" destId="{1C81B005-F3E9-4835-B559-4F6AF3CEBF32}" srcOrd="0" destOrd="0" presId="urn:microsoft.com/office/officeart/2008/layout/HorizontalMultiLevelHierarchy"/>
    <dgm:cxn modelId="{8D8E987D-A9F2-433A-94D0-59E90D95CF57}" type="presParOf" srcId="{B99CBE32-2DC3-454B-8B17-3CC98982034E}" destId="{E1F6CA33-8C0F-478D-B3A8-B47E152661BF}" srcOrd="5" destOrd="0" presId="urn:microsoft.com/office/officeart/2008/layout/HorizontalMultiLevelHierarchy"/>
    <dgm:cxn modelId="{D24B558F-4132-467F-9E08-6125731CE059}" type="presParOf" srcId="{E1F6CA33-8C0F-478D-B3A8-B47E152661BF}" destId="{BD18E7B5-58ED-496D-B9BA-0A16162668A5}" srcOrd="0" destOrd="0" presId="urn:microsoft.com/office/officeart/2008/layout/HorizontalMultiLevelHierarchy"/>
    <dgm:cxn modelId="{E74D23CC-7E58-4F7A-AA36-52E6DBB1C7A4}" type="presParOf" srcId="{E1F6CA33-8C0F-478D-B3A8-B47E152661BF}" destId="{07A3C2D2-55B6-485E-85F1-61E9F7711DC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6B87B-5416-4EE1-8859-8445C569FA47}">
      <dsp:nvSpPr>
        <dsp:cNvPr id="0" name=""/>
        <dsp:cNvSpPr/>
      </dsp:nvSpPr>
      <dsp:spPr>
        <a:xfrm rot="5400000">
          <a:off x="-366044" y="1148253"/>
          <a:ext cx="1789704" cy="215933"/>
        </a:xfrm>
        <a:prstGeom prst="rect">
          <a:avLst/>
        </a:prstGeom>
        <a:solidFill>
          <a:srgbClr val="D567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50B35-5CD0-4737-B7A9-38589CBCAA08}">
      <dsp:nvSpPr>
        <dsp:cNvPr id="0" name=""/>
        <dsp:cNvSpPr/>
      </dsp:nvSpPr>
      <dsp:spPr>
        <a:xfrm>
          <a:off x="44087" y="3737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400" i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86250" y="45900"/>
        <a:ext cx="2314930" cy="1355227"/>
      </dsp:txXfrm>
    </dsp:sp>
    <dsp:sp modelId="{4195CC46-29A6-4D29-A25D-BFBBAD97B1B0}">
      <dsp:nvSpPr>
        <dsp:cNvPr id="0" name=""/>
        <dsp:cNvSpPr/>
      </dsp:nvSpPr>
      <dsp:spPr>
        <a:xfrm rot="5400000">
          <a:off x="-366044" y="2947695"/>
          <a:ext cx="1789704" cy="215933"/>
        </a:xfrm>
        <a:prstGeom prst="rect">
          <a:avLst/>
        </a:prstGeom>
        <a:solidFill>
          <a:srgbClr val="D567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32351-FA84-4099-B944-4312CDF0F904}">
      <dsp:nvSpPr>
        <dsp:cNvPr id="0" name=""/>
        <dsp:cNvSpPr/>
      </dsp:nvSpPr>
      <dsp:spPr>
        <a:xfrm>
          <a:off x="44087" y="1803179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800" i="0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86250" y="1845342"/>
        <a:ext cx="2314930" cy="1355227"/>
      </dsp:txXfrm>
    </dsp:sp>
    <dsp:sp modelId="{13EDB223-6025-4D67-8DCD-5C6037B042B9}">
      <dsp:nvSpPr>
        <dsp:cNvPr id="0" name=""/>
        <dsp:cNvSpPr/>
      </dsp:nvSpPr>
      <dsp:spPr>
        <a:xfrm>
          <a:off x="533677" y="3847416"/>
          <a:ext cx="3181272" cy="215933"/>
        </a:xfrm>
        <a:prstGeom prst="rect">
          <a:avLst/>
        </a:prstGeom>
        <a:solidFill>
          <a:srgbClr val="D567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FC728-4B35-41EE-B138-C6ADC11CCEE2}">
      <dsp:nvSpPr>
        <dsp:cNvPr id="0" name=""/>
        <dsp:cNvSpPr/>
      </dsp:nvSpPr>
      <dsp:spPr>
        <a:xfrm>
          <a:off x="44087" y="3602621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kern="1200" dirty="0">
              <a:solidFill>
                <a:srgbClr val="00385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Soustraire le montant des ventes par carte du montant total des ventes de la journée</a:t>
          </a:r>
          <a:endParaRPr lang="fr-CA" sz="1600" kern="1200" dirty="0">
            <a:solidFill>
              <a:srgbClr val="00385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86250" y="3644784"/>
        <a:ext cx="2314930" cy="1355227"/>
      </dsp:txXfrm>
    </dsp:sp>
    <dsp:sp modelId="{7BF948FB-E069-4020-A7E9-34CB4FE5113B}">
      <dsp:nvSpPr>
        <dsp:cNvPr id="0" name=""/>
        <dsp:cNvSpPr/>
      </dsp:nvSpPr>
      <dsp:spPr>
        <a:xfrm rot="16200000">
          <a:off x="2824967" y="2947695"/>
          <a:ext cx="1789704" cy="215933"/>
        </a:xfrm>
        <a:prstGeom prst="rect">
          <a:avLst/>
        </a:prstGeom>
        <a:solidFill>
          <a:srgbClr val="D567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90519-DFCD-4875-9BF6-FC1030306A32}">
      <dsp:nvSpPr>
        <dsp:cNvPr id="0" name=""/>
        <dsp:cNvSpPr/>
      </dsp:nvSpPr>
      <dsp:spPr>
        <a:xfrm>
          <a:off x="3235098" y="3602621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800" i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277261" y="3644784"/>
        <a:ext cx="2314930" cy="1355227"/>
      </dsp:txXfrm>
    </dsp:sp>
    <dsp:sp modelId="{1C657FB4-EF2D-4BDF-A5A0-EE45CBAFC546}">
      <dsp:nvSpPr>
        <dsp:cNvPr id="0" name=""/>
        <dsp:cNvSpPr/>
      </dsp:nvSpPr>
      <dsp:spPr>
        <a:xfrm rot="16200000">
          <a:off x="2824967" y="1148253"/>
          <a:ext cx="1789704" cy="215933"/>
        </a:xfrm>
        <a:prstGeom prst="rect">
          <a:avLst/>
        </a:prstGeom>
        <a:solidFill>
          <a:srgbClr val="D567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7E3A0C-D297-463D-ABA6-0C0DCF56B66B}">
      <dsp:nvSpPr>
        <dsp:cNvPr id="0" name=""/>
        <dsp:cNvSpPr/>
      </dsp:nvSpPr>
      <dsp:spPr>
        <a:xfrm>
          <a:off x="3235098" y="1803179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800" i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277261" y="1845342"/>
        <a:ext cx="2314930" cy="1355227"/>
      </dsp:txXfrm>
    </dsp:sp>
    <dsp:sp modelId="{BE51E2A7-D63A-4846-9250-9489D8A9F72F}">
      <dsp:nvSpPr>
        <dsp:cNvPr id="0" name=""/>
        <dsp:cNvSpPr/>
      </dsp:nvSpPr>
      <dsp:spPr>
        <a:xfrm>
          <a:off x="3724688" y="248531"/>
          <a:ext cx="3181272" cy="215933"/>
        </a:xfrm>
        <a:prstGeom prst="rect">
          <a:avLst/>
        </a:prstGeom>
        <a:solidFill>
          <a:srgbClr val="D567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96A8D4-C178-4C8A-9564-CEE877246B18}">
      <dsp:nvSpPr>
        <dsp:cNvPr id="0" name=""/>
        <dsp:cNvSpPr/>
      </dsp:nvSpPr>
      <dsp:spPr>
        <a:xfrm>
          <a:off x="3235098" y="3737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800" i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277261" y="45900"/>
        <a:ext cx="2314930" cy="1355227"/>
      </dsp:txXfrm>
    </dsp:sp>
    <dsp:sp modelId="{5EA154CB-7CE3-433C-946B-D0EC3BE90F65}">
      <dsp:nvSpPr>
        <dsp:cNvPr id="0" name=""/>
        <dsp:cNvSpPr/>
      </dsp:nvSpPr>
      <dsp:spPr>
        <a:xfrm rot="5400000">
          <a:off x="6015978" y="1148253"/>
          <a:ext cx="1789704" cy="215933"/>
        </a:xfrm>
        <a:prstGeom prst="rect">
          <a:avLst/>
        </a:prstGeom>
        <a:solidFill>
          <a:srgbClr val="D567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BE0A51-0610-44AD-907D-338447E78E1B}">
      <dsp:nvSpPr>
        <dsp:cNvPr id="0" name=""/>
        <dsp:cNvSpPr/>
      </dsp:nvSpPr>
      <dsp:spPr>
        <a:xfrm>
          <a:off x="6426109" y="3737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800" i="1" kern="1200" dirty="0">
            <a:solidFill>
              <a:srgbClr val="FF0000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468272" y="45900"/>
        <a:ext cx="2314930" cy="1355227"/>
      </dsp:txXfrm>
    </dsp:sp>
    <dsp:sp modelId="{61DBEC0B-A208-414C-B828-D5C286AD878C}">
      <dsp:nvSpPr>
        <dsp:cNvPr id="0" name=""/>
        <dsp:cNvSpPr/>
      </dsp:nvSpPr>
      <dsp:spPr>
        <a:xfrm>
          <a:off x="6426109" y="1803179"/>
          <a:ext cx="2399256" cy="1439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28355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kern="1200" dirty="0">
              <a:solidFill>
                <a:srgbClr val="00385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Compter et distribuer le pourboire</a:t>
          </a:r>
          <a:endParaRPr lang="fr-CA" sz="2400" kern="1200" dirty="0">
            <a:solidFill>
              <a:srgbClr val="00385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468272" y="1845342"/>
        <a:ext cx="2314930" cy="13552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F9BC1-ECCF-406B-97D7-C94A892FDACD}">
      <dsp:nvSpPr>
        <dsp:cNvPr id="0" name=""/>
        <dsp:cNvSpPr/>
      </dsp:nvSpPr>
      <dsp:spPr>
        <a:xfrm>
          <a:off x="4537134" y="4677519"/>
          <a:ext cx="557714" cy="1062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857" y="0"/>
              </a:lnTo>
              <a:lnTo>
                <a:pt x="278857" y="1062718"/>
              </a:lnTo>
              <a:lnTo>
                <a:pt x="557714" y="10627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4785987" y="5178874"/>
        <a:ext cx="60008" cy="60008"/>
      </dsp:txXfrm>
    </dsp:sp>
    <dsp:sp modelId="{123CFC22-9A36-4D6C-BBE3-0E30EED65FE3}">
      <dsp:nvSpPr>
        <dsp:cNvPr id="0" name=""/>
        <dsp:cNvSpPr/>
      </dsp:nvSpPr>
      <dsp:spPr>
        <a:xfrm>
          <a:off x="4537134" y="4631799"/>
          <a:ext cx="5577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7714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4802048" y="4663576"/>
        <a:ext cx="27885" cy="27885"/>
      </dsp:txXfrm>
    </dsp:sp>
    <dsp:sp modelId="{0C2CFD95-3D17-4D8D-81CA-AD3BE2152886}">
      <dsp:nvSpPr>
        <dsp:cNvPr id="0" name=""/>
        <dsp:cNvSpPr/>
      </dsp:nvSpPr>
      <dsp:spPr>
        <a:xfrm>
          <a:off x="4537134" y="3614801"/>
          <a:ext cx="557714" cy="1062718"/>
        </a:xfrm>
        <a:custGeom>
          <a:avLst/>
          <a:gdLst/>
          <a:ahLst/>
          <a:cxnLst/>
          <a:rect l="0" t="0" r="0" b="0"/>
          <a:pathLst>
            <a:path>
              <a:moveTo>
                <a:pt x="0" y="1062718"/>
              </a:moveTo>
              <a:lnTo>
                <a:pt x="278857" y="1062718"/>
              </a:lnTo>
              <a:lnTo>
                <a:pt x="278857" y="0"/>
              </a:lnTo>
              <a:lnTo>
                <a:pt x="55771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4785987" y="4116156"/>
        <a:ext cx="60008" cy="60008"/>
      </dsp:txXfrm>
    </dsp:sp>
    <dsp:sp modelId="{CAA1056C-6A24-4C3E-B8AC-272A9330DF40}">
      <dsp:nvSpPr>
        <dsp:cNvPr id="0" name=""/>
        <dsp:cNvSpPr/>
      </dsp:nvSpPr>
      <dsp:spPr>
        <a:xfrm>
          <a:off x="4602147" y="1489364"/>
          <a:ext cx="557714" cy="1062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857" y="0"/>
              </a:lnTo>
              <a:lnTo>
                <a:pt x="278857" y="1062718"/>
              </a:lnTo>
              <a:lnTo>
                <a:pt x="557714" y="10627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4851000" y="1990719"/>
        <a:ext cx="60008" cy="60008"/>
      </dsp:txXfrm>
    </dsp:sp>
    <dsp:sp modelId="{7B7929F0-A034-47AA-9A4E-68EF123CAF2D}">
      <dsp:nvSpPr>
        <dsp:cNvPr id="0" name=""/>
        <dsp:cNvSpPr/>
      </dsp:nvSpPr>
      <dsp:spPr>
        <a:xfrm>
          <a:off x="4602147" y="1443644"/>
          <a:ext cx="5577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7714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4867061" y="1475421"/>
        <a:ext cx="27885" cy="27885"/>
      </dsp:txXfrm>
    </dsp:sp>
    <dsp:sp modelId="{D329CE66-89D7-4628-9853-3438B2D8A596}">
      <dsp:nvSpPr>
        <dsp:cNvPr id="0" name=""/>
        <dsp:cNvSpPr/>
      </dsp:nvSpPr>
      <dsp:spPr>
        <a:xfrm>
          <a:off x="4602147" y="426645"/>
          <a:ext cx="557714" cy="1062718"/>
        </a:xfrm>
        <a:custGeom>
          <a:avLst/>
          <a:gdLst/>
          <a:ahLst/>
          <a:cxnLst/>
          <a:rect l="0" t="0" r="0" b="0"/>
          <a:pathLst>
            <a:path>
              <a:moveTo>
                <a:pt x="0" y="1062718"/>
              </a:moveTo>
              <a:lnTo>
                <a:pt x="278857" y="1062718"/>
              </a:lnTo>
              <a:lnTo>
                <a:pt x="278857" y="0"/>
              </a:lnTo>
              <a:lnTo>
                <a:pt x="55771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4851000" y="928000"/>
        <a:ext cx="60008" cy="60008"/>
      </dsp:txXfrm>
    </dsp:sp>
    <dsp:sp modelId="{973F570F-DD2F-494C-B459-3698DFD95F76}">
      <dsp:nvSpPr>
        <dsp:cNvPr id="0" name=""/>
        <dsp:cNvSpPr/>
      </dsp:nvSpPr>
      <dsp:spPr>
        <a:xfrm rot="16200000">
          <a:off x="2792032" y="485460"/>
          <a:ext cx="1612423" cy="200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b="1" kern="1200" dirty="0"/>
            <a:t>Quelle est l’étape pendant laquelle Justine est la plus concentrée?</a:t>
          </a:r>
          <a:endParaRPr lang="fr-CA" sz="2100" kern="1200" dirty="0"/>
        </a:p>
      </dsp:txBody>
      <dsp:txXfrm>
        <a:off x="2792032" y="485460"/>
        <a:ext cx="1612423" cy="2007806"/>
      </dsp:txXfrm>
    </dsp:sp>
    <dsp:sp modelId="{91E0A27F-BE63-48A4-BECE-A62CD8D14C2B}">
      <dsp:nvSpPr>
        <dsp:cNvPr id="0" name=""/>
        <dsp:cNvSpPr/>
      </dsp:nvSpPr>
      <dsp:spPr>
        <a:xfrm>
          <a:off x="5159861" y="1558"/>
          <a:ext cx="5345109" cy="850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Quand elle dépose l’argent dans le coffre-fort.</a:t>
          </a:r>
          <a:endParaRPr lang="fr-CA" sz="2000" kern="1200" dirty="0"/>
        </a:p>
      </dsp:txBody>
      <dsp:txXfrm>
        <a:off x="5159861" y="1558"/>
        <a:ext cx="5345109" cy="850174"/>
      </dsp:txXfrm>
    </dsp:sp>
    <dsp:sp modelId="{CE916B2A-9710-47E1-B293-44B0C82EF103}">
      <dsp:nvSpPr>
        <dsp:cNvPr id="0" name=""/>
        <dsp:cNvSpPr/>
      </dsp:nvSpPr>
      <dsp:spPr>
        <a:xfrm>
          <a:off x="5159861" y="1064276"/>
          <a:ext cx="5323832" cy="850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100"/>
            <a:buFont typeface="Calibri" panose="020F0502020204030204" pitchFamily="34" charset="0"/>
            <a:buNone/>
          </a:pPr>
          <a:r>
            <a:rPr lang="fr-FR" sz="2000" kern="1200" dirty="0"/>
            <a:t>Lorsqu’elle compte l’argent dans la caisse.</a:t>
          </a:r>
          <a:endParaRPr lang="fr-CA" sz="2000" kern="1200" dirty="0"/>
        </a:p>
      </dsp:txBody>
      <dsp:txXfrm>
        <a:off x="5159861" y="1064276"/>
        <a:ext cx="5323832" cy="850174"/>
      </dsp:txXfrm>
    </dsp:sp>
    <dsp:sp modelId="{BD18E7B5-58ED-496D-B9BA-0A16162668A5}">
      <dsp:nvSpPr>
        <dsp:cNvPr id="0" name=""/>
        <dsp:cNvSpPr/>
      </dsp:nvSpPr>
      <dsp:spPr>
        <a:xfrm>
          <a:off x="5159861" y="2126995"/>
          <a:ext cx="5323832" cy="850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Au moment où elle inscrit le contenu de la caisse dans le logiciel.</a:t>
          </a:r>
          <a:endParaRPr lang="fr-CA" sz="2000" kern="1200" dirty="0"/>
        </a:p>
      </dsp:txBody>
      <dsp:txXfrm>
        <a:off x="5159861" y="2126995"/>
        <a:ext cx="5323832" cy="850174"/>
      </dsp:txXfrm>
    </dsp:sp>
    <dsp:sp modelId="{D6C48DF4-66E9-46F9-96ED-DC7F6300E995}">
      <dsp:nvSpPr>
        <dsp:cNvPr id="0" name=""/>
        <dsp:cNvSpPr/>
      </dsp:nvSpPr>
      <dsp:spPr>
        <a:xfrm rot="16200000">
          <a:off x="2561770" y="3706122"/>
          <a:ext cx="2007933" cy="1942793"/>
        </a:xfrm>
        <a:prstGeom prst="rect">
          <a:avLst/>
        </a:prstGeom>
        <a:solidFill>
          <a:srgbClr val="0034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/>
            <a:t>Qu’est-ce que Justine fait avec le coffre-fort?</a:t>
          </a:r>
          <a:endParaRPr lang="fr-CA" sz="2100" kern="1200" dirty="0"/>
        </a:p>
      </dsp:txBody>
      <dsp:txXfrm>
        <a:off x="2561770" y="3706122"/>
        <a:ext cx="2007933" cy="1942793"/>
      </dsp:txXfrm>
    </dsp:sp>
    <dsp:sp modelId="{4670CBFF-6520-44E9-BD98-28F2F81F9977}">
      <dsp:nvSpPr>
        <dsp:cNvPr id="0" name=""/>
        <dsp:cNvSpPr/>
      </dsp:nvSpPr>
      <dsp:spPr>
        <a:xfrm>
          <a:off x="5094849" y="3189713"/>
          <a:ext cx="5361645" cy="850174"/>
        </a:xfrm>
        <a:prstGeom prst="rect">
          <a:avLst/>
        </a:prstGeom>
        <a:solidFill>
          <a:srgbClr val="0034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Elle met les clés du commerce à l’intérieur.</a:t>
          </a:r>
          <a:endParaRPr lang="fr-CA" sz="2000" kern="1200" dirty="0"/>
        </a:p>
      </dsp:txBody>
      <dsp:txXfrm>
        <a:off x="5094849" y="3189713"/>
        <a:ext cx="5361645" cy="850174"/>
      </dsp:txXfrm>
    </dsp:sp>
    <dsp:sp modelId="{0317726B-F18D-470D-89D7-9363812E964F}">
      <dsp:nvSpPr>
        <dsp:cNvPr id="0" name=""/>
        <dsp:cNvSpPr/>
      </dsp:nvSpPr>
      <dsp:spPr>
        <a:xfrm>
          <a:off x="5094849" y="4252432"/>
          <a:ext cx="5352248" cy="850174"/>
        </a:xfrm>
        <a:prstGeom prst="rect">
          <a:avLst/>
        </a:prstGeom>
        <a:solidFill>
          <a:srgbClr val="0034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Elle y dépose l’argent des ventes et referme à clé.</a:t>
          </a:r>
          <a:endParaRPr lang="fr-CA" sz="2000" kern="1200" dirty="0"/>
        </a:p>
      </dsp:txBody>
      <dsp:txXfrm>
        <a:off x="5094849" y="4252432"/>
        <a:ext cx="5352248" cy="850174"/>
      </dsp:txXfrm>
    </dsp:sp>
    <dsp:sp modelId="{94E563F4-F85D-411C-BB96-F9070E27B4A2}">
      <dsp:nvSpPr>
        <dsp:cNvPr id="0" name=""/>
        <dsp:cNvSpPr/>
      </dsp:nvSpPr>
      <dsp:spPr>
        <a:xfrm>
          <a:off x="5094849" y="5315150"/>
          <a:ext cx="5367613" cy="850174"/>
        </a:xfrm>
        <a:prstGeom prst="rect">
          <a:avLst/>
        </a:prstGeom>
        <a:solidFill>
          <a:srgbClr val="0034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Elle le cache pour que personne ne le voie.</a:t>
          </a:r>
          <a:endParaRPr lang="fr-CA" sz="2000" kern="1200" dirty="0"/>
        </a:p>
      </dsp:txBody>
      <dsp:txXfrm>
        <a:off x="5094849" y="5315150"/>
        <a:ext cx="5367613" cy="8501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1056C-6A24-4C3E-B8AC-272A9330DF40}">
      <dsp:nvSpPr>
        <dsp:cNvPr id="0" name=""/>
        <dsp:cNvSpPr/>
      </dsp:nvSpPr>
      <dsp:spPr>
        <a:xfrm>
          <a:off x="2143060" y="2396690"/>
          <a:ext cx="545520" cy="1039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2760" y="0"/>
              </a:lnTo>
              <a:lnTo>
                <a:pt x="272760" y="1039482"/>
              </a:lnTo>
              <a:lnTo>
                <a:pt x="545520" y="10394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2386472" y="2887084"/>
        <a:ext cx="58696" cy="58696"/>
      </dsp:txXfrm>
    </dsp:sp>
    <dsp:sp modelId="{7B7929F0-A034-47AA-9A4E-68EF123CAF2D}">
      <dsp:nvSpPr>
        <dsp:cNvPr id="0" name=""/>
        <dsp:cNvSpPr/>
      </dsp:nvSpPr>
      <dsp:spPr>
        <a:xfrm>
          <a:off x="2143060" y="2350971"/>
          <a:ext cx="5455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5520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2402183" y="2383052"/>
        <a:ext cx="27276" cy="27276"/>
      </dsp:txXfrm>
    </dsp:sp>
    <dsp:sp modelId="{D329CE66-89D7-4628-9853-3438B2D8A596}">
      <dsp:nvSpPr>
        <dsp:cNvPr id="0" name=""/>
        <dsp:cNvSpPr/>
      </dsp:nvSpPr>
      <dsp:spPr>
        <a:xfrm>
          <a:off x="2143060" y="1357208"/>
          <a:ext cx="545520" cy="1039482"/>
        </a:xfrm>
        <a:custGeom>
          <a:avLst/>
          <a:gdLst/>
          <a:ahLst/>
          <a:cxnLst/>
          <a:rect l="0" t="0" r="0" b="0"/>
          <a:pathLst>
            <a:path>
              <a:moveTo>
                <a:pt x="0" y="1039482"/>
              </a:moveTo>
              <a:lnTo>
                <a:pt x="272760" y="1039482"/>
              </a:lnTo>
              <a:lnTo>
                <a:pt x="272760" y="0"/>
              </a:lnTo>
              <a:lnTo>
                <a:pt x="54552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2386472" y="1847601"/>
        <a:ext cx="58696" cy="58696"/>
      </dsp:txXfrm>
    </dsp:sp>
    <dsp:sp modelId="{973F570F-DD2F-494C-B459-3698DFD95F76}">
      <dsp:nvSpPr>
        <dsp:cNvPr id="0" name=""/>
        <dsp:cNvSpPr/>
      </dsp:nvSpPr>
      <dsp:spPr>
        <a:xfrm rot="16200000">
          <a:off x="283385" y="1325599"/>
          <a:ext cx="1577168" cy="21421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 dirty="0"/>
            <a:t>Que fait Justine avec le pourboire?</a:t>
          </a:r>
          <a:endParaRPr lang="fr-CA" sz="3000" kern="1200" dirty="0"/>
        </a:p>
      </dsp:txBody>
      <dsp:txXfrm>
        <a:off x="283385" y="1325599"/>
        <a:ext cx="1577168" cy="2142182"/>
      </dsp:txXfrm>
    </dsp:sp>
    <dsp:sp modelId="{91E0A27F-BE63-48A4-BECE-A62CD8D14C2B}">
      <dsp:nvSpPr>
        <dsp:cNvPr id="0" name=""/>
        <dsp:cNvSpPr/>
      </dsp:nvSpPr>
      <dsp:spPr>
        <a:xfrm>
          <a:off x="2688581" y="941415"/>
          <a:ext cx="5177535" cy="831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Elle le divise entre tout le personnel qui a travaillé dans la journée.</a:t>
          </a:r>
          <a:endParaRPr lang="fr-CA" sz="2600" kern="1200" dirty="0"/>
        </a:p>
      </dsp:txBody>
      <dsp:txXfrm>
        <a:off x="2688581" y="941415"/>
        <a:ext cx="5177535" cy="831586"/>
      </dsp:txXfrm>
    </dsp:sp>
    <dsp:sp modelId="{CE916B2A-9710-47E1-B293-44B0C82EF103}">
      <dsp:nvSpPr>
        <dsp:cNvPr id="0" name=""/>
        <dsp:cNvSpPr/>
      </dsp:nvSpPr>
      <dsp:spPr>
        <a:xfrm>
          <a:off x="2688581" y="1980897"/>
          <a:ext cx="5207430" cy="831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100"/>
            <a:buFont typeface="Calibri" panose="020F0502020204030204" pitchFamily="34" charset="0"/>
            <a:buNone/>
          </a:pPr>
          <a:r>
            <a:rPr lang="fr-FR" sz="2600" kern="1200" dirty="0"/>
            <a:t>Elle le dépose dans le coffre-fort.</a:t>
          </a:r>
          <a:endParaRPr lang="fr-CA" sz="2600" kern="1200" dirty="0"/>
        </a:p>
      </dsp:txBody>
      <dsp:txXfrm>
        <a:off x="2688581" y="1980897"/>
        <a:ext cx="5207430" cy="831586"/>
      </dsp:txXfrm>
    </dsp:sp>
    <dsp:sp modelId="{BD18E7B5-58ED-496D-B9BA-0A16162668A5}">
      <dsp:nvSpPr>
        <dsp:cNvPr id="0" name=""/>
        <dsp:cNvSpPr/>
      </dsp:nvSpPr>
      <dsp:spPr>
        <a:xfrm>
          <a:off x="2688581" y="3020380"/>
          <a:ext cx="5207430" cy="831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Elle inscrit le montant total dans le logiciel de la caisse.</a:t>
          </a:r>
          <a:endParaRPr lang="fr-CA" sz="2500" kern="1200" dirty="0"/>
        </a:p>
      </dsp:txBody>
      <dsp:txXfrm>
        <a:off x="2688581" y="3020380"/>
        <a:ext cx="5207430" cy="831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7A0546F-FB9C-4C80-B37B-CFF8E6EA2277}" type="datetime1">
              <a:rPr lang="fr-FR" smtClean="0"/>
              <a:t>24/07/2025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C24FA-2C5B-453F-9667-4534FD048CE5}" type="datetime1">
              <a:rPr lang="fr-FR" smtClean="0"/>
              <a:pPr/>
              <a:t>24/07/2025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8874B-C36D-4483-1C59-91736BA28294}"/>
              </a:ext>
            </a:extLst>
          </p:cNvPr>
          <p:cNvSpPr/>
          <p:nvPr userDrawn="1"/>
        </p:nvSpPr>
        <p:spPr>
          <a:xfrm>
            <a:off x="0" y="1"/>
            <a:ext cx="12192000" cy="46736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409CA6C-0650-1774-1CD4-0887BB78F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467" y="2966720"/>
            <a:ext cx="10701865" cy="1503680"/>
          </a:xfrm>
        </p:spPr>
        <p:txBody>
          <a:bodyPr>
            <a:normAutofit/>
          </a:bodyPr>
          <a:lstStyle>
            <a:lvl1pPr>
              <a:defRPr b="0"/>
            </a:lvl1pPr>
          </a:lstStyle>
          <a:p>
            <a:pPr algn="l"/>
            <a:r>
              <a:rPr lang="fr-FR" sz="4000" spc="-10" dirty="0">
                <a:solidFill>
                  <a:srgbClr val="D56723"/>
                </a:solidFill>
                <a:effectLst/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  <a:t>TÂCHE</a:t>
            </a:r>
            <a:br>
              <a:rPr lang="fr-FR" sz="3600" spc="-10" dirty="0">
                <a:solidFill>
                  <a:srgbClr val="D56723"/>
                </a:solidFill>
                <a:effectLst/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</a:br>
            <a:r>
              <a:rPr lang="fr-FR" sz="2800" b="1" spc="-1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  <a:t>NOM DE LA TÂCHE</a:t>
            </a:r>
            <a:endParaRPr lang="fr-FR" sz="2800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6" name="Zone de texte 2">
            <a:extLst>
              <a:ext uri="{FF2B5EF4-FFF2-40B4-BE49-F238E27FC236}">
                <a16:creationId xmlns:a16="http://schemas.microsoft.com/office/drawing/2014/main" id="{77DEABCF-F035-3BAF-1F13-53713D4046F9}"/>
              </a:ext>
            </a:extLst>
          </p:cNvPr>
          <p:cNvSpPr txBox="1"/>
          <p:nvPr userDrawn="1"/>
        </p:nvSpPr>
        <p:spPr>
          <a:xfrm>
            <a:off x="7594605" y="5698066"/>
            <a:ext cx="2076556" cy="47561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CA" sz="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Avec la collaboration de :</a:t>
            </a:r>
            <a:endParaRPr lang="fr-CA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2DFB6C-5400-4976-CDCA-870153E099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609" y="6056927"/>
            <a:ext cx="1952097" cy="3866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6C03FF-5B06-BDFB-88BE-BF870B2813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5" y="6044970"/>
            <a:ext cx="1952096" cy="407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00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2524828" y="4409452"/>
            <a:ext cx="0" cy="308019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3767476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MERCI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WWW.WEBSITENAME.COM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94608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Rectangle 7" title="Décoratif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11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150516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MERCI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WWW.WEBSITENAME.COM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35872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7" name="Rectangle 6" title="Décoratif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802954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 avec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7" name="Rectangle 6" title="Décoratif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88556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 avec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7" name="Rectangle 6" title="Décoratif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27521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eur de diapositiv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9" name="Espace réservé du texte 12" title="Décoratif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1266489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éparateur de diapositiv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9" name="Espace réservé du texte 12" title="Décoratif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62466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B85D84F-24CA-A766-5428-14B69385304A}"/>
              </a:ext>
            </a:extLst>
          </p:cNvPr>
          <p:cNvSpPr/>
          <p:nvPr userDrawn="1"/>
        </p:nvSpPr>
        <p:spPr>
          <a:xfrm>
            <a:off x="0" y="0"/>
            <a:ext cx="6962660" cy="68580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CC97AB-BD0E-0950-6C21-BE3D62213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79787" y="1158386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A77947-39D8-6F0A-08ED-8DAA0A190E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79786" y="2487222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C3313C-CA07-4F0F-2AD7-A1A1E54D72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79786" y="3795109"/>
            <a:ext cx="906238" cy="906238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EC9214-BB9D-0353-F6C8-D435BC97DA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79786" y="5091019"/>
            <a:ext cx="906238" cy="906238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7A3C2D-C1D5-A41A-2FF2-E160F3F16E1F}"/>
              </a:ext>
            </a:extLst>
          </p:cNvPr>
          <p:cNvSpPr txBox="1"/>
          <p:nvPr userDrawn="1"/>
        </p:nvSpPr>
        <p:spPr>
          <a:xfrm>
            <a:off x="7568584" y="1454227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CO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596084-3A04-633F-80D7-D5CD4B2DB2D6}"/>
              </a:ext>
            </a:extLst>
          </p:cNvPr>
          <p:cNvSpPr txBox="1"/>
          <p:nvPr userDrawn="1"/>
        </p:nvSpPr>
        <p:spPr>
          <a:xfrm>
            <a:off x="7568584" y="2754217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PO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134393-07EC-92BB-1BD5-D698EC43B219}"/>
              </a:ext>
            </a:extLst>
          </p:cNvPr>
          <p:cNvSpPr txBox="1"/>
          <p:nvPr userDrawn="1"/>
        </p:nvSpPr>
        <p:spPr>
          <a:xfrm>
            <a:off x="7568584" y="4087259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CÉ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0726A82-386E-FCC6-E823-BA4AA405D8E0}"/>
              </a:ext>
            </a:extLst>
          </p:cNvPr>
          <p:cNvSpPr txBox="1"/>
          <p:nvPr userDrawn="1"/>
        </p:nvSpPr>
        <p:spPr>
          <a:xfrm>
            <a:off x="7568584" y="5387249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PÉ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C1821B-F761-00D0-CD2A-8D1CA2E574AA}"/>
              </a:ext>
            </a:extLst>
          </p:cNvPr>
          <p:cNvSpPr txBox="1"/>
          <p:nvPr userDrawn="1"/>
        </p:nvSpPr>
        <p:spPr>
          <a:xfrm>
            <a:off x="759279" y="1079258"/>
            <a:ext cx="53367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MISE EN SITUATION</a:t>
            </a:r>
          </a:p>
          <a:p>
            <a:endParaRPr lang="fr-FR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fr-FR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Zone texte</a:t>
            </a:r>
          </a:p>
        </p:txBody>
      </p:sp>
    </p:spTree>
    <p:extLst>
      <p:ext uri="{BB962C8B-B14F-4D97-AF65-F5344CB8AC3E}">
        <p14:creationId xmlns:p14="http://schemas.microsoft.com/office/powerpoint/2010/main" val="2555999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éparateur de diapositiv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445648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eur de diapositiv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13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3296926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 dirty="0"/>
              <a:t>Ordre du jour</a:t>
            </a:r>
          </a:p>
        </p:txBody>
      </p:sp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42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791782" y="3899540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3233477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2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 dirty="0"/>
              <a:t>Ordre du jour</a:t>
            </a:r>
          </a:p>
        </p:txBody>
      </p:sp>
    </p:spTree>
    <p:extLst>
      <p:ext uri="{BB962C8B-B14F-4D97-AF65-F5344CB8AC3E}">
        <p14:creationId xmlns:p14="http://schemas.microsoft.com/office/powerpoint/2010/main" val="4131519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Mise en page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2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 dirty="0"/>
              <a:t>Ordre du jour</a:t>
            </a:r>
          </a:p>
        </p:txBody>
      </p:sp>
    </p:spTree>
    <p:extLst>
      <p:ext uri="{BB962C8B-B14F-4D97-AF65-F5344CB8AC3E}">
        <p14:creationId xmlns:p14="http://schemas.microsoft.com/office/powerpoint/2010/main" val="26254370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" name="Rectangle 2" title="Décoratif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7" name="Espace réservé du texte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1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2</a:t>
            </a:r>
          </a:p>
        </p:txBody>
      </p:sp>
      <p:sp>
        <p:nvSpPr>
          <p:cNvPr id="39" name="Espace réservé du texte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3</a:t>
            </a:r>
          </a:p>
        </p:txBody>
      </p:sp>
      <p:sp>
        <p:nvSpPr>
          <p:cNvPr id="40" name="Espace réservé du texte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4</a:t>
            </a:r>
          </a:p>
        </p:txBody>
      </p:sp>
      <p:sp>
        <p:nvSpPr>
          <p:cNvPr id="41" name="Espace réservé du texte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5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 dirty="0"/>
              <a:t>Ordre du jour</a:t>
            </a:r>
          </a:p>
        </p:txBody>
      </p:sp>
    </p:spTree>
    <p:extLst>
      <p:ext uri="{BB962C8B-B14F-4D97-AF65-F5344CB8AC3E}">
        <p14:creationId xmlns:p14="http://schemas.microsoft.com/office/powerpoint/2010/main" val="3579260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9" name="Espace réservé d’image 5" title="Décoratif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70463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fr-FR" noProof="0" dirty="0"/>
              <a:t>Cliquez pour ajouter un titre ici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1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30306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3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fr-FR" noProof="0" dirty="0"/>
              <a:t>Cliquez pour ajouter un titre ici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769347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Rectangle 10" title="Décoratif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2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426637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’image 4" title="Décoratif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209665" y="0"/>
            <a:ext cx="2817564" cy="1099751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9" name="Rectangle 8" title="Décoratif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rgbClr val="003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0" name="Rectangle 9" title="Décoratif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1" name="Rectangle 10" title="Décoratif"/>
          <p:cNvSpPr/>
          <p:nvPr userDrawn="1"/>
        </p:nvSpPr>
        <p:spPr>
          <a:xfrm>
            <a:off x="9162924" y="4586414"/>
            <a:ext cx="2815716" cy="2271585"/>
          </a:xfrm>
          <a:prstGeom prst="rect">
            <a:avLst/>
          </a:prstGeom>
          <a:solidFill>
            <a:srgbClr val="003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11" title="Décoratif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 dirty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391519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’image 5" title="Décoratif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 dirty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 dirty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18705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 dirty="0"/>
          </a:p>
        </p:txBody>
      </p:sp>
      <p:sp>
        <p:nvSpPr>
          <p:cNvPr id="12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 dirty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 dirty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8966636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 dirty="0"/>
          </a:p>
        </p:txBody>
      </p:sp>
      <p:sp>
        <p:nvSpPr>
          <p:cNvPr id="12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 dirty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 dirty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15607567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10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27439186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u texte 6" title="Décoratif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fr-FR" noProof="0" dirty="0"/>
              <a:t>Cliquez pour </a:t>
            </a:r>
            <a:br>
              <a:rPr lang="fr-FR" noProof="0" dirty="0"/>
            </a:br>
            <a:r>
              <a:rPr lang="fr-FR" noProof="0" dirty="0"/>
              <a:t>Ajouter Titre</a:t>
            </a:r>
          </a:p>
        </p:txBody>
      </p:sp>
      <p:sp>
        <p:nvSpPr>
          <p:cNvPr id="9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14613550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 title="Décoratif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895553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87116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fr-FR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</a:t>
            </a:r>
            <a:br>
              <a:rPr lang="fr-FR" noProof="0" dirty="0"/>
            </a:br>
            <a:r>
              <a:rPr lang="fr-FR" noProof="0" dirty="0"/>
              <a:t>Ajouter Titre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Cliquez pour ajouter un titre ici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02040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modifier </a:t>
            </a:r>
            <a:br>
              <a:rPr lang="fr-FR" noProof="0" dirty="0"/>
            </a:br>
            <a:r>
              <a:rPr lang="fr-FR" noProof="0" dirty="0"/>
              <a:t>Style du titre du Master</a:t>
            </a:r>
          </a:p>
        </p:txBody>
      </p:sp>
    </p:spTree>
    <p:extLst>
      <p:ext uri="{BB962C8B-B14F-4D97-AF65-F5344CB8AC3E}">
        <p14:creationId xmlns:p14="http://schemas.microsoft.com/office/powerpoint/2010/main" val="200559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76880" y="2153918"/>
            <a:ext cx="9215120" cy="4775202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0"/>
            <a:ext cx="12192000" cy="2062480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83919"/>
            <a:ext cx="9575801" cy="513691"/>
          </a:xfrm>
        </p:spPr>
        <p:txBody>
          <a:bodyPr rtlCol="0" anchor="t">
            <a:noAutofit/>
          </a:bodyPr>
          <a:lstStyle>
            <a:lvl1pPr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029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7750B6-1BAA-715F-8003-E984BF68E311}"/>
              </a:ext>
            </a:extLst>
          </p:cNvPr>
          <p:cNvSpPr/>
          <p:nvPr userDrawn="1"/>
        </p:nvSpPr>
        <p:spPr>
          <a:xfrm>
            <a:off x="0" y="2123438"/>
            <a:ext cx="2895600" cy="474472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06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016119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40751904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9558707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751734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Disposition personnalisé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673053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Disposition personnalisé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486036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Disposition personnalisé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7992703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808821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Rectangle 4" title="Décoratif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39780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Rectangle 4" title="Décoratif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7700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76880" y="2153918"/>
            <a:ext cx="9215120" cy="4775202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0"/>
            <a:ext cx="12192000" cy="206248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83919"/>
            <a:ext cx="9575801" cy="513691"/>
          </a:xfrm>
        </p:spPr>
        <p:txBody>
          <a:bodyPr rtlCol="0" anchor="t">
            <a:noAutofit/>
          </a:bodyPr>
          <a:lstStyle>
            <a:lvl1pPr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029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 dirty="0"/>
              <a:t>Le sous-titre se place ici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7750B6-1BAA-715F-8003-E984BF68E311}"/>
              </a:ext>
            </a:extLst>
          </p:cNvPr>
          <p:cNvSpPr/>
          <p:nvPr userDrawn="1"/>
        </p:nvSpPr>
        <p:spPr>
          <a:xfrm>
            <a:off x="0" y="2123438"/>
            <a:ext cx="2895600" cy="4744720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04134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écoratif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fr-FR" noProof="0"/>
            </a:p>
          </p:txBody>
        </p:sp>
        <p:sp>
          <p:nvSpPr>
            <p:cNvPr id="6" name="ESPACE RÉSERVÉ À L’IMAGE" title="Décoratif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fr-FR" noProof="0"/>
            </a:p>
          </p:txBody>
        </p:sp>
      </p:grp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1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</p:spTree>
    <p:extLst>
      <p:ext uri="{BB962C8B-B14F-4D97-AF65-F5344CB8AC3E}">
        <p14:creationId xmlns:p14="http://schemas.microsoft.com/office/powerpoint/2010/main" val="10577870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écoratif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fr-FR" noProof="0"/>
            </a:p>
          </p:txBody>
        </p:sp>
        <p:sp>
          <p:nvSpPr>
            <p:cNvPr id="6" name="ESPACE RÉSERVÉ À L’IMAGE" title="Décoratif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fr-FR" noProof="0"/>
            </a:p>
          </p:txBody>
        </p:sp>
      </p:grp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</p:spTree>
    <p:extLst>
      <p:ext uri="{BB962C8B-B14F-4D97-AF65-F5344CB8AC3E}">
        <p14:creationId xmlns:p14="http://schemas.microsoft.com/office/powerpoint/2010/main" val="15168495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écoratif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fr-FR" noProof="0"/>
            </a:p>
          </p:txBody>
        </p:sp>
        <p:sp>
          <p:nvSpPr>
            <p:cNvPr id="6" name="ESPACE RÉSERVÉ À L’IMAGE" title="Décoratif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fr-FR" noProof="0"/>
            </a:p>
          </p:txBody>
        </p:sp>
      </p:grp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3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</p:spTree>
    <p:extLst>
      <p:ext uri="{BB962C8B-B14F-4D97-AF65-F5344CB8AC3E}">
        <p14:creationId xmlns:p14="http://schemas.microsoft.com/office/powerpoint/2010/main" val="8102803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 title="Décoratif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En-tête de section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396360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 title="Décoratif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En-tête de section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990401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 title="Décoratif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En-tête de section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179912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141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écoratif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fr-FR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5" name="Espace réservé d’image 5" title="Décoratif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1" name="Espace réservé d’image 5" title="Décoratif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2" name="Espace réservé d’image 5" title="Décoratif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3" name="Espace réservé d’image 5" title="Décoratif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dirty="0"/>
              <a:t>Cliquez pour ajouter le titre de la diapositive ici</a:t>
            </a:r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7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2340599" y="1702540"/>
            <a:ext cx="0" cy="3033012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78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fr-FR" noProof="0" dirty="0"/>
              <a:t>Cliquez pour ajouter le titre de la diapositive ici</a:t>
            </a:r>
          </a:p>
        </p:txBody>
      </p:sp>
      <p:sp>
        <p:nvSpPr>
          <p:cNvPr id="20" name="Espace réservé du texte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4" name="Espace réservé d’image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8" name="Espace réservé d’image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9" name="Espace réservé d’image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0" name="Espace réservé d’image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044132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écoratif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fr-FR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fr-FR" noProof="0" dirty="0"/>
              <a:t>Cliquez pour ajouter le titre de la diapositive ici</a:t>
            </a:r>
          </a:p>
        </p:txBody>
      </p:sp>
      <p:sp>
        <p:nvSpPr>
          <p:cNvPr id="6" name="Espace réservé d’image 5" title="Décoratif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’image 5" title="Décoratif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3" name="Espace réservé d’image 5" title="Décoratif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4" name="Espace réservé d’image 5" title="Décoratif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604927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799DC3-50DB-B910-24DD-94334B31B0B7}"/>
              </a:ext>
            </a:extLst>
          </p:cNvPr>
          <p:cNvSpPr/>
          <p:nvPr userDrawn="1"/>
        </p:nvSpPr>
        <p:spPr>
          <a:xfrm>
            <a:off x="0" y="2448560"/>
            <a:ext cx="12192000" cy="4408783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7" y="253999"/>
            <a:ext cx="3275044" cy="3114747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7" y="3500825"/>
            <a:ext cx="3275044" cy="3114747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FEAEDA5B-DA6E-6AF3-759E-5B5E573723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8560" y="1821233"/>
            <a:ext cx="6106160" cy="528488"/>
          </a:xfrm>
        </p:spPr>
        <p:txBody>
          <a:bodyPr rtlCol="0" anchor="t">
            <a:noAutofit/>
          </a:bodyPr>
          <a:lstStyle>
            <a:lvl1pPr>
              <a:defRPr sz="2800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 noProof="0" dirty="0"/>
              <a:t>CLIQUEZ POUR AJOUTER UN TITRE</a:t>
            </a:r>
          </a:p>
        </p:txBody>
      </p: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1115C7AC-68CE-9CDE-72AC-6182F3CBCB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8560" y="2951328"/>
            <a:ext cx="6685280" cy="2931312"/>
          </a:xfrm>
        </p:spPr>
        <p:txBody>
          <a:bodyPr rtlCol="0">
            <a:normAutofit/>
          </a:bodyPr>
          <a:lstStyle>
            <a:lvl1pPr marL="0" indent="0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 dirty="0"/>
              <a:t>Zone texte</a:t>
            </a:r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fr-FR" noProof="0" dirty="0"/>
              <a:t>Cliquez pour ajouter le titre de la diapositive ici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7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1" name="Ovale 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2" name="Ovale 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4" name="Espace réservé d’image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5" name="Espace réservé d’image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6" name="Espace réservé d’image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7" name="Espace réservé d’image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95111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écoratif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fr-FR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fr-FR" noProof="0" dirty="0"/>
              <a:t>Cliquez pour ajouter le titre de la diapositive ici</a:t>
            </a:r>
          </a:p>
        </p:txBody>
      </p:sp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6" name="Espace réservé d’image 5" title="Décoratif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’image 5" title="Décoratif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3" name="Espace réservé d’image 5" title="Décoratif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4" name="Espace réservé d’image 5" title="Décoratif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2086343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écoratif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19" name="Espace réservé du texte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21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8955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title="Décoratif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1" name="Rectangle 20" title="Décoratif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8" name="Rectangle 27" title="Décoratif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0" name="Espace réservé d’image 4" title="Décoratif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2" name="Espace réservé d’image 4" title="Décoratif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3" name="Espace réservé d’image 4" title="Décoratif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6" name="Rectangle 25" title="Décoratif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 dirty="0"/>
              <a:t>AJOUTER UN NOM ICI</a:t>
            </a:r>
          </a:p>
        </p:txBody>
      </p:sp>
      <p:sp>
        <p:nvSpPr>
          <p:cNvPr id="31" name="Espace réservé d’image 4" title="Décoratif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7246184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  <a:endParaRPr lang="fr-FR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859064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  <a:endParaRPr lang="fr-FR" noProof="0" dirty="0"/>
          </a:p>
        </p:txBody>
      </p:sp>
      <p:sp>
        <p:nvSpPr>
          <p:cNvPr id="7" name="Forme 62" title="Décoratif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8189269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 graphique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262780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 graphique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9164048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945674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  <a:endParaRPr lang="fr-FR" noProof="0" dirty="0"/>
          </a:p>
        </p:txBody>
      </p:sp>
      <p:sp>
        <p:nvSpPr>
          <p:cNvPr id="4" name="Espace réservé d’image 3" title="Décoratif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91970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8" name="Rectangle 7" title="Décoratif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rgbClr val="D5672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1349640"/>
            <a:ext cx="4120444" cy="999845"/>
          </a:xfrm>
        </p:spPr>
        <p:txBody>
          <a:bodyPr rtlCol="0" anchor="b">
            <a:noAutofit/>
          </a:bodyPr>
          <a:lstStyle>
            <a:lvl1pPr algn="l"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 dirty="0"/>
              <a:t>TITRE</a:t>
            </a:r>
            <a:endParaRPr lang="fr-FR" noProof="0" dirty="0"/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2619645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 dirty="0"/>
              <a:t>Sous-titre </a:t>
            </a:r>
          </a:p>
        </p:txBody>
      </p:sp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852376D8-3D40-1699-95C4-02103272AD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400" y="3392704"/>
            <a:ext cx="4131733" cy="2764256"/>
          </a:xfrm>
        </p:spPr>
        <p:txBody>
          <a:bodyPr rtlCol="0">
            <a:normAutofit/>
          </a:bodyPr>
          <a:lstStyle>
            <a:lvl1pPr marL="0" indent="0">
              <a:buNone/>
              <a:defRPr sz="14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 dirty="0"/>
              <a:t>Zone texte</a:t>
            </a:r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fr-FR" noProof="0" dirty="0"/>
              <a:t>CLIQUEZ POUR MODIFIER LE STYLE DU TITRE DE MASQUE</a:t>
            </a:r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 dirty="0"/>
              <a:t>SOUS-TITRE ICI</a:t>
            </a:r>
          </a:p>
        </p:txBody>
      </p:sp>
      <p:sp>
        <p:nvSpPr>
          <p:cNvPr id="4" name="Espace réservé du tableau 3" title="Décoratif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tableau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05993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5307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4" name="Espace réservé d’image 6" title="Décoratif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Espace réservé d’image 6" title="Décoratif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’image 6" title="Décoratif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0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7508698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6" title="Décoratif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Espace réservé d’image 6" title="Décoratif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fr-FR" noProof="0" dirty="0"/>
              <a:t>Cliquez pour ajouter </a:t>
            </a:r>
            <a:br>
              <a:rPr lang="fr-FR" noProof="0" dirty="0"/>
            </a:br>
            <a:r>
              <a:rPr lang="fr-FR" noProof="0" dirty="0"/>
              <a:t>Titre de la diapositive ici</a:t>
            </a:r>
          </a:p>
        </p:txBody>
      </p:sp>
      <p:sp>
        <p:nvSpPr>
          <p:cNvPr id="10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 dirty="0"/>
          </a:p>
        </p:txBody>
      </p:sp>
    </p:spTree>
    <p:extLst>
      <p:ext uri="{BB962C8B-B14F-4D97-AF65-F5344CB8AC3E}">
        <p14:creationId xmlns:p14="http://schemas.microsoft.com/office/powerpoint/2010/main" val="15229124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’image 4" title="Décoratif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9" name="Rectangle 8" title="Décoratif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0" name="Rectangle 9" title="Décoratif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1" name="Rectangle 10" title="Décoratif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9640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" name="Rectangle 2" title="Décoratif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modifier le Master </a:t>
            </a:r>
            <a:br>
              <a:rPr lang="fr-FR" noProof="0" dirty="0"/>
            </a:br>
            <a:r>
              <a:rPr lang="fr-FR" noProof="0" dirty="0"/>
              <a:t>styles de texte</a:t>
            </a:r>
          </a:p>
        </p:txBody>
      </p:sp>
      <p:sp>
        <p:nvSpPr>
          <p:cNvPr id="37" name="Espace réservé du texte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1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2</a:t>
            </a:r>
          </a:p>
        </p:txBody>
      </p:sp>
      <p:sp>
        <p:nvSpPr>
          <p:cNvPr id="39" name="Espace réservé du texte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3</a:t>
            </a:r>
          </a:p>
        </p:txBody>
      </p:sp>
      <p:sp>
        <p:nvSpPr>
          <p:cNvPr id="40" name="Espace réservé du texte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4</a:t>
            </a:r>
          </a:p>
        </p:txBody>
      </p:sp>
      <p:sp>
        <p:nvSpPr>
          <p:cNvPr id="41" name="Espace réservé du texte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5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195952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2800" b="1">
                <a:solidFill>
                  <a:srgbClr val="00385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rtl="0"/>
            <a:r>
              <a:rPr lang="fr-FR" noProof="0" dirty="0"/>
              <a:t>ORDRE </a:t>
            </a:r>
            <a:br>
              <a:rPr lang="fr-FR" noProof="0" dirty="0"/>
            </a:br>
            <a:r>
              <a:rPr lang="fr-FR" noProof="0" dirty="0"/>
              <a:t>DU JOUR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44.xml"/><Relationship Id="rId42" Type="http://schemas.openxmlformats.org/officeDocument/2006/relationships/slideLayout" Target="../slideLayouts/slideLayout52.xml"/><Relationship Id="rId47" Type="http://schemas.openxmlformats.org/officeDocument/2006/relationships/slideLayout" Target="../slideLayouts/slideLayout57.xml"/><Relationship Id="rId50" Type="http://schemas.openxmlformats.org/officeDocument/2006/relationships/slideLayout" Target="../slideLayouts/slideLayout60.xml"/><Relationship Id="rId55" Type="http://schemas.openxmlformats.org/officeDocument/2006/relationships/slideLayout" Target="../slideLayouts/slideLayout65.xml"/><Relationship Id="rId6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51.xml"/><Relationship Id="rId54" Type="http://schemas.openxmlformats.org/officeDocument/2006/relationships/slideLayout" Target="../slideLayouts/slideLayout64.xml"/><Relationship Id="rId6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slideLayout" Target="../slideLayouts/slideLayout42.xml"/><Relationship Id="rId37" Type="http://schemas.openxmlformats.org/officeDocument/2006/relationships/slideLayout" Target="../slideLayouts/slideLayout47.xml"/><Relationship Id="rId40" Type="http://schemas.openxmlformats.org/officeDocument/2006/relationships/slideLayout" Target="../slideLayouts/slideLayout50.xml"/><Relationship Id="rId45" Type="http://schemas.openxmlformats.org/officeDocument/2006/relationships/slideLayout" Target="../slideLayouts/slideLayout55.xml"/><Relationship Id="rId53" Type="http://schemas.openxmlformats.org/officeDocument/2006/relationships/slideLayout" Target="../slideLayouts/slideLayout63.xml"/><Relationship Id="rId58" Type="http://schemas.openxmlformats.org/officeDocument/2006/relationships/slideLayout" Target="../slideLayouts/slideLayout68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36" Type="http://schemas.openxmlformats.org/officeDocument/2006/relationships/slideLayout" Target="../slideLayouts/slideLayout46.xml"/><Relationship Id="rId49" Type="http://schemas.openxmlformats.org/officeDocument/2006/relationships/slideLayout" Target="../slideLayouts/slideLayout59.xml"/><Relationship Id="rId57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54.xml"/><Relationship Id="rId52" Type="http://schemas.openxmlformats.org/officeDocument/2006/relationships/slideLayout" Target="../slideLayouts/slideLayout62.xml"/><Relationship Id="rId60" Type="http://schemas.openxmlformats.org/officeDocument/2006/relationships/slideLayout" Target="../slideLayouts/slideLayout70.xml"/><Relationship Id="rId65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Relationship Id="rId35" Type="http://schemas.openxmlformats.org/officeDocument/2006/relationships/slideLayout" Target="../slideLayouts/slideLayout45.xml"/><Relationship Id="rId43" Type="http://schemas.openxmlformats.org/officeDocument/2006/relationships/slideLayout" Target="../slideLayouts/slideLayout53.xml"/><Relationship Id="rId48" Type="http://schemas.openxmlformats.org/officeDocument/2006/relationships/slideLayout" Target="../slideLayouts/slideLayout58.xml"/><Relationship Id="rId56" Type="http://schemas.openxmlformats.org/officeDocument/2006/relationships/slideLayout" Target="../slideLayouts/slideLayout66.xml"/><Relationship Id="rId64" Type="http://schemas.openxmlformats.org/officeDocument/2006/relationships/slideLayout" Target="../slideLayouts/slideLayout74.xml"/><Relationship Id="rId8" Type="http://schemas.openxmlformats.org/officeDocument/2006/relationships/slideLayout" Target="../slideLayouts/slideLayout18.xml"/><Relationship Id="rId51" Type="http://schemas.openxmlformats.org/officeDocument/2006/relationships/slideLayout" Target="../slideLayouts/slideLayout61.xml"/><Relationship Id="rId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33" Type="http://schemas.openxmlformats.org/officeDocument/2006/relationships/slideLayout" Target="../slideLayouts/slideLayout43.xml"/><Relationship Id="rId38" Type="http://schemas.openxmlformats.org/officeDocument/2006/relationships/slideLayout" Target="../slideLayouts/slideLayout48.xml"/><Relationship Id="rId46" Type="http://schemas.openxmlformats.org/officeDocument/2006/relationships/slideLayout" Target="../slideLayouts/slideLayout56.xml"/><Relationship Id="rId5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28" r:id="rId3"/>
    <p:sldLayoutId id="2147483760" r:id="rId4"/>
    <p:sldLayoutId id="2147483761" r:id="rId5"/>
    <p:sldLayoutId id="2147483713" r:id="rId6"/>
    <p:sldLayoutId id="2147483689" r:id="rId7"/>
    <p:sldLayoutId id="2147483693" r:id="rId8"/>
    <p:sldLayoutId id="2147483730" r:id="rId9"/>
    <p:sldLayoutId id="214748367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spc="-15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2823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2" r:id="rId20"/>
    <p:sldLayoutId id="2147483783" r:id="rId21"/>
    <p:sldLayoutId id="2147483784" r:id="rId22"/>
    <p:sldLayoutId id="2147483785" r:id="rId23"/>
    <p:sldLayoutId id="2147483786" r:id="rId24"/>
    <p:sldLayoutId id="2147483787" r:id="rId25"/>
    <p:sldLayoutId id="2147483788" r:id="rId26"/>
    <p:sldLayoutId id="2147483789" r:id="rId27"/>
    <p:sldLayoutId id="2147483790" r:id="rId28"/>
    <p:sldLayoutId id="2147483791" r:id="rId29"/>
    <p:sldLayoutId id="2147483792" r:id="rId30"/>
    <p:sldLayoutId id="2147483793" r:id="rId31"/>
    <p:sldLayoutId id="2147483794" r:id="rId32"/>
    <p:sldLayoutId id="2147483795" r:id="rId33"/>
    <p:sldLayoutId id="2147483796" r:id="rId34"/>
    <p:sldLayoutId id="2147483797" r:id="rId35"/>
    <p:sldLayoutId id="2147483798" r:id="rId36"/>
    <p:sldLayoutId id="2147483799" r:id="rId37"/>
    <p:sldLayoutId id="2147483800" r:id="rId38"/>
    <p:sldLayoutId id="2147483801" r:id="rId39"/>
    <p:sldLayoutId id="2147483802" r:id="rId40"/>
    <p:sldLayoutId id="2147483803" r:id="rId41"/>
    <p:sldLayoutId id="2147483804" r:id="rId42"/>
    <p:sldLayoutId id="2147483805" r:id="rId43"/>
    <p:sldLayoutId id="2147483806" r:id="rId44"/>
    <p:sldLayoutId id="2147483807" r:id="rId45"/>
    <p:sldLayoutId id="2147483808" r:id="rId46"/>
    <p:sldLayoutId id="2147483809" r:id="rId47"/>
    <p:sldLayoutId id="2147483810" r:id="rId48"/>
    <p:sldLayoutId id="2147483811" r:id="rId49"/>
    <p:sldLayoutId id="2147483812" r:id="rId50"/>
    <p:sldLayoutId id="2147483813" r:id="rId51"/>
    <p:sldLayoutId id="2147483814" r:id="rId52"/>
    <p:sldLayoutId id="2147483815" r:id="rId53"/>
    <p:sldLayoutId id="2147483816" r:id="rId54"/>
    <p:sldLayoutId id="2147483817" r:id="rId55"/>
    <p:sldLayoutId id="2147483818" r:id="rId56"/>
    <p:sldLayoutId id="2147483819" r:id="rId57"/>
    <p:sldLayoutId id="2147483820" r:id="rId58"/>
    <p:sldLayoutId id="2147483821" r:id="rId59"/>
    <p:sldLayoutId id="2147483822" r:id="rId60"/>
    <p:sldLayoutId id="2147483823" r:id="rId61"/>
    <p:sldLayoutId id="2147483824" r:id="rId62"/>
    <p:sldLayoutId id="2147483825" r:id="rId63"/>
    <p:sldLayoutId id="2147483826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>
          <p15:clr>
            <a:srgbClr val="F26B43"/>
          </p15:clr>
        </p15:guide>
        <p15:guide id="2" orient="horz" pos="40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0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9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8.png"/><Relationship Id="rId5" Type="http://schemas.openxmlformats.org/officeDocument/2006/relationships/tags" Target="../tags/tag5.xml"/><Relationship Id="rId10" Type="http://schemas.openxmlformats.org/officeDocument/2006/relationships/image" Target="../media/image7.jp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slideLayout" Target="../slideLayouts/slideLayout56.xml"/><Relationship Id="rId4" Type="http://schemas.openxmlformats.org/officeDocument/2006/relationships/tags" Target="../tags/tag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8.emf"/><Relationship Id="rId5" Type="http://schemas.openxmlformats.org/officeDocument/2006/relationships/slideLayout" Target="../slideLayouts/slideLayout71.xml"/><Relationship Id="rId4" Type="http://schemas.openxmlformats.org/officeDocument/2006/relationships/tags" Target="../tags/tag7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4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6.emf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4.emf"/><Relationship Id="rId5" Type="http://schemas.openxmlformats.org/officeDocument/2006/relationships/tags" Target="../tags/tag13.xml"/><Relationship Id="rId10" Type="http://schemas.openxmlformats.org/officeDocument/2006/relationships/image" Target="../media/image3.emf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9.xml"/><Relationship Id="rId7" Type="http://schemas.openxmlformats.org/officeDocument/2006/relationships/image" Target="../media/image11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21.xml"/><Relationship Id="rId10" Type="http://schemas.openxmlformats.org/officeDocument/2006/relationships/image" Target="../media/image14.png"/><Relationship Id="rId4" Type="http://schemas.openxmlformats.org/officeDocument/2006/relationships/tags" Target="../tags/tag20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3" Type="http://schemas.openxmlformats.org/officeDocument/2006/relationships/tags" Target="../tags/tag24.xml"/><Relationship Id="rId7" Type="http://schemas.openxmlformats.org/officeDocument/2006/relationships/video" Target="../media/media1.mp4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media" Target="../media/media1.mp4"/><Relationship Id="rId5" Type="http://schemas.openxmlformats.org/officeDocument/2006/relationships/tags" Target="../tags/tag26.xml"/><Relationship Id="rId10" Type="http://schemas.openxmlformats.org/officeDocument/2006/relationships/image" Target="../media/image15.png"/><Relationship Id="rId4" Type="http://schemas.openxmlformats.org/officeDocument/2006/relationships/tags" Target="../tags/tag25.xml"/><Relationship Id="rId9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tags" Target="../tags/tag30.xml"/><Relationship Id="rId7" Type="http://schemas.openxmlformats.org/officeDocument/2006/relationships/tags" Target="../tags/tag3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video" Target="../media/media1.mp4"/><Relationship Id="rId5" Type="http://schemas.microsoft.com/office/2007/relationships/media" Target="../media/media1.mp4"/><Relationship Id="rId4" Type="http://schemas.openxmlformats.org/officeDocument/2006/relationships/tags" Target="../tags/tag31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26" Type="http://schemas.openxmlformats.org/officeDocument/2006/relationships/diagramQuickStyle" Target="../diagrams/quickStyle1.xml"/><Relationship Id="rId3" Type="http://schemas.openxmlformats.org/officeDocument/2006/relationships/tags" Target="../tags/tag35.xml"/><Relationship Id="rId21" Type="http://schemas.openxmlformats.org/officeDocument/2006/relationships/tags" Target="../tags/tag53.xml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5" Type="http://schemas.openxmlformats.org/officeDocument/2006/relationships/diagramLayout" Target="../diagrams/layout1.xml"/><Relationship Id="rId2" Type="http://schemas.openxmlformats.org/officeDocument/2006/relationships/tags" Target="../tags/tag34.xml"/><Relationship Id="rId16" Type="http://schemas.openxmlformats.org/officeDocument/2006/relationships/tags" Target="../tags/tag48.xml"/><Relationship Id="rId20" Type="http://schemas.openxmlformats.org/officeDocument/2006/relationships/tags" Target="../tags/tag52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24" Type="http://schemas.openxmlformats.org/officeDocument/2006/relationships/diagramData" Target="../diagrams/data1.xml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23" Type="http://schemas.openxmlformats.org/officeDocument/2006/relationships/slideLayout" Target="../slideLayouts/slideLayout56.xml"/><Relationship Id="rId28" Type="http://schemas.microsoft.com/office/2007/relationships/diagramDrawing" Target="../diagrams/drawing1.xml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Relationship Id="rId22" Type="http://schemas.openxmlformats.org/officeDocument/2006/relationships/tags" Target="../tags/tag54.xml"/><Relationship Id="rId27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diagramQuickStyle" Target="../diagrams/quickStyle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diagramLayout" Target="../diagrams/layout2.xml"/><Relationship Id="rId17" Type="http://schemas.openxmlformats.org/officeDocument/2006/relationships/image" Target="../media/image17.svg"/><Relationship Id="rId2" Type="http://schemas.openxmlformats.org/officeDocument/2006/relationships/tags" Target="../tags/tag56.xml"/><Relationship Id="rId16" Type="http://schemas.openxmlformats.org/officeDocument/2006/relationships/image" Target="../media/image16.png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diagramData" Target="../diagrams/data2.xml"/><Relationship Id="rId5" Type="http://schemas.openxmlformats.org/officeDocument/2006/relationships/tags" Target="../tags/tag59.xml"/><Relationship Id="rId15" Type="http://schemas.microsoft.com/office/2007/relationships/diagramDrawing" Target="../diagrams/drawing2.xml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4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17.svg"/><Relationship Id="rId3" Type="http://schemas.openxmlformats.org/officeDocument/2006/relationships/tags" Target="../tags/tag66.xml"/><Relationship Id="rId7" Type="http://schemas.openxmlformats.org/officeDocument/2006/relationships/diagramData" Target="../diagrams/data3.xml"/><Relationship Id="rId12" Type="http://schemas.openxmlformats.org/officeDocument/2006/relationships/image" Target="../media/image16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Layout" Target="../slideLayouts/slideLayout40.xml"/><Relationship Id="rId11" Type="http://schemas.microsoft.com/office/2007/relationships/diagramDrawing" Target="../diagrams/drawing3.xml"/><Relationship Id="rId5" Type="http://schemas.openxmlformats.org/officeDocument/2006/relationships/tags" Target="../tags/tag68.xml"/><Relationship Id="rId10" Type="http://schemas.openxmlformats.org/officeDocument/2006/relationships/diagramColors" Target="../diagrams/colors3.xml"/><Relationship Id="rId4" Type="http://schemas.openxmlformats.org/officeDocument/2006/relationships/tags" Target="../tags/tag67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4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5D8FE0A-4FE4-76BD-EBA9-4178373E111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79317" y="2664823"/>
            <a:ext cx="10637620" cy="1219200"/>
          </a:xfrm>
          <a:prstGeom prst="rect">
            <a:avLst/>
          </a:prstGeom>
        </p:spPr>
        <p:txBody>
          <a:bodyPr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fr-CA" sz="3600" b="0" dirty="0">
                <a:solidFill>
                  <a:schemeClr val="bg1"/>
                </a:solidFill>
                <a:latin typeface=""/>
              </a:rPr>
              <a:t>TÂCHE</a:t>
            </a:r>
          </a:p>
          <a:p>
            <a:r>
              <a:rPr lang="fr-CA" sz="3600" b="0" dirty="0">
                <a:solidFill>
                  <a:schemeClr val="bg1"/>
                </a:solidFill>
                <a:latin typeface=""/>
              </a:rPr>
              <a:t>[titre de la tâche]</a:t>
            </a:r>
            <a:endParaRPr lang="fr-FR" sz="3600" b="0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3AEDF0F-0AA4-3696-F9AE-87AF93092A8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254242" y="6124667"/>
            <a:ext cx="2011682" cy="417361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B7B2638A-B2B0-B844-70CF-0C2B972FD8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42597" y="5455688"/>
            <a:ext cx="1824990" cy="182499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3421FD-0698-2966-6397-383E358598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160354" y="5799916"/>
            <a:ext cx="24428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rgbClr val="1F1F26"/>
                </a:solidFill>
                <a:latin typeface="Avenir Medium" panose="02000503020000020003" pitchFamily="2" charset="0"/>
              </a:rPr>
              <a:t>Avec la collaboration 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67E5A6-1EA4-4E61-D41A-6AD6E610E59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46736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B2E3555-F6BA-497D-83C5-E1E739F0E74B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61165" y="2412275"/>
            <a:ext cx="3727955" cy="20372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fr-FR" sz="4000" b="0" spc="-10" dirty="0">
                <a:solidFill>
                  <a:srgbClr val="D56723"/>
                </a:solidFill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  <a:t>TÂCHE</a:t>
            </a:r>
            <a:br>
              <a:rPr lang="fr-FR" sz="3600" spc="-10" dirty="0">
                <a:solidFill>
                  <a:srgbClr val="D56723"/>
                </a:solidFill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</a:br>
            <a:r>
              <a:rPr lang="fr-CA" sz="2800" b="1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 panose="02000503020000020003"/>
                <a:cs typeface="Avenir" panose="02000503020000020003"/>
              </a:rPr>
              <a:t>Effectuer des opérations comptables simples</a:t>
            </a:r>
            <a:endParaRPr lang="fr-CA" sz="1800" dirty="0">
              <a:effectLst/>
              <a:latin typeface="Avenir" panose="02000503020000020003"/>
              <a:ea typeface="Avenir" panose="02000503020000020003"/>
              <a:cs typeface="Avenir" panose="02000503020000020003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1D5165-3FF5-B46F-0461-E295120DB77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755093" y="4679492"/>
            <a:ext cx="1436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>
                <a:solidFill>
                  <a:schemeClr val="bg1">
                    <a:lumMod val="75000"/>
                  </a:schemeClr>
                </a:solidFill>
              </a:rPr>
              <a:t>Image </a:t>
            </a:r>
            <a:r>
              <a:rPr lang="fr-CA" sz="1600" dirty="0" err="1">
                <a:solidFill>
                  <a:schemeClr val="bg1">
                    <a:lumMod val="75000"/>
                  </a:schemeClr>
                </a:solidFill>
              </a:rPr>
              <a:t>Freepik</a:t>
            </a:r>
            <a:endParaRPr lang="fr-CA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1D77944-3CCC-8197-9C61-0642BB1A4C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81600" y1="67950" x2="65700" y2="80100"/>
                        <a14:foregroundMark x1="65700" y1="80100" x2="53400" y2="84300"/>
                        <a14:foregroundMark x1="53400" y1="84300" x2="44150" y2="84950"/>
                        <a14:foregroundMark x1="44150" y1="84950" x2="41850" y2="84450"/>
                        <a14:foregroundMark x1="33500" y1="82050" x2="42750" y2="85550"/>
                        <a14:foregroundMark x1="42750" y1="85550" x2="55950" y2="86600"/>
                        <a14:foregroundMark x1="55850" y1="86350" x2="75610" y2="77699"/>
                        <a14:foregroundMark x1="78324" y1="75055" x2="80850" y2="69200"/>
                        <a14:foregroundMark x1="81750" y1="66650" x2="77550" y2="70350"/>
                        <a14:foregroundMark x1="79350" y1="71500" x2="82150" y2="67550"/>
                        <a14:foregroundMark x1="83650" y1="66550" x2="79600" y2="71750"/>
                        <a14:foregroundMark x1="72200" y1="79350" x2="59400" y2="85600"/>
                        <a14:foregroundMark x1="71700" y1="79850" x2="59500" y2="84200"/>
                        <a14:foregroundMark x1="69950" y1="81650" x2="58900" y2="85850"/>
                        <a14:foregroundMark x1="63950" y1="84050" x2="53050" y2="87500"/>
                        <a14:foregroundMark x1="53050" y1="86750" x2="44750" y2="86900"/>
                        <a14:foregroundMark x1="44750" y1="86900" x2="36600" y2="83900"/>
                        <a14:foregroundMark x1="36600" y1="83900" x2="33350" y2="81000"/>
                        <a14:foregroundMark x1="30450" y1="81150" x2="42000" y2="86750"/>
                        <a14:foregroundMark x1="39850" y1="86100" x2="33250" y2="82550"/>
                        <a14:foregroundMark x1="34650" y1="84200" x2="30700" y2="82050"/>
                        <a14:foregroundMark x1="15750" y1="60550" x2="13900" y2="52750"/>
                        <a14:foregroundMark x1="13900" y1="52750" x2="15150" y2="42850"/>
                        <a14:foregroundMark x1="15200" y1="42950" x2="33500" y2="48450"/>
                        <a14:foregroundMark x1="14050" y1="43900" x2="19450" y2="36300"/>
                        <a14:foregroundMark x1="19450" y1="36300" x2="24300" y2="34200"/>
                        <a14:foregroundMark x1="14500" y1="42850" x2="18950" y2="37100"/>
                        <a14:foregroundMark x1="18950" y1="37100" x2="19350" y2="36050"/>
                        <a14:foregroundMark x1="14350" y1="41700" x2="17150" y2="35100"/>
                        <a14:foregroundMark x1="17150" y1="35100" x2="22250" y2="31950"/>
                        <a14:foregroundMark x1="17000" y1="34950" x2="22600" y2="27500"/>
                        <a14:foregroundMark x1="19000" y1="39850" x2="19950" y2="53750"/>
                        <a14:foregroundMark x1="19950" y1="53750" x2="22650" y2="57200"/>
                        <a14:foregroundMark x1="21400" y1="28600" x2="22900" y2="26800"/>
                        <a14:foregroundMark x1="21500" y1="27600" x2="25050" y2="25600"/>
                        <a14:foregroundMark x1="22750" y1="26650" x2="30050" y2="21950"/>
                        <a14:foregroundMark x1="30050" y1="21950" x2="32800" y2="28350"/>
                        <a14:foregroundMark x1="27450" y1="21850" x2="39850" y2="16450"/>
                        <a14:foregroundMark x1="38500" y1="16200" x2="50350" y2="14550"/>
                        <a14:foregroundMark x1="50200" y1="14350" x2="60500" y2="17900"/>
                        <a14:foregroundMark x1="55750" y1="14550" x2="63800" y2="17050"/>
                        <a14:foregroundMark x1="77800" y1="27450" x2="79350" y2="29200"/>
                        <a14:foregroundMark x1="78150" y1="27500" x2="79550" y2="29050"/>
                        <a14:foregroundMark x1="30550" y1="82150" x2="32650" y2="83400"/>
                        <a14:foregroundMark x1="30550" y1="82250" x2="31400" y2="82700"/>
                        <a14:foregroundMark x1="30250" y1="82400" x2="30900" y2="82650"/>
                        <a14:foregroundMark x1="14350" y1="59150" x2="14700" y2="60850"/>
                        <a14:foregroundMark x1="14350" y1="60000" x2="14900" y2="61800"/>
                        <a14:foregroundMark x1="23450" y1="25950" x2="22100" y2="27750"/>
                        <a14:foregroundMark x1="22600" y1="26600" x2="21950" y2="27350"/>
                        <a14:backgroundMark x1="79200" y1="77200" x2="77450" y2="77200"/>
                        <a14:backgroundMark x1="78700" y1="76200" x2="77700" y2="78850"/>
                        <a14:backgroundMark x1="79350" y1="75300" x2="77150" y2="78600"/>
                        <a14:backgroundMark x1="78850" y1="76850" x2="75650" y2="78850"/>
                        <a14:backgroundMark x1="77150" y1="77850" x2="77450" y2="77350"/>
                        <a14:backgroundMark x1="76650" y1="78200" x2="76550" y2="77600"/>
                        <a14:backgroundMark x1="77850" y1="76900" x2="77450" y2="77750"/>
                        <a14:backgroundMark x1="77950" y1="77150" x2="76700" y2="77500"/>
                        <a14:backgroundMark x1="77600" y1="77000" x2="75900" y2="78000"/>
                        <a14:backgroundMark x1="77250" y1="77200" x2="78700" y2="75600"/>
                        <a14:backgroundMark x1="78800" y1="75500" x2="77850" y2="76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5951" y="-818156"/>
            <a:ext cx="6460862" cy="646086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57331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87D055E-75E7-FCBE-2147-E44DC277F6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847288"/>
            <a:ext cx="12192000" cy="1862356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F32D1E7A-010F-40E8-1A67-34BBE03F7028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429426" y="673545"/>
            <a:ext cx="7216754" cy="5337167"/>
          </a:xfrm>
          <a:custGeom>
            <a:avLst/>
            <a:gdLst/>
            <a:ahLst/>
            <a:cxnLst/>
            <a:rect l="l" t="t" r="r" b="b"/>
            <a:pathLst>
              <a:path w="4514850" h="3390265">
                <a:moveTo>
                  <a:pt x="0" y="485852"/>
                </a:moveTo>
                <a:lnTo>
                  <a:pt x="2224" y="439061"/>
                </a:lnTo>
                <a:lnTo>
                  <a:pt x="8760" y="393528"/>
                </a:lnTo>
                <a:lnTo>
                  <a:pt x="19406" y="349458"/>
                </a:lnTo>
                <a:lnTo>
                  <a:pt x="33956" y="307053"/>
                </a:lnTo>
                <a:lnTo>
                  <a:pt x="52208" y="266517"/>
                </a:lnTo>
                <a:lnTo>
                  <a:pt x="73959" y="228055"/>
                </a:lnTo>
                <a:lnTo>
                  <a:pt x="99003" y="191868"/>
                </a:lnTo>
                <a:lnTo>
                  <a:pt x="127139" y="158162"/>
                </a:lnTo>
                <a:lnTo>
                  <a:pt x="158162" y="127139"/>
                </a:lnTo>
                <a:lnTo>
                  <a:pt x="191868" y="99004"/>
                </a:lnTo>
                <a:lnTo>
                  <a:pt x="228054" y="73959"/>
                </a:lnTo>
                <a:lnTo>
                  <a:pt x="266517" y="52208"/>
                </a:lnTo>
                <a:lnTo>
                  <a:pt x="307053" y="33956"/>
                </a:lnTo>
                <a:lnTo>
                  <a:pt x="349458" y="19406"/>
                </a:lnTo>
                <a:lnTo>
                  <a:pt x="393528" y="8760"/>
                </a:lnTo>
                <a:lnTo>
                  <a:pt x="439060" y="2224"/>
                </a:lnTo>
                <a:lnTo>
                  <a:pt x="485851" y="0"/>
                </a:lnTo>
                <a:lnTo>
                  <a:pt x="2633430" y="0"/>
                </a:lnTo>
                <a:lnTo>
                  <a:pt x="3762042" y="0"/>
                </a:lnTo>
                <a:lnTo>
                  <a:pt x="4028600" y="0"/>
                </a:lnTo>
                <a:lnTo>
                  <a:pt x="4075391" y="2224"/>
                </a:lnTo>
                <a:lnTo>
                  <a:pt x="4120923" y="8760"/>
                </a:lnTo>
                <a:lnTo>
                  <a:pt x="4164993" y="19406"/>
                </a:lnTo>
                <a:lnTo>
                  <a:pt x="4207398" y="33956"/>
                </a:lnTo>
                <a:lnTo>
                  <a:pt x="4247934" y="52208"/>
                </a:lnTo>
                <a:lnTo>
                  <a:pt x="4286396" y="73959"/>
                </a:lnTo>
                <a:lnTo>
                  <a:pt x="4322583" y="99004"/>
                </a:lnTo>
                <a:lnTo>
                  <a:pt x="4356289" y="127139"/>
                </a:lnTo>
                <a:lnTo>
                  <a:pt x="4387312" y="158162"/>
                </a:lnTo>
                <a:lnTo>
                  <a:pt x="4415447" y="191868"/>
                </a:lnTo>
                <a:lnTo>
                  <a:pt x="4440492" y="228055"/>
                </a:lnTo>
                <a:lnTo>
                  <a:pt x="4462242" y="266517"/>
                </a:lnTo>
                <a:lnTo>
                  <a:pt x="4480494" y="307053"/>
                </a:lnTo>
                <a:lnTo>
                  <a:pt x="4495045" y="349458"/>
                </a:lnTo>
                <a:lnTo>
                  <a:pt x="4505690" y="393528"/>
                </a:lnTo>
                <a:lnTo>
                  <a:pt x="4512227" y="439061"/>
                </a:lnTo>
                <a:lnTo>
                  <a:pt x="4514451" y="485852"/>
                </a:lnTo>
                <a:lnTo>
                  <a:pt x="4514451" y="1700455"/>
                </a:lnTo>
                <a:lnTo>
                  <a:pt x="4514451" y="2429225"/>
                </a:lnTo>
                <a:lnTo>
                  <a:pt x="4512227" y="2476006"/>
                </a:lnTo>
                <a:lnTo>
                  <a:pt x="4505690" y="2521538"/>
                </a:lnTo>
                <a:lnTo>
                  <a:pt x="4495045" y="2565609"/>
                </a:lnTo>
                <a:lnTo>
                  <a:pt x="4480494" y="2608014"/>
                </a:lnTo>
                <a:lnTo>
                  <a:pt x="4462242" y="2648549"/>
                </a:lnTo>
                <a:lnTo>
                  <a:pt x="4440492" y="2687012"/>
                </a:lnTo>
                <a:lnTo>
                  <a:pt x="4415447" y="2723198"/>
                </a:lnTo>
                <a:lnTo>
                  <a:pt x="4387312" y="2756905"/>
                </a:lnTo>
                <a:lnTo>
                  <a:pt x="4356289" y="2787928"/>
                </a:lnTo>
                <a:lnTo>
                  <a:pt x="4322583" y="2816063"/>
                </a:lnTo>
                <a:lnTo>
                  <a:pt x="4286396" y="2841108"/>
                </a:lnTo>
                <a:lnTo>
                  <a:pt x="4247934" y="2862858"/>
                </a:lnTo>
                <a:lnTo>
                  <a:pt x="4207398" y="2881110"/>
                </a:lnTo>
                <a:lnTo>
                  <a:pt x="4164993" y="2895661"/>
                </a:lnTo>
                <a:lnTo>
                  <a:pt x="4120923" y="2906306"/>
                </a:lnTo>
                <a:lnTo>
                  <a:pt x="4075391" y="2912843"/>
                </a:lnTo>
                <a:lnTo>
                  <a:pt x="4028600" y="2915067"/>
                </a:lnTo>
                <a:lnTo>
                  <a:pt x="3762042" y="2915067"/>
                </a:lnTo>
                <a:lnTo>
                  <a:pt x="4012667" y="3389989"/>
                </a:lnTo>
                <a:lnTo>
                  <a:pt x="2633430" y="2915067"/>
                </a:lnTo>
                <a:lnTo>
                  <a:pt x="485851" y="2915067"/>
                </a:lnTo>
                <a:lnTo>
                  <a:pt x="439060" y="2912843"/>
                </a:lnTo>
                <a:lnTo>
                  <a:pt x="393528" y="2906306"/>
                </a:lnTo>
                <a:lnTo>
                  <a:pt x="349458" y="2895661"/>
                </a:lnTo>
                <a:lnTo>
                  <a:pt x="307053" y="2881110"/>
                </a:lnTo>
                <a:lnTo>
                  <a:pt x="266517" y="2862858"/>
                </a:lnTo>
                <a:lnTo>
                  <a:pt x="228054" y="2841108"/>
                </a:lnTo>
                <a:lnTo>
                  <a:pt x="191868" y="2816063"/>
                </a:lnTo>
                <a:lnTo>
                  <a:pt x="158162" y="2787928"/>
                </a:lnTo>
                <a:lnTo>
                  <a:pt x="127139" y="2756905"/>
                </a:lnTo>
                <a:lnTo>
                  <a:pt x="99003" y="2723198"/>
                </a:lnTo>
                <a:lnTo>
                  <a:pt x="73959" y="2687012"/>
                </a:lnTo>
                <a:lnTo>
                  <a:pt x="52208" y="2648549"/>
                </a:lnTo>
                <a:lnTo>
                  <a:pt x="33956" y="2608014"/>
                </a:lnTo>
                <a:lnTo>
                  <a:pt x="19406" y="2565609"/>
                </a:lnTo>
                <a:lnTo>
                  <a:pt x="8760" y="2521538"/>
                </a:lnTo>
                <a:lnTo>
                  <a:pt x="2224" y="2476006"/>
                </a:lnTo>
                <a:lnTo>
                  <a:pt x="0" y="2429215"/>
                </a:lnTo>
                <a:lnTo>
                  <a:pt x="0" y="1700455"/>
                </a:lnTo>
                <a:lnTo>
                  <a:pt x="0" y="485852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76200">
            <a:solidFill>
              <a:srgbClr val="D56723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3" name="docshape7">
            <a:extLst>
              <a:ext uri="{FF2B5EF4-FFF2-40B4-BE49-F238E27FC236}">
                <a16:creationId xmlns:a16="http://schemas.microsoft.com/office/drawing/2014/main" id="{614377EF-AA8A-5992-E0FB-0743ADEB04D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87851" y="893646"/>
            <a:ext cx="6624289" cy="4112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ctr" anchorCtr="0" upright="1">
            <a:noAutofit/>
          </a:bodyPr>
          <a:lstStyle/>
          <a:p>
            <a:pPr marL="195580">
              <a:spcAft>
                <a:spcPts val="1200"/>
              </a:spcAft>
            </a:pPr>
            <a:r>
              <a:rPr lang="fr-FR" sz="2800" b="1" spc="-10" dirty="0">
                <a:effectLst/>
                <a:ea typeface="Avenir"/>
                <a:cs typeface="Avenir"/>
              </a:rPr>
              <a:t>Bonjour,</a:t>
            </a:r>
            <a:endParaRPr lang="fr-CA" sz="2800" b="1" dirty="0">
              <a:effectLst/>
              <a:ea typeface="Avenir"/>
              <a:cs typeface="Avenir"/>
            </a:endParaRPr>
          </a:p>
          <a:p>
            <a:pPr marL="195580" marR="102235">
              <a:spcAft>
                <a:spcPts val="1200"/>
              </a:spcAft>
            </a:pPr>
            <a:r>
              <a:rPr lang="fr-FR" sz="2800" b="1" dirty="0">
                <a:effectLst/>
                <a:ea typeface="Avenir"/>
                <a:cs typeface="Avenir"/>
              </a:rPr>
              <a:t>J’ai fermé la caisse à 21 h</a:t>
            </a:r>
            <a:r>
              <a:rPr lang="fr-FR" sz="2800" b="1" spc="-5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15 et il y a 42 $ en trop. J’ai recompté trois fois et je ne trouve pas l’erreur. À l’ouverture, il y avait</a:t>
            </a:r>
            <a:r>
              <a:rPr lang="fr-FR" sz="2800" b="1" spc="-25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125</a:t>
            </a:r>
            <a:r>
              <a:rPr lang="fr-FR" sz="2800" b="1" spc="-35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$ dans la caisse,</a:t>
            </a:r>
            <a:r>
              <a:rPr lang="fr-FR" sz="2800" b="1" spc="-30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j’ai</a:t>
            </a:r>
            <a:r>
              <a:rPr lang="fr-FR" sz="2800" b="1" spc="-50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vendu</a:t>
            </a:r>
            <a:r>
              <a:rPr lang="fr-FR" sz="2800" b="1" spc="-50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pour</a:t>
            </a:r>
            <a:r>
              <a:rPr lang="fr-FR" sz="2800" b="1" spc="-30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583,25</a:t>
            </a:r>
            <a:r>
              <a:rPr lang="fr-FR" sz="2800" b="1" spc="-30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$</a:t>
            </a:r>
            <a:r>
              <a:rPr lang="fr-FR" sz="2800" b="1" spc="-50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(payé comptant). Cela donne un total </a:t>
            </a:r>
            <a:r>
              <a:rPr lang="fr-FR" sz="2800" b="1">
                <a:effectLst/>
                <a:ea typeface="Avenir"/>
                <a:cs typeface="Avenir"/>
              </a:rPr>
              <a:t>de 708,25 </a:t>
            </a:r>
            <a:r>
              <a:rPr lang="fr-FR" sz="2800" b="1" dirty="0">
                <a:effectLst/>
                <a:ea typeface="Avenir"/>
                <a:cs typeface="Avenir"/>
              </a:rPr>
              <a:t>$, mais il y a 750,25 $.</a:t>
            </a:r>
            <a:endParaRPr lang="fr-CA" sz="2800" b="1" dirty="0">
              <a:effectLst/>
              <a:ea typeface="Avenir"/>
              <a:cs typeface="Avenir"/>
            </a:endParaRPr>
          </a:p>
          <a:p>
            <a:pPr marL="195580">
              <a:lnSpc>
                <a:spcPts val="1460"/>
              </a:lnSpc>
              <a:spcBef>
                <a:spcPts val="1200"/>
              </a:spcBef>
              <a:spcAft>
                <a:spcPts val="0"/>
              </a:spcAft>
            </a:pPr>
            <a:r>
              <a:rPr lang="fr-FR" sz="2800" b="1" dirty="0">
                <a:effectLst/>
                <a:ea typeface="Avenir"/>
                <a:cs typeface="Avenir"/>
              </a:rPr>
              <a:t>Merci</a:t>
            </a:r>
            <a:r>
              <a:rPr lang="fr-FR" sz="2800" b="1" spc="-15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et</a:t>
            </a:r>
            <a:r>
              <a:rPr lang="fr-FR" sz="2800" b="1" spc="-25" dirty="0">
                <a:effectLst/>
                <a:ea typeface="Avenir"/>
                <a:cs typeface="Avenir"/>
              </a:rPr>
              <a:t> </a:t>
            </a:r>
            <a:r>
              <a:rPr lang="fr-FR" sz="2800" b="1" dirty="0">
                <a:effectLst/>
                <a:ea typeface="Avenir"/>
                <a:cs typeface="Avenir"/>
              </a:rPr>
              <a:t>bonne</a:t>
            </a:r>
            <a:r>
              <a:rPr lang="fr-FR" sz="2800" b="1" spc="-20" dirty="0">
                <a:effectLst/>
                <a:ea typeface="Avenir"/>
                <a:cs typeface="Avenir"/>
              </a:rPr>
              <a:t> </a:t>
            </a:r>
            <a:r>
              <a:rPr lang="fr-FR" sz="2800" b="1" spc="-10" dirty="0">
                <a:effectLst/>
                <a:ea typeface="Avenir"/>
                <a:cs typeface="Avenir"/>
              </a:rPr>
              <a:t>soirée.</a:t>
            </a:r>
            <a:endParaRPr lang="fr-CA" sz="2800" b="1" dirty="0">
              <a:effectLst/>
              <a:ea typeface="Avenir"/>
              <a:cs typeface="Avenir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69EB77-F0A8-5BAD-C5D2-F56299FF534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77650" y="1119834"/>
            <a:ext cx="30741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fr-FR" sz="3600" b="1" dirty="0">
                <a:solidFill>
                  <a:schemeClr val="bg1"/>
                </a:solidFill>
                <a:latin typeface="+mj-lt"/>
              </a:rPr>
              <a:t>Modèle de message texte</a:t>
            </a:r>
          </a:p>
        </p:txBody>
      </p:sp>
    </p:spTree>
    <p:extLst>
      <p:ext uri="{BB962C8B-B14F-4D97-AF65-F5344CB8AC3E}">
        <p14:creationId xmlns:p14="http://schemas.microsoft.com/office/powerpoint/2010/main" val="78720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B7DFDE-3B4B-A57D-E142-6E0F9136B0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847288"/>
            <a:ext cx="12192000" cy="1862356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F39E7F-B029-2928-53B3-F5F2BB234BA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371600" y="169716"/>
            <a:ext cx="9452344" cy="6518568"/>
          </a:xfrm>
          <a:prstGeom prst="rect">
            <a:avLst/>
          </a:prstGeom>
          <a:solidFill>
            <a:schemeClr val="bg1"/>
          </a:solidFill>
          <a:ln w="76200">
            <a:solidFill>
              <a:srgbClr val="D567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63AA530-F8D2-30FB-C2A6-60FC394DD9D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66469" y="1480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34503B4-3A52-EDA1-EA49-0FD8863075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6"/>
          <a:srcRect l="8432" t="1273"/>
          <a:stretch/>
        </p:blipFill>
        <p:spPr>
          <a:xfrm>
            <a:off x="1469021" y="278098"/>
            <a:ext cx="9253958" cy="630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8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D226F5-BCD3-742C-2F33-05EF10C28F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267200" y="770965"/>
            <a:ext cx="7073153" cy="5665694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AD45F77-06AF-D780-9CFB-0D7B1B5F9D6D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-98612" y="369027"/>
            <a:ext cx="3426012" cy="3124200"/>
          </a:xfrm>
        </p:spPr>
        <p:txBody>
          <a:bodyPr/>
          <a:lstStyle/>
          <a:p>
            <a:r>
              <a:rPr lang="fr-CA" sz="3200" b="1" dirty="0">
                <a:solidFill>
                  <a:srgbClr val="D56723"/>
                </a:solidFill>
              </a:rPr>
              <a:t>PRÉPARATION À LA PRODUCTION ORALE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D84A786-AF87-9614-F44A-EF8C582AB512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1575" y="1407460"/>
            <a:ext cx="6536692" cy="44186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CA" sz="32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Qu’est-ce qu’on dit pour demander de l’aide?</a:t>
            </a:r>
            <a:br>
              <a:rPr lang="fr-CA" sz="32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</a:br>
            <a:br>
              <a:rPr lang="fr-CA" sz="32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</a:br>
            <a:r>
              <a:rPr lang="fr-CA" sz="32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Qu’est-ce qu’on dit pour marquer les étapes d’une opération?</a:t>
            </a:r>
            <a:br>
              <a:rPr lang="fr-CA" sz="32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</a:br>
            <a:br>
              <a:rPr lang="fr-CA" sz="32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</a:br>
            <a:r>
              <a:rPr lang="fr-CA" sz="32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Qu’est-ce qu’on dit quand on ne peut pas aider?</a:t>
            </a:r>
            <a:endParaRPr lang="fr-CA" sz="3200" b="0" dirty="0"/>
          </a:p>
        </p:txBody>
      </p:sp>
    </p:spTree>
    <p:extLst>
      <p:ext uri="{BB962C8B-B14F-4D97-AF65-F5344CB8AC3E}">
        <p14:creationId xmlns:p14="http://schemas.microsoft.com/office/powerpoint/2010/main" val="1081818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D226F5-BCD3-742C-2F33-05EF10C28F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267200" y="770965"/>
            <a:ext cx="7073153" cy="5665694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AD45F77-06AF-D780-9CFB-0D7B1B5F9D6D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-98612" y="369027"/>
            <a:ext cx="3426012" cy="3124200"/>
          </a:xfrm>
        </p:spPr>
        <p:txBody>
          <a:bodyPr/>
          <a:lstStyle/>
          <a:p>
            <a:r>
              <a:rPr lang="fr-CA" sz="4000" b="1" dirty="0">
                <a:solidFill>
                  <a:srgbClr val="003852"/>
                </a:solidFill>
              </a:rPr>
              <a:t>PRODUCTION ORALE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817672-9C27-12C1-F940-B55C64D57C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518838" y="1177507"/>
            <a:ext cx="6634715" cy="4852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800"/>
              </a:spcBef>
              <a:spcAft>
                <a:spcPts val="800"/>
              </a:spcAft>
              <a:buClr>
                <a:srgbClr val="D56723"/>
              </a:buClr>
              <a:buFont typeface="+mj-lt"/>
              <a:buAutoNum type="arabicPeriod"/>
            </a:pPr>
            <a:r>
              <a:rPr lang="fr-CA" sz="3200" b="1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Élève A </a:t>
            </a:r>
            <a:r>
              <a:rPr lang="fr-CA" sz="3200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doit saluer et expliquer le problème.</a:t>
            </a:r>
          </a:p>
          <a:p>
            <a:pPr marL="342900" lvl="0" indent="-342900">
              <a:spcBef>
                <a:spcPts val="800"/>
              </a:spcBef>
              <a:spcAft>
                <a:spcPts val="800"/>
              </a:spcAft>
              <a:buClr>
                <a:srgbClr val="D56723"/>
              </a:buClr>
              <a:buFont typeface="+mj-lt"/>
              <a:buAutoNum type="arabicPeriod"/>
            </a:pPr>
            <a:r>
              <a:rPr lang="fr-CA" sz="3200" b="1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Élève B </a:t>
            </a:r>
            <a:r>
              <a:rPr lang="fr-CA" sz="3200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doit transmettre les consignes pour régler le problème.</a:t>
            </a:r>
          </a:p>
          <a:p>
            <a:pPr marL="342900" lvl="0" indent="-342900">
              <a:spcBef>
                <a:spcPts val="800"/>
              </a:spcBef>
              <a:spcAft>
                <a:spcPts val="800"/>
              </a:spcAft>
              <a:buClr>
                <a:srgbClr val="D56723"/>
              </a:buClr>
              <a:buFont typeface="+mj-lt"/>
              <a:buAutoNum type="arabicPeriod"/>
            </a:pPr>
            <a:r>
              <a:rPr lang="fr-CA" sz="3200" b="1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Élève A </a:t>
            </a:r>
            <a:r>
              <a:rPr lang="fr-CA" sz="3200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doit demander de répéter une partie de la consigne.</a:t>
            </a:r>
          </a:p>
          <a:p>
            <a:pPr marL="342900" lvl="0" indent="-342900">
              <a:spcBef>
                <a:spcPts val="800"/>
              </a:spcBef>
              <a:spcAft>
                <a:spcPts val="800"/>
              </a:spcAft>
              <a:buClr>
                <a:srgbClr val="D56723"/>
              </a:buClr>
              <a:buFont typeface="+mj-lt"/>
              <a:buAutoNum type="arabicPeriod"/>
            </a:pPr>
            <a:r>
              <a:rPr lang="fr-CA" sz="3200" b="1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Élève B </a:t>
            </a:r>
            <a:r>
              <a:rPr lang="fr-CA" sz="3200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doit reformuler.</a:t>
            </a:r>
          </a:p>
          <a:p>
            <a:pPr marL="342900" lvl="0" indent="-342900">
              <a:spcBef>
                <a:spcPts val="800"/>
              </a:spcBef>
              <a:spcAft>
                <a:spcPts val="800"/>
              </a:spcAft>
              <a:buClr>
                <a:srgbClr val="D56723"/>
              </a:buClr>
              <a:buFont typeface="+mj-lt"/>
              <a:buAutoNum type="arabicPeriod"/>
            </a:pPr>
            <a:r>
              <a:rPr lang="fr-CA" sz="3200" b="1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Élève A </a:t>
            </a:r>
            <a:r>
              <a:rPr lang="fr-CA" sz="3200" dirty="0">
                <a:solidFill>
                  <a:schemeClr val="bg1"/>
                </a:solidFill>
                <a:effectLst/>
                <a:latin typeface="+mj-lt"/>
                <a:ea typeface="Avenir" panose="02000503020000020003"/>
                <a:cs typeface="Avenir" panose="02000503020000020003"/>
              </a:rPr>
              <a:t>doit remercier.</a:t>
            </a:r>
          </a:p>
        </p:txBody>
      </p:sp>
    </p:spTree>
    <p:extLst>
      <p:ext uri="{BB962C8B-B14F-4D97-AF65-F5344CB8AC3E}">
        <p14:creationId xmlns:p14="http://schemas.microsoft.com/office/powerpoint/2010/main" val="2446077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F2C1CF-B35B-F433-C00B-F10989D55C3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962660" cy="68580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00F067-D24F-F92E-0DA3-5151C858E70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59279" y="1079258"/>
            <a:ext cx="518432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MISE EN SITUATION</a:t>
            </a:r>
          </a:p>
          <a:p>
            <a:endParaRPr lang="fr-FR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200"/>
              </a:spcAft>
            </a:pPr>
            <a:r>
              <a:rPr lang="fr-CA" sz="18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 panose="02000503020000020003"/>
                <a:cs typeface="Avenir" panose="02000503020000020003"/>
              </a:rPr>
              <a:t>Vous travaillez dans un café. Vous regardez votre collègue Justine faire la fermeture de caisse.</a:t>
            </a:r>
            <a:endParaRPr lang="fr-CA" sz="1800" dirty="0">
              <a:effectLst/>
              <a:latin typeface="Avenir" panose="02000503020000020003"/>
              <a:ea typeface="Avenir" panose="02000503020000020003"/>
              <a:cs typeface="Avenir" panose="02000503020000020003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AB23CD-9981-6582-27F0-6C202963BB6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570305" y="392492"/>
            <a:ext cx="4461492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CA" dirty="0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Expliquer une procédure comportant des étapes simples</a:t>
            </a:r>
          </a:p>
          <a:p>
            <a:pPr>
              <a:spcAft>
                <a:spcPts val="600"/>
              </a:spcAft>
            </a:pPr>
            <a:r>
              <a:rPr lang="fr-CA" dirty="0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Échanger avec les collègues des renseignements et des instructions pour se coordonner pendant l’exécution de tâches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CF3175-717D-DBF5-0A5E-C8A331AC241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570305" y="5079661"/>
            <a:ext cx="4461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30"/>
              </a:spcBef>
              <a:spcAft>
                <a:spcPts val="1200"/>
              </a:spcAft>
              <a:buClr>
                <a:srgbClr val="003852"/>
              </a:buClr>
              <a:buSzPts val="1000"/>
            </a:pPr>
            <a:r>
              <a:rPr lang="fr-CA" spc="0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Avenir"/>
              </a:rPr>
              <a:t>Rédiger un bref courriel ou un message texte à une superviseuse ou un superviseur pour signaler un problème</a:t>
            </a:r>
            <a:endParaRPr lang="fr-CA" spc="0" dirty="0">
              <a:effectLst/>
              <a:latin typeface="Avenir"/>
              <a:ea typeface="Open Sans" panose="020B0606030504020204" pitchFamily="34" charset="0"/>
              <a:cs typeface="Avenir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AF31D23-380E-6DE6-C621-90532C1CBA4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79785" y="2975879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82AF05-E0DF-EDF7-6458-11E9D59CDB2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479786" y="855009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81F77F3-210A-2AD7-F69B-C7DB444250B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479786" y="5096753"/>
            <a:ext cx="906238" cy="906238"/>
          </a:xfrm>
          <a:prstGeom prst="rect">
            <a:avLst/>
          </a:prstGeom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30CEF3F-2945-8FBD-9C50-4585A6873AD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570305" y="2513362"/>
            <a:ext cx="5248710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71500" lvl="0">
              <a:spcAft>
                <a:spcPts val="600"/>
              </a:spcAft>
              <a:buClr>
                <a:srgbClr val="003852"/>
              </a:buClr>
              <a:buSzPts val="1000"/>
            </a:pPr>
            <a:r>
              <a:rPr lang="fr-CA" spc="0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Avenir" panose="02000503020000020003"/>
              </a:rPr>
              <a:t>Comprendre une procédure comportant des étapes simples </a:t>
            </a:r>
          </a:p>
          <a:p>
            <a:pPr marR="571500" lvl="0">
              <a:spcAft>
                <a:spcPts val="600"/>
              </a:spcAft>
              <a:buClr>
                <a:srgbClr val="003852"/>
              </a:buClr>
              <a:buSzPts val="1000"/>
            </a:pPr>
            <a:r>
              <a:rPr lang="fr-CA" spc="0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Avenir" panose="02000503020000020003"/>
              </a:rPr>
              <a:t>Échanger avec les collègues des renseignements et des instructions pour se coordonner pendant l’exécution de tâches</a:t>
            </a:r>
          </a:p>
        </p:txBody>
      </p:sp>
    </p:spTree>
    <p:extLst>
      <p:ext uri="{BB962C8B-B14F-4D97-AF65-F5344CB8AC3E}">
        <p14:creationId xmlns:p14="http://schemas.microsoft.com/office/powerpoint/2010/main" val="295893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51F8996-A975-A028-60F0-E340A01667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47208" y="3429000"/>
            <a:ext cx="3320248" cy="1569128"/>
          </a:xfrm>
          <a:prstGeom prst="rect">
            <a:avLst/>
          </a:prstGeom>
          <a:solidFill>
            <a:srgbClr val="2835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DCC9FB-C6C3-ABCD-4867-68324D31FE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444" y="459103"/>
            <a:ext cx="4028940" cy="266657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76200">
            <a:solidFill>
              <a:schemeClr val="tx1">
                <a:lumMod val="60000"/>
                <a:lumOff val="40000"/>
              </a:schemeClr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1525D78-1137-2289-4072-EB659E2ECF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84" y="459104"/>
            <a:ext cx="3436271" cy="2666574"/>
          </a:xfrm>
          <a:prstGeom prst="rect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888FCC8-8B7D-6B99-9A89-5043DB00492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445" y="3732320"/>
            <a:ext cx="4028939" cy="2666575"/>
          </a:xfrm>
          <a:prstGeom prst="rect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91082B6-F97A-B6E2-9BBD-1F13037E997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84" y="3732320"/>
            <a:ext cx="3436272" cy="2666575"/>
          </a:xfrm>
          <a:prstGeom prst="rect">
            <a:avLst/>
          </a:prstGeom>
          <a:noFill/>
          <a:ln w="76200">
            <a:solidFill>
              <a:schemeClr val="tx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5026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F47DAB-4D59-1811-B77C-DE2FAC0145F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1387929"/>
          </a:xfrm>
          <a:prstGeom prst="rect">
            <a:avLst/>
          </a:prstGeom>
          <a:solidFill>
            <a:srgbClr val="D56723"/>
          </a:solidFill>
          <a:ln>
            <a:solidFill>
              <a:srgbClr val="D567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61D08BF-9DBE-A27C-C8E5-7741BDC4B6B8}"/>
              </a:ext>
            </a:extLst>
          </p:cNvPr>
          <p:cNvSpPr>
            <a:spLocks noGrp="1"/>
          </p:cNvSpPr>
          <p:nvPr>
            <p:ph type="body" sz="quarter" idx="4294967295"/>
            <p:custDataLst>
              <p:tags r:id="rId2"/>
            </p:custDataLst>
          </p:nvPr>
        </p:nvSpPr>
        <p:spPr>
          <a:xfrm>
            <a:off x="293914" y="938892"/>
            <a:ext cx="9575800" cy="3381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dirty="0" err="1">
                <a:solidFill>
                  <a:schemeClr val="bg1"/>
                </a:solidFill>
              </a:rPr>
              <a:t>Jaëlle</a:t>
            </a:r>
            <a:r>
              <a:rPr lang="fr-CA" dirty="0">
                <a:solidFill>
                  <a:schemeClr val="bg1"/>
                </a:solidFill>
              </a:rPr>
              <a:t> Marquis avec la participation de Justine </a:t>
            </a:r>
            <a:r>
              <a:rPr lang="fr-CA" dirty="0" err="1">
                <a:solidFill>
                  <a:schemeClr val="bg1"/>
                </a:solidFill>
              </a:rPr>
              <a:t>Bowel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2449D8-7457-2BF1-75CE-EB1242ADE0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1436120"/>
            <a:ext cx="2490107" cy="5421879"/>
          </a:xfrm>
          <a:prstGeom prst="rect">
            <a:avLst/>
          </a:prstGeom>
          <a:solidFill>
            <a:srgbClr val="003852"/>
          </a:solidFill>
          <a:ln>
            <a:solidFill>
              <a:srgbClr val="0038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246A9816-1D08-BA4D-63EE-58B1DFEEFDBF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93914" y="376351"/>
            <a:ext cx="9575800" cy="514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Fermeture de caisse (sans le son)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1A15AA6-095B-252B-BD68-2EAA61F47C3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4090" y="3239118"/>
            <a:ext cx="19819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b="1" dirty="0">
                <a:solidFill>
                  <a:schemeClr val="bg1"/>
                </a:solidFill>
                <a:latin typeface="+mj-lt"/>
              </a:rPr>
              <a:t>Objets</a:t>
            </a:r>
          </a:p>
          <a:p>
            <a:pPr algn="ctr"/>
            <a:endParaRPr lang="fr-CA" sz="2800" b="1" dirty="0">
              <a:solidFill>
                <a:schemeClr val="bg1"/>
              </a:solidFill>
              <a:latin typeface="+mj-lt"/>
            </a:endParaRPr>
          </a:p>
          <a:p>
            <a:pPr algn="ctr"/>
            <a:endParaRPr lang="fr-CA" sz="2800" b="1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fr-CA" sz="2800" b="1" dirty="0">
                <a:solidFill>
                  <a:schemeClr val="bg1"/>
                </a:solidFill>
                <a:latin typeface="+mj-lt"/>
              </a:rPr>
              <a:t>Actions</a:t>
            </a:r>
          </a:p>
        </p:txBody>
      </p:sp>
      <p:pic>
        <p:nvPicPr>
          <p:cNvPr id="8" name="VF_EffectuerOperationsComptablesSimples_Annexe-1">
            <a:hlinkClick r:id="" action="ppaction://media"/>
            <a:extLst>
              <a:ext uri="{FF2B5EF4-FFF2-40B4-BE49-F238E27FC236}">
                <a16:creationId xmlns:a16="http://schemas.microsoft.com/office/drawing/2014/main" id="{1DEA500B-684B-91A8-B848-4681B8B807A6}"/>
              </a:ext>
            </a:extLst>
          </p:cNvPr>
          <p:cNvPicPr>
            <a:picLocks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53102" y="1436120"/>
            <a:ext cx="9638898" cy="54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3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F47DAB-4D59-1811-B77C-DE2FAC0145F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1387929"/>
          </a:xfrm>
          <a:prstGeom prst="rect">
            <a:avLst/>
          </a:prstGeom>
          <a:solidFill>
            <a:srgbClr val="D56723"/>
          </a:solidFill>
          <a:ln>
            <a:solidFill>
              <a:srgbClr val="D567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61D08BF-9DBE-A27C-C8E5-7741BDC4B6B8}"/>
              </a:ext>
            </a:extLst>
          </p:cNvPr>
          <p:cNvSpPr>
            <a:spLocks noGrp="1"/>
          </p:cNvSpPr>
          <p:nvPr>
            <p:ph type="body" sz="quarter" idx="4294967295"/>
            <p:custDataLst>
              <p:tags r:id="rId2"/>
            </p:custDataLst>
          </p:nvPr>
        </p:nvSpPr>
        <p:spPr>
          <a:xfrm>
            <a:off x="293914" y="938892"/>
            <a:ext cx="9575800" cy="3381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A" dirty="0" err="1">
                <a:solidFill>
                  <a:schemeClr val="bg1"/>
                </a:solidFill>
              </a:rPr>
              <a:t>Jaëlle</a:t>
            </a:r>
            <a:r>
              <a:rPr lang="fr-CA" dirty="0">
                <a:solidFill>
                  <a:schemeClr val="bg1"/>
                </a:solidFill>
              </a:rPr>
              <a:t> Marquis avec la participation de Justine </a:t>
            </a:r>
            <a:r>
              <a:rPr lang="fr-CA" dirty="0" err="1">
                <a:solidFill>
                  <a:schemeClr val="bg1"/>
                </a:solidFill>
              </a:rPr>
              <a:t>Bowel</a:t>
            </a:r>
            <a:r>
              <a:rPr lang="fr-CA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2449D8-7457-2BF1-75CE-EB1242ADE01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1436120"/>
            <a:ext cx="2490107" cy="5421879"/>
          </a:xfrm>
          <a:prstGeom prst="rect">
            <a:avLst/>
          </a:prstGeom>
          <a:solidFill>
            <a:srgbClr val="003852"/>
          </a:solidFill>
          <a:ln>
            <a:solidFill>
              <a:srgbClr val="0038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246A9816-1D08-BA4D-63EE-58B1DFEEFDBF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93914" y="376351"/>
            <a:ext cx="9575800" cy="514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fr-FR" dirty="0">
                <a:solidFill>
                  <a:schemeClr val="bg1"/>
                </a:solidFill>
              </a:rPr>
              <a:t>Fermeture de caisse (avec le son)</a:t>
            </a:r>
          </a:p>
        </p:txBody>
      </p:sp>
      <p:pic>
        <p:nvPicPr>
          <p:cNvPr id="3" name="VF_EffectuerOperationsComptablesSimples_Annexe-1">
            <a:hlinkClick r:id="" action="ppaction://media"/>
            <a:extLst>
              <a:ext uri="{FF2B5EF4-FFF2-40B4-BE49-F238E27FC236}">
                <a16:creationId xmlns:a16="http://schemas.microsoft.com/office/drawing/2014/main" id="{43BCBD04-8F97-F3F1-B88C-F83994B65B32}"/>
              </a:ext>
            </a:extLst>
          </p:cNvPr>
          <p:cNvPicPr>
            <a:picLocks noChangeAspect="1"/>
          </p:cNvPicPr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55192" y="1437296"/>
            <a:ext cx="9636807" cy="542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6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7916F12-7B10-BE71-AAF2-D22B83BE0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936767" y="1"/>
            <a:ext cx="3255233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DBE7209-5270-2E1F-D9A1-2DF6E6CB16F3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9909691"/>
              </p:ext>
            </p:extLst>
          </p:nvPr>
        </p:nvGraphicFramePr>
        <p:xfrm>
          <a:off x="39606" y="788283"/>
          <a:ext cx="8869454" cy="5045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sp>
        <p:nvSpPr>
          <p:cNvPr id="5" name="Zone de texte 2">
            <a:extLst>
              <a:ext uri="{FF2B5EF4-FFF2-40B4-BE49-F238E27FC236}">
                <a16:creationId xmlns:a16="http://schemas.microsoft.com/office/drawing/2014/main" id="{0B90A1A1-728C-83CA-D602-25937DB601D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6919" y="784814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1.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0" name="Zone de texte 2">
            <a:extLst>
              <a:ext uri="{FF2B5EF4-FFF2-40B4-BE49-F238E27FC236}">
                <a16:creationId xmlns:a16="http://schemas.microsoft.com/office/drawing/2014/main" id="{53E136FE-CEF7-6BD9-1D83-CF3133AE9CF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6919" y="2594745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latin typeface="Open Sans" panose="020B0606030504020204" pitchFamily="34" charset="0"/>
                <a:ea typeface="Avenir"/>
                <a:cs typeface="Avenir"/>
              </a:rPr>
              <a:t>2</a:t>
            </a:r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1" name="Zone de texte 2">
            <a:extLst>
              <a:ext uri="{FF2B5EF4-FFF2-40B4-BE49-F238E27FC236}">
                <a16:creationId xmlns:a16="http://schemas.microsoft.com/office/drawing/2014/main" id="{5A44DD45-9AAB-FDB6-FB01-5568BB6F465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6919" y="4414201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latin typeface="Open Sans" panose="020B0606030504020204" pitchFamily="34" charset="0"/>
                <a:ea typeface="Avenir"/>
                <a:cs typeface="Avenir"/>
              </a:rPr>
              <a:t>3</a:t>
            </a:r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2" name="Zone de texte 2">
            <a:extLst>
              <a:ext uri="{FF2B5EF4-FFF2-40B4-BE49-F238E27FC236}">
                <a16:creationId xmlns:a16="http://schemas.microsoft.com/office/drawing/2014/main" id="{15AFFFF7-4F78-D3E1-0729-80F8A700528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299514" y="4414201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latin typeface="Open Sans" panose="020B0606030504020204" pitchFamily="34" charset="0"/>
                <a:ea typeface="Avenir"/>
                <a:cs typeface="Avenir"/>
              </a:rPr>
              <a:t>4</a:t>
            </a:r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3" name="Zone de texte 2">
            <a:extLst>
              <a:ext uri="{FF2B5EF4-FFF2-40B4-BE49-F238E27FC236}">
                <a16:creationId xmlns:a16="http://schemas.microsoft.com/office/drawing/2014/main" id="{2C2BE2C7-4640-8415-0462-BF5CBA4AC22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99514" y="2594744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latin typeface="Open Sans" panose="020B0606030504020204" pitchFamily="34" charset="0"/>
                <a:ea typeface="Avenir"/>
                <a:cs typeface="Avenir"/>
              </a:rPr>
              <a:t>5</a:t>
            </a:r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4" name="Zone de texte 2">
            <a:extLst>
              <a:ext uri="{FF2B5EF4-FFF2-40B4-BE49-F238E27FC236}">
                <a16:creationId xmlns:a16="http://schemas.microsoft.com/office/drawing/2014/main" id="{7187341B-0FD5-B746-69E7-FCCA9011B09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99514" y="788283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latin typeface="Open Sans" panose="020B0606030504020204" pitchFamily="34" charset="0"/>
                <a:ea typeface="Avenir"/>
                <a:cs typeface="Avenir"/>
              </a:rPr>
              <a:t>6</a:t>
            </a:r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5" name="Zone de texte 2">
            <a:extLst>
              <a:ext uri="{FF2B5EF4-FFF2-40B4-BE49-F238E27FC236}">
                <a16:creationId xmlns:a16="http://schemas.microsoft.com/office/drawing/2014/main" id="{9E1282D5-2E04-437C-FC67-E55801E7E57A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94834" y="788283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latin typeface="Open Sans" panose="020B0606030504020204" pitchFamily="34" charset="0"/>
                <a:ea typeface="Avenir"/>
                <a:cs typeface="Avenir"/>
              </a:rPr>
              <a:t>7</a:t>
            </a:r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6" name="Zone de texte 2">
            <a:extLst>
              <a:ext uri="{FF2B5EF4-FFF2-40B4-BE49-F238E27FC236}">
                <a16:creationId xmlns:a16="http://schemas.microsoft.com/office/drawing/2014/main" id="{72FE9ABC-CB3C-2D7F-31AE-7F6CD55364CB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494834" y="2594743"/>
            <a:ext cx="370840" cy="3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fr-FR" sz="1400" b="1" dirty="0">
                <a:solidFill>
                  <a:srgbClr val="003852"/>
                </a:solidFill>
                <a:latin typeface="Open Sans" panose="020B0606030504020204" pitchFamily="34" charset="0"/>
                <a:ea typeface="Avenir"/>
                <a:cs typeface="Avenir"/>
              </a:rPr>
              <a:t>8</a:t>
            </a:r>
            <a:r>
              <a:rPr lang="fr-FR" sz="1400" b="1" dirty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.</a:t>
            </a:r>
            <a:endParaRPr lang="fr-CA" sz="1200" dirty="0">
              <a:effectLst/>
              <a:latin typeface="Avenir"/>
              <a:ea typeface="Avenir"/>
              <a:cs typeface="Avenir"/>
            </a:endParaRP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38C4264C-7240-D0BE-0471-1D50C0A28A50}"/>
              </a:ext>
            </a:extLst>
          </p:cNvPr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8936769" y="396656"/>
            <a:ext cx="3255233" cy="781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400" b="0" dirty="0">
                <a:ea typeface="Open Sans" panose="020B0606030504020204" pitchFamily="34" charset="0"/>
                <a:cs typeface="Open Sans" panose="020B0606030504020204" pitchFamily="34" charset="0"/>
              </a:rPr>
              <a:t>Déposer l’argent du dépôt dans </a:t>
            </a:r>
            <a:br>
              <a:rPr lang="fr-CA" sz="2400" b="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fr-CA" sz="2400" b="0" dirty="0">
                <a:ea typeface="Open Sans" panose="020B0606030504020204" pitchFamily="34" charset="0"/>
                <a:cs typeface="Open Sans" panose="020B0606030504020204" pitchFamily="34" charset="0"/>
              </a:rPr>
              <a:t>le coffre-fort</a:t>
            </a:r>
          </a:p>
        </p:txBody>
      </p:sp>
      <p:sp>
        <p:nvSpPr>
          <p:cNvPr id="18" name="Titre 2">
            <a:extLst>
              <a:ext uri="{FF2B5EF4-FFF2-40B4-BE49-F238E27FC236}">
                <a16:creationId xmlns:a16="http://schemas.microsoft.com/office/drawing/2014/main" id="{D316F4DE-F8CF-E771-43E2-F82E809666D3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8936766" y="1398254"/>
            <a:ext cx="3255233" cy="7811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ea typeface="Open Sans" panose="020B0606030504020204" pitchFamily="34" charset="0"/>
                <a:cs typeface="Open Sans" panose="020B0606030504020204" pitchFamily="34" charset="0"/>
              </a:rPr>
              <a:t>Afficher toutes les ventes de la journée</a:t>
            </a:r>
          </a:p>
        </p:txBody>
      </p:sp>
      <p:sp>
        <p:nvSpPr>
          <p:cNvPr id="19" name="Titre 2">
            <a:extLst>
              <a:ext uri="{FF2B5EF4-FFF2-40B4-BE49-F238E27FC236}">
                <a16:creationId xmlns:a16="http://schemas.microsoft.com/office/drawing/2014/main" id="{C6D7B54D-9E96-3282-E61F-2DD0E6514281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8936767" y="2399851"/>
            <a:ext cx="3336014" cy="781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ea typeface="Open Sans" panose="020B0606030504020204" pitchFamily="34" charset="0"/>
                <a:cs typeface="Open Sans" panose="020B0606030504020204" pitchFamily="34" charset="0"/>
              </a:rPr>
              <a:t>Compter l’argent comptant dans la caisse</a:t>
            </a:r>
          </a:p>
        </p:txBody>
      </p:sp>
      <p:sp>
        <p:nvSpPr>
          <p:cNvPr id="20" name="Titre 2">
            <a:extLst>
              <a:ext uri="{FF2B5EF4-FFF2-40B4-BE49-F238E27FC236}">
                <a16:creationId xmlns:a16="http://schemas.microsoft.com/office/drawing/2014/main" id="{DF99A1C6-720B-0877-A4F5-BBEF1938C11D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8936766" y="3401449"/>
            <a:ext cx="3255234" cy="7811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ea typeface="Open Sans" panose="020B0606030504020204" pitchFamily="34" charset="0"/>
                <a:cs typeface="Open Sans" panose="020B0606030504020204" pitchFamily="34" charset="0"/>
              </a:rPr>
              <a:t>Inscrire le contenu dans le logiciel de caisse</a:t>
            </a:r>
          </a:p>
        </p:txBody>
      </p:sp>
      <p:sp>
        <p:nvSpPr>
          <p:cNvPr id="21" name="Titre 2">
            <a:extLst>
              <a:ext uri="{FF2B5EF4-FFF2-40B4-BE49-F238E27FC236}">
                <a16:creationId xmlns:a16="http://schemas.microsoft.com/office/drawing/2014/main" id="{B8BBC5F6-74C2-61DF-A6FC-34DB944580D0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8936763" y="4403046"/>
            <a:ext cx="3255235" cy="1056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CA" sz="2200" b="0" dirty="0">
                <a:ea typeface="Open Sans" panose="020B0606030504020204" pitchFamily="34" charset="0"/>
                <a:cs typeface="Open Sans" panose="020B0606030504020204" pitchFamily="34" charset="0"/>
              </a:rPr>
              <a:t>Confirmer que la caisse contient le bon montant et qu’il n’y a pas d’erreur</a:t>
            </a:r>
          </a:p>
        </p:txBody>
      </p:sp>
      <p:sp>
        <p:nvSpPr>
          <p:cNvPr id="22" name="Titre 2">
            <a:extLst>
              <a:ext uri="{FF2B5EF4-FFF2-40B4-BE49-F238E27FC236}">
                <a16:creationId xmlns:a16="http://schemas.microsoft.com/office/drawing/2014/main" id="{82CE9E62-9902-9BFF-D376-25F05D7B3BDF}"/>
              </a:ext>
            </a:extLst>
          </p:cNvPr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8936769" y="5680163"/>
            <a:ext cx="3255231" cy="7811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CA" sz="2200" b="0" dirty="0">
                <a:ea typeface="Open Sans" panose="020B0606030504020204" pitchFamily="34" charset="0"/>
                <a:cs typeface="Open Sans" panose="020B0606030504020204" pitchFamily="34" charset="0"/>
              </a:rPr>
              <a:t>Imprimer la liste de toutes les transactions par carte</a:t>
            </a:r>
          </a:p>
        </p:txBody>
      </p:sp>
      <p:sp>
        <p:nvSpPr>
          <p:cNvPr id="24" name="Titre 2">
            <a:extLst>
              <a:ext uri="{FF2B5EF4-FFF2-40B4-BE49-F238E27FC236}">
                <a16:creationId xmlns:a16="http://schemas.microsoft.com/office/drawing/2014/main" id="{EAF9BC2E-DD21-66F5-A724-7D31B3118DAE}"/>
              </a:ext>
            </a:extLst>
          </p:cNvPr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103835" y="793523"/>
            <a:ext cx="2371087" cy="1419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Afficher toutes les ventes de la journée</a:t>
            </a:r>
          </a:p>
        </p:txBody>
      </p:sp>
      <p:sp>
        <p:nvSpPr>
          <p:cNvPr id="25" name="Titre 2">
            <a:extLst>
              <a:ext uri="{FF2B5EF4-FFF2-40B4-BE49-F238E27FC236}">
                <a16:creationId xmlns:a16="http://schemas.microsoft.com/office/drawing/2014/main" id="{6E5FA5F6-D469-0941-7675-AD9C4D4FA6BB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99296" y="2599020"/>
            <a:ext cx="2371087" cy="1419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Imprimer la liste de toutes les transactions par carte</a:t>
            </a:r>
          </a:p>
        </p:txBody>
      </p:sp>
      <p:sp>
        <p:nvSpPr>
          <p:cNvPr id="26" name="Titre 2">
            <a:extLst>
              <a:ext uri="{FF2B5EF4-FFF2-40B4-BE49-F238E27FC236}">
                <a16:creationId xmlns:a16="http://schemas.microsoft.com/office/drawing/2014/main" id="{FEAEA83C-E3BE-7CCA-E428-43E2F82BC7E9}"/>
              </a:ext>
            </a:extLst>
          </p:cNvPr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3292031" y="804898"/>
            <a:ext cx="2371087" cy="1419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Confirmer que la </a:t>
            </a:r>
            <a:b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caisse contient le bon montant et qu’il n’y a pas d’erreur</a:t>
            </a:r>
          </a:p>
        </p:txBody>
      </p:sp>
      <p:sp>
        <p:nvSpPr>
          <p:cNvPr id="27" name="Titre 2">
            <a:extLst>
              <a:ext uri="{FF2B5EF4-FFF2-40B4-BE49-F238E27FC236}">
                <a16:creationId xmlns:a16="http://schemas.microsoft.com/office/drawing/2014/main" id="{749A60BB-20FA-5357-5856-DB2F6695F9CC}"/>
              </a:ext>
            </a:extLst>
          </p:cNvPr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3288789" y="2599020"/>
            <a:ext cx="2371087" cy="1419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Inscrire le contenu dans le logiciel de caisse</a:t>
            </a:r>
          </a:p>
        </p:txBody>
      </p:sp>
      <p:sp>
        <p:nvSpPr>
          <p:cNvPr id="28" name="Titre 2">
            <a:extLst>
              <a:ext uri="{FF2B5EF4-FFF2-40B4-BE49-F238E27FC236}">
                <a16:creationId xmlns:a16="http://schemas.microsoft.com/office/drawing/2014/main" id="{DD35DE2F-9E81-8115-0E5B-A3DDE9FBF48C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3286111" y="4408812"/>
            <a:ext cx="2371087" cy="1419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Compter l’argent comptant dans la caisse</a:t>
            </a:r>
          </a:p>
        </p:txBody>
      </p:sp>
      <p:sp>
        <p:nvSpPr>
          <p:cNvPr id="29" name="Titre 2">
            <a:extLst>
              <a:ext uri="{FF2B5EF4-FFF2-40B4-BE49-F238E27FC236}">
                <a16:creationId xmlns:a16="http://schemas.microsoft.com/office/drawing/2014/main" id="{4D3AA42B-A2BD-BF36-F82B-8B5E24C9AEBF}"/>
              </a:ext>
            </a:extLst>
          </p:cNvPr>
          <p:cNvSpPr txBox="1">
            <a:spLocks/>
          </p:cNvSpPr>
          <p:nvPr>
            <p:custDataLst>
              <p:tags r:id="rId22"/>
            </p:custDataLst>
          </p:nvPr>
        </p:nvSpPr>
        <p:spPr>
          <a:xfrm>
            <a:off x="6480227" y="797797"/>
            <a:ext cx="2371087" cy="1419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fr-CA" sz="2200" b="0" dirty="0">
                <a:solidFill>
                  <a:srgbClr val="D5672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Déposer l’argent du dépôt dans le coffre-fort</a:t>
            </a:r>
          </a:p>
        </p:txBody>
      </p:sp>
    </p:spTree>
    <p:extLst>
      <p:ext uri="{BB962C8B-B14F-4D97-AF65-F5344CB8AC3E}">
        <p14:creationId xmlns:p14="http://schemas.microsoft.com/office/powerpoint/2010/main" val="283113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654A3FA-1F12-98CC-25BA-CB7B1FA9A689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0400721"/>
              </p:ext>
            </p:extLst>
          </p:nvPr>
        </p:nvGraphicFramePr>
        <p:xfrm>
          <a:off x="-1446028" y="345558"/>
          <a:ext cx="13099312" cy="6166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B916DDE-C5E5-0FF9-318D-5128D6B29C7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250326" y="563526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D5EF35-CF97-A329-F02E-7B8AD6D564A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250326" y="1609061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DAEE27-0279-15AB-4962-F637CEEEBFE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250326" y="2614724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7F159C-CDAE-D6BD-51E3-95A7C12497C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250326" y="3714308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A5E6C2-16F8-347F-D702-433D47770A5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250326" y="4813892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B175FB-257E-0CEC-C7B2-5E5D4DC640D2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250326" y="5896640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3" name="Graphique 12" descr="Coche avec un remplissage uni">
            <a:extLst>
              <a:ext uri="{FF2B5EF4-FFF2-40B4-BE49-F238E27FC236}">
                <a16:creationId xmlns:a16="http://schemas.microsoft.com/office/drawing/2014/main" id="{CAEA4C13-002C-51A6-39DF-94FE9BE759E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50325" y="1400266"/>
            <a:ext cx="520995" cy="730102"/>
          </a:xfrm>
          <a:prstGeom prst="rect">
            <a:avLst/>
          </a:prstGeom>
        </p:spPr>
      </p:pic>
      <p:pic>
        <p:nvPicPr>
          <p:cNvPr id="15" name="Graphique 14" descr="Coche avec un remplissage uni">
            <a:extLst>
              <a:ext uri="{FF2B5EF4-FFF2-40B4-BE49-F238E27FC236}">
                <a16:creationId xmlns:a16="http://schemas.microsoft.com/office/drawing/2014/main" id="{55FE50FC-2325-10AF-7EAE-67683E18EB4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50326" y="4615347"/>
            <a:ext cx="520995" cy="73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4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654A3FA-1F12-98CC-25BA-CB7B1FA9A689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936858"/>
              </p:ext>
            </p:extLst>
          </p:nvPr>
        </p:nvGraphicFramePr>
        <p:xfrm>
          <a:off x="1121604" y="1010653"/>
          <a:ext cx="7896890" cy="4793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B916DDE-C5E5-0FF9-318D-5128D6B29C7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9245178" y="2084379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D5EF35-CF97-A329-F02E-7B8AD6D564A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245178" y="3226981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DAEE27-0279-15AB-4962-F637CEEEBFE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245178" y="4369583"/>
            <a:ext cx="425302" cy="404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3" name="Graphique 12" descr="Coche avec un remplissage uni">
            <a:extLst>
              <a:ext uri="{FF2B5EF4-FFF2-40B4-BE49-F238E27FC236}">
                <a16:creationId xmlns:a16="http://schemas.microsoft.com/office/drawing/2014/main" id="{CAEA4C13-002C-51A6-39DF-94FE9BE759E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45178" y="1837842"/>
            <a:ext cx="520995" cy="73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4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D226F5-BCD3-742C-2F33-05EF10C28F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267200" y="770965"/>
            <a:ext cx="7073153" cy="5665694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AD45F77-06AF-D780-9CFB-0D7B1B5F9D6D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-98612" y="369027"/>
            <a:ext cx="3426012" cy="3124200"/>
          </a:xfrm>
        </p:spPr>
        <p:txBody>
          <a:bodyPr/>
          <a:lstStyle/>
          <a:p>
            <a:r>
              <a:rPr lang="fr-CA" sz="4400" b="1" dirty="0">
                <a:solidFill>
                  <a:srgbClr val="003852"/>
                </a:solidFill>
              </a:rPr>
              <a:t>MODÈLE DE PHRASES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D84A786-AF87-9614-F44A-EF8C582AB512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1575" y="1407460"/>
            <a:ext cx="6536692" cy="4418664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fr-FR" sz="28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La première étape pour elle, c’est de… </a:t>
            </a:r>
            <a:br>
              <a:rPr lang="fr-CA" sz="2800" b="0" dirty="0">
                <a:effectLst/>
                <a:latin typeface="Avenir"/>
                <a:ea typeface="Avenir"/>
                <a:cs typeface="Avenir"/>
              </a:rPr>
            </a:br>
            <a:r>
              <a:rPr lang="fr-FR" sz="28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Ensuite, elle va…</a:t>
            </a:r>
            <a:br>
              <a:rPr lang="fr-CA" sz="2800" b="0" dirty="0">
                <a:effectLst/>
                <a:latin typeface="Avenir"/>
                <a:ea typeface="Avenir"/>
                <a:cs typeface="Avenir"/>
              </a:rPr>
            </a:br>
            <a:r>
              <a:rPr lang="fr-FR" sz="28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La prochaine étape est de… et de…</a:t>
            </a:r>
            <a:br>
              <a:rPr lang="fr-CA" sz="2800" b="0" dirty="0">
                <a:effectLst/>
                <a:latin typeface="Avenir"/>
                <a:ea typeface="Avenir"/>
                <a:cs typeface="Avenir"/>
              </a:rPr>
            </a:br>
            <a:r>
              <a:rPr lang="fr-FR" sz="2800" b="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/>
                <a:cs typeface="Avenir"/>
              </a:rPr>
              <a:t>La dernière étape pour Justine, c’est de…</a:t>
            </a:r>
            <a:endParaRPr lang="fr-CA" sz="7200" b="0" dirty="0"/>
          </a:p>
        </p:txBody>
      </p:sp>
    </p:spTree>
    <p:extLst>
      <p:ext uri="{BB962C8B-B14F-4D97-AF65-F5344CB8AC3E}">
        <p14:creationId xmlns:p14="http://schemas.microsoft.com/office/powerpoint/2010/main" val="11927598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Personnalisé 8">
      <a:dk1>
        <a:srgbClr val="005DA1"/>
      </a:dk1>
      <a:lt1>
        <a:srgbClr val="FFFFFF"/>
      </a:lt1>
      <a:dk2>
        <a:srgbClr val="2D2E83"/>
      </a:dk2>
      <a:lt2>
        <a:srgbClr val="005DA1"/>
      </a:lt2>
      <a:accent1>
        <a:srgbClr val="D27300"/>
      </a:accent1>
      <a:accent2>
        <a:srgbClr val="2D2E83"/>
      </a:accent2>
      <a:accent3>
        <a:srgbClr val="D27300"/>
      </a:accent3>
      <a:accent4>
        <a:srgbClr val="FFAD4B"/>
      </a:accent4>
      <a:accent5>
        <a:srgbClr val="2D2E83"/>
      </a:accent5>
      <a:accent6>
        <a:srgbClr val="FE8C02"/>
      </a:accent6>
      <a:hlink>
        <a:srgbClr val="B9E1FF"/>
      </a:hlink>
      <a:folHlink>
        <a:srgbClr val="2F75FF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229_TF44868783.potx" id="{302DFEE8-8E93-43A3-AC26-8AFC1C4CAFD0}" vid="{594CCB40-D7F7-493B-AAFC-30F7FDC01E40}"/>
    </a:ext>
  </a:extLst>
</a:theme>
</file>

<file path=ppt/theme/theme2.xml><?xml version="1.0" encoding="utf-8"?>
<a:theme xmlns:a="http://schemas.openxmlformats.org/drawingml/2006/main" name="1_Thème Office">
  <a:themeElements>
    <a:clrScheme name="Personnalisé 12">
      <a:dk1>
        <a:srgbClr val="283552"/>
      </a:dk1>
      <a:lt1>
        <a:srgbClr val="FFFFFF"/>
      </a:lt1>
      <a:dk2>
        <a:srgbClr val="283552"/>
      </a:dk2>
      <a:lt2>
        <a:srgbClr val="D76A07"/>
      </a:lt2>
      <a:accent1>
        <a:srgbClr val="D76A07"/>
      </a:accent1>
      <a:accent2>
        <a:srgbClr val="283552"/>
      </a:accent2>
      <a:accent3>
        <a:srgbClr val="BBC3CD"/>
      </a:accent3>
      <a:accent4>
        <a:srgbClr val="484848"/>
      </a:accent4>
      <a:accent5>
        <a:srgbClr val="1F1F26"/>
      </a:accent5>
      <a:accent6>
        <a:srgbClr val="F2CAA2"/>
      </a:accent6>
      <a:hlink>
        <a:srgbClr val="A7D2EF"/>
      </a:hlink>
      <a:folHlink>
        <a:srgbClr val="D76A07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229_TF44868783.potx" id="{302DFEE8-8E93-43A3-AC26-8AFC1C4CAFD0}" vid="{594CCB40-D7F7-493B-AAFC-30F7FDC01E40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44D07F0C07B540BF2842007696F3C0" ma:contentTypeVersion="19" ma:contentTypeDescription="Crée un document." ma:contentTypeScope="" ma:versionID="14feaa0181ddded367790a8d28c1f725">
  <xsd:schema xmlns:xsd="http://www.w3.org/2001/XMLSchema" xmlns:xs="http://www.w3.org/2001/XMLSchema" xmlns:p="http://schemas.microsoft.com/office/2006/metadata/properties" xmlns:ns2="38091142-9d8d-4cbc-813d-8da43d16b756" xmlns:ns3="d492575c-491f-4227-8db1-fd1452c9e931" targetNamespace="http://schemas.microsoft.com/office/2006/metadata/properties" ma:root="true" ma:fieldsID="134836a2cfa4bef186d8344edaa1bd8e" ns2:_="" ns3:_="">
    <xsd:import namespace="38091142-9d8d-4cbc-813d-8da43d16b756"/>
    <xsd:import namespace="d492575c-491f-4227-8db1-fd1452c9e9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91142-9d8d-4cbc-813d-8da43d16b7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État de validation" ma:internalName="_x00c9_tat_x0020_de_x0020_validation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92575c-491f-4227-8db1-fd1452c9e93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8091142-9d8d-4cbc-813d-8da43d16b756" xsi:nil="true"/>
    <lcf76f155ced4ddcb4097134ff3c332f xmlns="38091142-9d8d-4cbc-813d-8da43d16b756">
      <Terms xmlns="http://schemas.microsoft.com/office/infopath/2007/PartnerControls"/>
    </lcf76f155ced4ddcb4097134ff3c332f>
    <SharedWithUsers xmlns="d492575c-491f-4227-8db1-fd1452c9e931">
      <UserInfo>
        <DisplayName>Roseline Fréchette</DisplayName>
        <AccountId>62</AccountId>
        <AccountType/>
      </UserInfo>
      <UserInfo>
        <DisplayName>Catherine Daigneault</DisplayName>
        <AccountId>1142</AccountId>
        <AccountType/>
      </UserInfo>
      <UserInfo>
        <DisplayName>Ève-Annie Harvey</DisplayName>
        <AccountId>6856</AccountId>
        <AccountType/>
      </UserInfo>
      <UserInfo>
        <DisplayName>Mikalai Mialiuk</DisplayName>
        <AccountId>42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DC01206-1525-4E5C-9D40-925C70008C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B84097-53B9-48BD-B080-EC496054B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091142-9d8d-4cbc-813d-8da43d16b756"/>
    <ds:schemaRef ds:uri="d492575c-491f-4227-8db1-fd1452c9e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F32236-7C67-4B9D-9D5D-98C6C8818E2E}">
  <ds:schemaRefs>
    <ds:schemaRef ds:uri="http://schemas.microsoft.com/office/2006/metadata/properties"/>
    <ds:schemaRef ds:uri="http://purl.org/dc/elements/1.1/"/>
    <ds:schemaRef ds:uri="38091142-9d8d-4cbc-813d-8da43d16b756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d492575c-491f-4227-8db1-fd1452c9e93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sophistiquée audacieuse et classique</Template>
  <TotalTime>55562</TotalTime>
  <Words>588</Words>
  <Application>Microsoft Office PowerPoint</Application>
  <PresentationFormat>Grand écran</PresentationFormat>
  <Paragraphs>69</Paragraphs>
  <Slides>13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22" baseType="lpstr">
      <vt:lpstr>Arial</vt:lpstr>
      <vt:lpstr>Avenir</vt:lpstr>
      <vt:lpstr>Avenir Medium</vt:lpstr>
      <vt:lpstr>Calibri</vt:lpstr>
      <vt:lpstr>Calibri Light</vt:lpstr>
      <vt:lpstr>Corbel</vt:lpstr>
      <vt:lpstr>Open Sans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première étape pour elle, c’est de…  Ensuite, elle va… La prochaine étape est de… et de… La dernière étape pour Justine, c’est de…</vt:lpstr>
      <vt:lpstr>Présentation PowerPoint</vt:lpstr>
      <vt:lpstr>Présentation PowerPoint</vt:lpstr>
      <vt:lpstr>Qu’est-ce qu’on dit pour demander de l’aide?  Qu’est-ce qu’on dit pour marquer les étapes d’une opération?  Qu’est-ce qu’on dit quand on ne peut pas aider?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TÂCHE | Aider la clientèle à retrouver des objets perdus</dc:title>
  <dc:creator>Catherine Daigneault</dc:creator>
  <cp:lastModifiedBy>Séverine Monteil</cp:lastModifiedBy>
  <cp:revision>18</cp:revision>
  <dcterms:created xsi:type="dcterms:W3CDTF">2024-01-25T19:26:32Z</dcterms:created>
  <dcterms:modified xsi:type="dcterms:W3CDTF">2025-07-24T15:41:11Z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0x0101001544D07F0C07B540BF2842007696F3C0</vt:lpwstr>
  </property>
  <property fmtid="{D5CDD505-2E9C-101B-9397-08002B2CF9AE}" pid="3" name="Cote">
    <vt:lpwstr/>
  </property>
  <property fmtid="{D5CDD505-2E9C-101B-9397-08002B2CF9AE}" pid="4" name="MediaServiceImageTags">
    <vt:lpwstr/>
  </property>
  <property fmtid="{D5CDD505-2E9C-101B-9397-08002B2CF9AE}" pid="5" name="TaxCatchAll">
    <vt:lpwstr/>
  </property>
  <property fmtid="{D5CDD505-2E9C-101B-9397-08002B2CF9AE}" pid="6" name="oa523ef2aeb04a8093145530c9a36c38">
    <vt:lpwstr/>
  </property>
</Properties>
</file>