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436" r:id="rId5"/>
    <p:sldId id="377" r:id="rId6"/>
    <p:sldId id="412" r:id="rId7"/>
    <p:sldId id="403" r:id="rId8"/>
    <p:sldId id="427" r:id="rId9"/>
    <p:sldId id="410" r:id="rId10"/>
    <p:sldId id="428" r:id="rId11"/>
    <p:sldId id="406" r:id="rId12"/>
    <p:sldId id="429" r:id="rId13"/>
    <p:sldId id="409" r:id="rId14"/>
    <p:sldId id="430" r:id="rId15"/>
    <p:sldId id="408" r:id="rId16"/>
    <p:sldId id="431" r:id="rId17"/>
    <p:sldId id="395" r:id="rId18"/>
    <p:sldId id="432" r:id="rId19"/>
    <p:sldId id="402" r:id="rId20"/>
    <p:sldId id="433" r:id="rId21"/>
    <p:sldId id="405" r:id="rId22"/>
    <p:sldId id="434" r:id="rId23"/>
    <p:sldId id="407" r:id="rId24"/>
    <p:sldId id="435" r:id="rId25"/>
  </p:sldIdLst>
  <p:sldSz cx="12192000" cy="6858000"/>
  <p:notesSz cx="6858000" cy="9144000"/>
  <p:custDataLst>
    <p:tags r:id="rId27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9E319B-0E9C-6060-A8FB-3F9C3B738B44}" name="Karine Mallette" initials="KM" userId="S::Karine.Mallette@education.gouv.qc.ca::db587967-f0db-4e59-b6f2-f3863bd62d9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71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F330D9-B7B7-4AF1-909F-4D225DBD189C}" v="5" dt="2025-09-12T15:55:37.5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88609" autoAdjust="0"/>
  </p:normalViewPr>
  <p:slideViewPr>
    <p:cSldViewPr snapToGrid="0">
      <p:cViewPr varScale="1">
        <p:scale>
          <a:sx n="99" d="100"/>
          <a:sy n="99" d="100"/>
        </p:scale>
        <p:origin x="84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la Amroune" userId="37179db0-238d-4df4-885c-2e2dd4c8a888" providerId="ADAL" clId="{FFF330D9-B7B7-4AF1-909F-4D225DBD189C}"/>
    <pc:docChg chg="undo custSel addSld delSld modSld">
      <pc:chgData name="Lila Amroune" userId="37179db0-238d-4df4-885c-2e2dd4c8a888" providerId="ADAL" clId="{FFF330D9-B7B7-4AF1-909F-4D225DBD189C}" dt="2025-09-12T15:56:15.216" v="20" actId="2696"/>
      <pc:docMkLst>
        <pc:docMk/>
      </pc:docMkLst>
      <pc:sldChg chg="del">
        <pc:chgData name="Lila Amroune" userId="37179db0-238d-4df4-885c-2e2dd4c8a888" providerId="ADAL" clId="{FFF330D9-B7B7-4AF1-909F-4D225DBD189C}" dt="2025-09-12T15:56:15.216" v="20" actId="2696"/>
        <pc:sldMkLst>
          <pc:docMk/>
          <pc:sldMk cId="1815364391" sldId="328"/>
        </pc:sldMkLst>
      </pc:sldChg>
      <pc:sldChg chg="modSp add mod modTransition">
        <pc:chgData name="Lila Amroune" userId="37179db0-238d-4df4-885c-2e2dd4c8a888" providerId="ADAL" clId="{FFF330D9-B7B7-4AF1-909F-4D225DBD189C}" dt="2025-09-12T15:55:53.693" v="19" actId="14100"/>
        <pc:sldMkLst>
          <pc:docMk/>
          <pc:sldMk cId="248395802" sldId="436"/>
        </pc:sldMkLst>
        <pc:spChg chg="mod">
          <ac:chgData name="Lila Amroune" userId="37179db0-238d-4df4-885c-2e2dd4c8a888" providerId="ADAL" clId="{FFF330D9-B7B7-4AF1-909F-4D225DBD189C}" dt="2025-09-12T15:55:53.693" v="19" actId="14100"/>
          <ac:spMkLst>
            <pc:docMk/>
            <pc:sldMk cId="248395802" sldId="436"/>
            <ac:spMk id="2" creationId="{7E9DE1E2-2C79-6334-6E20-2E54C3AC2DB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7D300-E9A9-4F29-8694-7BA2BAA326E5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44D26-2B12-4E09-8EDD-F830966863E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219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B20BE-CD65-0A41-AF10-24167A63731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4245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vous avez froid?</a:t>
            </a:r>
          </a:p>
          <a:p>
            <a:endParaRPr lang="fr-CA"/>
          </a:p>
          <a:p>
            <a:r>
              <a:rPr lang="fr-CA"/>
              <a:t>Tu as froid?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1916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J’ai froid.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04180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Est-ce que tu as chaud?</a:t>
            </a:r>
          </a:p>
          <a:p>
            <a:endParaRPr lang="fr-CA" dirty="0"/>
          </a:p>
          <a:p>
            <a:r>
              <a:rPr lang="fr-CA" dirty="0"/>
              <a:t>Avez-vous chaud?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4041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J’ai chaud.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6621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as soif?</a:t>
            </a:r>
          </a:p>
          <a:p>
            <a:endParaRPr lang="fr-CA"/>
          </a:p>
          <a:p>
            <a:r>
              <a:rPr lang="fr-CA"/>
              <a:t>Est-ce que vous avez soif?</a:t>
            </a:r>
          </a:p>
          <a:p>
            <a:endParaRPr lang="fr-CA"/>
          </a:p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76948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J’ai soif.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07253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as faim?</a:t>
            </a:r>
          </a:p>
          <a:p>
            <a:endParaRPr lang="fr-CA"/>
          </a:p>
          <a:p>
            <a:r>
              <a:rPr lang="fr-CA"/>
              <a:t>Vous avez faim?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65186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J’ai faim.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50665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comprends?</a:t>
            </a:r>
          </a:p>
          <a:p>
            <a:endParaRPr lang="fr-CA"/>
          </a:p>
          <a:p>
            <a:r>
              <a:rPr lang="fr-CA"/>
              <a:t>Vous comprenez?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72962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Je comprends.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785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Les états et les humeurs, questions et réponses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94012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Est-ce que tu es fatigué?</a:t>
            </a:r>
          </a:p>
          <a:p>
            <a:endParaRPr lang="fr-CA" dirty="0"/>
          </a:p>
          <a:p>
            <a:r>
              <a:rPr lang="fr-CA" dirty="0"/>
              <a:t>Êtes-vous fatigués?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026401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Je suis fatigué.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89493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5022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Comment ça va?</a:t>
            </a:r>
          </a:p>
          <a:p>
            <a:endParaRPr lang="fr-CA" dirty="0"/>
          </a:p>
          <a:p>
            <a:r>
              <a:rPr lang="fr-CA" dirty="0"/>
              <a:t>Ça va?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562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  <a:p>
            <a:r>
              <a:rPr lang="fr-CA" dirty="0"/>
              <a:t>Ca va très bien. / Ça va bien.  / Pas pire. / Ça va mal.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97829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>
                <a:highlight>
                  <a:srgbClr val="FFFF00"/>
                </a:highlight>
              </a:rPr>
              <a:t>Es-tu en forme?</a:t>
            </a:r>
          </a:p>
          <a:p>
            <a:endParaRPr lang="fr-CA">
              <a:highlight>
                <a:srgbClr val="FFFF00"/>
              </a:highlight>
            </a:endParaRPr>
          </a:p>
          <a:p>
            <a:r>
              <a:rPr lang="fr-CA">
                <a:highlight>
                  <a:srgbClr val="FFFF00"/>
                </a:highlight>
              </a:rPr>
              <a:t>Êtes-vous en forme?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632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>
                <a:highlight>
                  <a:srgbClr val="FFFF00"/>
                </a:highlight>
              </a:rPr>
              <a:t>Je suis en forme.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33162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Tu es malade?</a:t>
            </a:r>
          </a:p>
          <a:p>
            <a:endParaRPr lang="fr-CA"/>
          </a:p>
          <a:p>
            <a:r>
              <a:rPr lang="fr-CA"/>
              <a:t>Est-ce que tu es malade?</a:t>
            </a:r>
          </a:p>
          <a:p>
            <a:endParaRPr lang="fr-CA"/>
          </a:p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79254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Je suis malade.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47861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37571-AEF7-D96A-7D73-2E297D46D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EDA541-114A-72CB-D5B1-E5DDA3ECE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33A3B2-03FA-8D1C-8F72-DBC409AEB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5B0F27-0C4A-D7FF-C4A4-58ED3F597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7E3727-45CC-25E2-7275-A09B56E9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950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1661F0-BE84-EF28-925A-0B9ED5F84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0D619C0-30D2-78EC-6068-37B019079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331AE9-2415-CD06-5D5B-11D8FF57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7812AC-2F21-D16A-A9A4-E87C6FC91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4BC07F-CF75-4D83-2151-F26FC43F8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101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6060D36-3F4B-D363-D405-7951F4FD0B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83CF9D1-30E9-6D17-EE66-3DA459771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475B5D-BFAF-CF91-9F6D-1E61EC08D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1EF73-43FF-F040-F3C9-4AD0019B0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A76D97-7959-042E-156D-714468656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475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1858A7-EB56-150D-39FD-750719DBA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A1C684-E938-FE53-9C0C-BF470CA7B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DFCC6D-9680-663A-FFE3-FA7FBA124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847198-0F69-006C-941C-EC00D95A2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1A19B5-51DA-EB8D-AAE3-00B9002BA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8896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25585-1442-1C3E-05C0-1E16BE7BB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D88413-E5F2-9DEB-FDE8-32E69F7A3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977597-874F-4A0C-EB33-9B52381E7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321D0E-2D34-8B29-6A9A-795CC6D5C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6D266A-3A71-3362-EC80-16BAD1FB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200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12FC55-DE0C-20DF-25B5-5C6DDBAF1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47C22C-527D-B3F9-2CFA-CE69BAF9F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6BC8D4-0F67-B3C2-5468-4554F847F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69A0FB-ABA4-9036-59C2-97310C9C1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12B08E-B0F0-8021-9113-3B502B1E2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2854F9-CB45-EFA8-E103-05AC17C68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4772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76CA3C-97CE-EBF2-27B6-F9C674FCB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A1988B-331C-121E-3DCB-7CF0AAAD7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227EEDC-1810-9AA9-89E0-8C9386F22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7EEDB5B-D98B-5EC6-1F28-A93207C1B7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92387B9-258F-5FA0-7449-712F254BC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B707F4F-500D-95FA-26BE-735ACF6A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AD5737D-835C-CDD3-2750-9CD4EE74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DBF2D3A-4CAF-6193-AD24-7491E37A8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44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0E234E-3283-5A62-10E4-B2943F2F6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0248FA-682F-43AC-D781-FD038A5F8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56F4D52-FEC5-682C-25D8-73A23519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FF14B5-204A-BD91-B2FD-7CC276F79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0958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806D87-9FD3-D7E0-72BF-878C1E30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64814F5-669D-FB4E-98A6-48BD761D8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E49BF7-4F77-26FA-6A54-4B0D232D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7402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365495-1832-2D53-7C47-32525A9B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0B558B-DB75-2B7E-38B1-072ABC47A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9DDF42-FB03-725F-8B7F-322043FFB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C94F04-9BD6-F584-3AA0-D8CEC1278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F69523-195C-B824-493F-56D088CC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50162B-3872-6BA1-0B9B-D6911EE9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522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9BEE1E-1406-EE50-E7D0-CA17663FD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6E4DFB1-7061-7E5C-F77A-1AC9587BD9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ED8F86B-73EE-5296-C05E-23B637598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1AC9854-26AA-DE52-EB73-AB64D3AB1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84845A9-AD0B-70A3-F7B1-BFCEA038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D71E893-D189-D71D-0E4A-DBA744862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6280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E9321A7-3B9A-1C55-D5B9-36B76D3FE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56D565-CE1B-60A5-9426-39155A271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9A83AE-C0D7-1E44-E84A-D59FBE88BD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8CBC6-BEA8-450F-B08A-4F0F549F53E6}" type="datetimeFigureOut">
              <a:rPr lang="fr-CA" smtClean="0"/>
              <a:t>2025-09-12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942957-BCA4-73C8-D603-C2DB0B2C7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5B6D47-8C1C-7556-826F-FF28AF771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117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media8.mp3"/><Relationship Id="rId7" Type="http://schemas.openxmlformats.org/officeDocument/2006/relationships/image" Target="../media/image28.jpg"/><Relationship Id="rId2" Type="http://schemas.microsoft.com/office/2007/relationships/media" Target="../media/media8.mp3"/><Relationship Id="rId1" Type="http://schemas.openxmlformats.org/officeDocument/2006/relationships/tags" Target="../tags/tag10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audio" Target="../media/media9.wav"/><Relationship Id="rId7" Type="http://schemas.openxmlformats.org/officeDocument/2006/relationships/image" Target="../media/image10.png"/><Relationship Id="rId2" Type="http://schemas.microsoft.com/office/2007/relationships/media" Target="../media/media9.wav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media10.mp3"/><Relationship Id="rId7" Type="http://schemas.openxmlformats.org/officeDocument/2006/relationships/image" Target="../media/image28.jpg"/><Relationship Id="rId2" Type="http://schemas.microsoft.com/office/2007/relationships/media" Target="../media/media10.mp3"/><Relationship Id="rId1" Type="http://schemas.openxmlformats.org/officeDocument/2006/relationships/tags" Target="../tags/tag12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1.wav"/><Relationship Id="rId7" Type="http://schemas.openxmlformats.org/officeDocument/2006/relationships/image" Target="../media/image30.jpg"/><Relationship Id="rId2" Type="http://schemas.microsoft.com/office/2007/relationships/media" Target="../media/media11.wav"/><Relationship Id="rId1" Type="http://schemas.openxmlformats.org/officeDocument/2006/relationships/tags" Target="../tags/tag1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media12.mp3"/><Relationship Id="rId7" Type="http://schemas.openxmlformats.org/officeDocument/2006/relationships/image" Target="../media/image28.jpg"/><Relationship Id="rId2" Type="http://schemas.microsoft.com/office/2007/relationships/media" Target="../media/media12.mp3"/><Relationship Id="rId1" Type="http://schemas.openxmlformats.org/officeDocument/2006/relationships/tags" Target="../tags/tag14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audio" Target="../media/media13.wav"/><Relationship Id="rId7" Type="http://schemas.openxmlformats.org/officeDocument/2006/relationships/image" Target="../media/image12.png"/><Relationship Id="rId2" Type="http://schemas.microsoft.com/office/2007/relationships/media" Target="../media/media13.wav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media14.mp3"/><Relationship Id="rId7" Type="http://schemas.openxmlformats.org/officeDocument/2006/relationships/image" Target="../media/image28.jpg"/><Relationship Id="rId2" Type="http://schemas.microsoft.com/office/2007/relationships/media" Target="../media/media14.mp3"/><Relationship Id="rId1" Type="http://schemas.openxmlformats.org/officeDocument/2006/relationships/tags" Target="../tags/tag16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audio" Target="../media/media15.wav"/><Relationship Id="rId7" Type="http://schemas.openxmlformats.org/officeDocument/2006/relationships/image" Target="../media/image13.png"/><Relationship Id="rId2" Type="http://schemas.microsoft.com/office/2007/relationships/media" Target="../media/media15.wav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media16.mp3"/><Relationship Id="rId7" Type="http://schemas.openxmlformats.org/officeDocument/2006/relationships/image" Target="../media/image28.jpg"/><Relationship Id="rId2" Type="http://schemas.microsoft.com/office/2007/relationships/media" Target="../media/media16.mp3"/><Relationship Id="rId1" Type="http://schemas.openxmlformats.org/officeDocument/2006/relationships/tags" Target="../tags/tag18.xml"/><Relationship Id="rId6" Type="http://schemas.openxmlformats.org/officeDocument/2006/relationships/image" Target="../media/image14.jpe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audio" Target="../media/media17.wav"/><Relationship Id="rId7" Type="http://schemas.openxmlformats.org/officeDocument/2006/relationships/image" Target="../media/image14.jpeg"/><Relationship Id="rId2" Type="http://schemas.microsoft.com/office/2007/relationships/media" Target="../media/media17.wav"/><Relationship Id="rId1" Type="http://schemas.openxmlformats.org/officeDocument/2006/relationships/tags" Target="../tags/tag19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3" Type="http://schemas.openxmlformats.org/officeDocument/2006/relationships/audio" Target="../media/media1.wav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" Type="http://schemas.microsoft.com/office/2007/relationships/media" Target="../media/media1.wav"/><Relationship Id="rId16" Type="http://schemas.openxmlformats.org/officeDocument/2006/relationships/image" Target="../media/image13.png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6.jpe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media18.mp3"/><Relationship Id="rId7" Type="http://schemas.openxmlformats.org/officeDocument/2006/relationships/image" Target="../media/image28.jpg"/><Relationship Id="rId2" Type="http://schemas.microsoft.com/office/2007/relationships/media" Target="../media/media18.mp3"/><Relationship Id="rId1" Type="http://schemas.openxmlformats.org/officeDocument/2006/relationships/tags" Target="../tags/tag20.xml"/><Relationship Id="rId6" Type="http://schemas.openxmlformats.org/officeDocument/2006/relationships/image" Target="../media/image15.jpe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audio" Target="../media/media19.wav"/><Relationship Id="rId7" Type="http://schemas.openxmlformats.org/officeDocument/2006/relationships/image" Target="../media/image15.jpeg"/><Relationship Id="rId2" Type="http://schemas.microsoft.com/office/2007/relationships/media" Target="../media/media19.wav"/><Relationship Id="rId1" Type="http://schemas.openxmlformats.org/officeDocument/2006/relationships/tags" Target="../tags/tag2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8.jpeg"/><Relationship Id="rId3" Type="http://schemas.openxmlformats.org/officeDocument/2006/relationships/audio" Target="../media/media2.mp3"/><Relationship Id="rId7" Type="http://schemas.openxmlformats.org/officeDocument/2006/relationships/image" Target="../media/image4.jpeg"/><Relationship Id="rId12" Type="http://schemas.openxmlformats.org/officeDocument/2006/relationships/image" Target="../media/image17.jpeg"/><Relationship Id="rId2" Type="http://schemas.microsoft.com/office/2007/relationships/media" Target="../media/media2.mp3"/><Relationship Id="rId1" Type="http://schemas.openxmlformats.org/officeDocument/2006/relationships/tags" Target="../tags/tag4.xml"/><Relationship Id="rId6" Type="http://schemas.openxmlformats.org/officeDocument/2006/relationships/image" Target="../media/image28.jpg"/><Relationship Id="rId11" Type="http://schemas.openxmlformats.org/officeDocument/2006/relationships/image" Target="../media/image16.jpe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29.png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jpe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8.jpeg"/><Relationship Id="rId3" Type="http://schemas.openxmlformats.org/officeDocument/2006/relationships/audio" Target="../media/media3.mp3"/><Relationship Id="rId7" Type="http://schemas.openxmlformats.org/officeDocument/2006/relationships/image" Target="../media/image4.jpeg"/><Relationship Id="rId12" Type="http://schemas.openxmlformats.org/officeDocument/2006/relationships/image" Target="../media/image17.jpeg"/><Relationship Id="rId2" Type="http://schemas.microsoft.com/office/2007/relationships/media" Target="../media/media3.mp3"/><Relationship Id="rId1" Type="http://schemas.openxmlformats.org/officeDocument/2006/relationships/tags" Target="../tags/tag5.xml"/><Relationship Id="rId6" Type="http://schemas.openxmlformats.org/officeDocument/2006/relationships/image" Target="../media/image30.jpg"/><Relationship Id="rId11" Type="http://schemas.openxmlformats.org/officeDocument/2006/relationships/image" Target="../media/image16.jpeg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29.png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jpe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media4.mp3"/><Relationship Id="rId7" Type="http://schemas.openxmlformats.org/officeDocument/2006/relationships/image" Target="../media/image8.jpeg"/><Relationship Id="rId2" Type="http://schemas.microsoft.com/office/2007/relationships/media" Target="../media/media4.mp3"/><Relationship Id="rId1" Type="http://schemas.openxmlformats.org/officeDocument/2006/relationships/tags" Target="../tags/tag6.xml"/><Relationship Id="rId6" Type="http://schemas.openxmlformats.org/officeDocument/2006/relationships/image" Target="../media/image28.jp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media5.wav"/><Relationship Id="rId7" Type="http://schemas.openxmlformats.org/officeDocument/2006/relationships/image" Target="../media/image30.jpg"/><Relationship Id="rId2" Type="http://schemas.microsoft.com/office/2007/relationships/media" Target="../media/media5.wav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media6.mp3"/><Relationship Id="rId7" Type="http://schemas.openxmlformats.org/officeDocument/2006/relationships/image" Target="../media/image31.jpeg"/><Relationship Id="rId2" Type="http://schemas.microsoft.com/office/2007/relationships/media" Target="../media/media6.mp3"/><Relationship Id="rId1" Type="http://schemas.openxmlformats.org/officeDocument/2006/relationships/tags" Target="../tags/tag8.xml"/><Relationship Id="rId6" Type="http://schemas.openxmlformats.org/officeDocument/2006/relationships/image" Target="../media/image28.jp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audio" Target="../media/media7.wav"/><Relationship Id="rId7" Type="http://schemas.openxmlformats.org/officeDocument/2006/relationships/image" Target="../media/image31.jpeg"/><Relationship Id="rId2" Type="http://schemas.microsoft.com/office/2007/relationships/media" Target="../media/media7.wav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7B714F-0D5F-C3F7-BF14-96957BF4DBAA}"/>
              </a:ext>
            </a:extLst>
          </p:cNvPr>
          <p:cNvSpPr/>
          <p:nvPr/>
        </p:nvSpPr>
        <p:spPr>
          <a:xfrm>
            <a:off x="0" y="4996224"/>
            <a:ext cx="12192000" cy="1861776"/>
          </a:xfrm>
          <a:prstGeom prst="rect">
            <a:avLst/>
          </a:prstGeom>
          <a:solidFill>
            <a:srgbClr val="1F69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AB3B9F-2BD9-0D9E-DD6C-FFDF5EB8712A}"/>
              </a:ext>
            </a:extLst>
          </p:cNvPr>
          <p:cNvSpPr/>
          <p:nvPr/>
        </p:nvSpPr>
        <p:spPr>
          <a:xfrm>
            <a:off x="0" y="0"/>
            <a:ext cx="12192000" cy="4996224"/>
          </a:xfrm>
          <a:prstGeom prst="rect">
            <a:avLst/>
          </a:prstGeom>
          <a:solidFill>
            <a:srgbClr val="B0AB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9DE1E2-2C79-6334-6E20-2E54C3AC2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721" y="1828800"/>
            <a:ext cx="9989591" cy="2761488"/>
          </a:xfrm>
        </p:spPr>
        <p:txBody>
          <a:bodyPr>
            <a:normAutofit/>
          </a:bodyPr>
          <a:lstStyle/>
          <a:p>
            <a:pPr algn="l"/>
            <a:r>
              <a:rPr lang="fr-CA" sz="4000" dirty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rPr>
              <a:t>Diaporama vidéo – Les états et les humeurs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D95AA1-7093-3B41-9B84-69FF048DF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722" y="5358384"/>
            <a:ext cx="8694893" cy="533197"/>
          </a:xfrm>
        </p:spPr>
        <p:txBody>
          <a:bodyPr/>
          <a:lstStyle/>
          <a:p>
            <a:pPr algn="l"/>
            <a:r>
              <a:rPr lang="fr-CA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Niveau 2 – Faire connaitre son état et ses besoins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9E45DE8-FBCA-2DE0-2489-28FF2410F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9229" y="6195862"/>
            <a:ext cx="1944601" cy="533197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C80A89-EA87-001F-03ED-EF1FF8FAFA3E}"/>
              </a:ext>
            </a:extLst>
          </p:cNvPr>
          <p:cNvCxnSpPr/>
          <p:nvPr/>
        </p:nvCxnSpPr>
        <p:spPr>
          <a:xfrm>
            <a:off x="967563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68987CE-FB33-DC87-BE42-4017B97C9A0E}"/>
              </a:ext>
            </a:extLst>
          </p:cNvPr>
          <p:cNvCxnSpPr>
            <a:cxnSpLocks/>
          </p:cNvCxnSpPr>
          <p:nvPr/>
        </p:nvCxnSpPr>
        <p:spPr>
          <a:xfrm flipH="1">
            <a:off x="0" y="4996224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9F70ED4F-9B19-D697-F42E-0B8198FF0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1816" y="-809137"/>
            <a:ext cx="4140184" cy="50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t="4150" r="14005"/>
          <a:stretch/>
        </p:blipFill>
        <p:spPr>
          <a:xfrm>
            <a:off x="3272976" y="1098000"/>
            <a:ext cx="5646047" cy="5760000"/>
          </a:xfrm>
          <a:prstGeom prst="rect">
            <a:avLst/>
          </a:prstGeom>
        </p:spPr>
      </p:pic>
      <p:pic>
        <p:nvPicPr>
          <p:cNvPr id="9" name="Image 8" descr="Une image contenant outil&#10;&#10;Description générée automatiquement">
            <a:extLst>
              <a:ext uri="{FF2B5EF4-FFF2-40B4-BE49-F238E27FC236}">
                <a16:creationId xmlns:a16="http://schemas.microsoft.com/office/drawing/2014/main" id="{80F049F0-89FC-201D-A759-AB072522A8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30885E-793D-4073-9D38-138E2075D7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1615" y="2303438"/>
            <a:ext cx="1800000" cy="1800000"/>
          </a:xfrm>
          <a:prstGeom prst="rect">
            <a:avLst/>
          </a:prstGeom>
        </p:spPr>
      </p:pic>
      <p:pic>
        <p:nvPicPr>
          <p:cNvPr id="4" name="est ce que vous avez froid tu as froid">
            <a:hlinkClick r:id="" action="ppaction://media"/>
            <a:extLst>
              <a:ext uri="{FF2B5EF4-FFF2-40B4-BE49-F238E27FC236}">
                <a16:creationId xmlns:a16="http://schemas.microsoft.com/office/drawing/2014/main" id="{FD94BAA3-FFE3-4F92-A58B-8C4217178F8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81125" y="1027444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2058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_Jai_froid#01.445">
            <a:hlinkClick r:id="" action="ppaction://media"/>
            <a:extLst>
              <a:ext uri="{FF2B5EF4-FFF2-40B4-BE49-F238E27FC236}">
                <a16:creationId xmlns:a16="http://schemas.microsoft.com/office/drawing/2014/main" id="{FCC354A5-497C-B350-452E-A973AF637F7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4800" y="3069000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t="4150" r="14005"/>
          <a:stretch/>
        </p:blipFill>
        <p:spPr>
          <a:xfrm>
            <a:off x="3272976" y="1098000"/>
            <a:ext cx="5646047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1E54A602-7D11-310A-9AEC-603C8DAFE4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2DB1F34-5701-444C-91D0-95D526105F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324" y="2339699"/>
            <a:ext cx="1800000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9699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4" b="7066"/>
          <a:stretch/>
        </p:blipFill>
        <p:spPr>
          <a:xfrm>
            <a:off x="3239873" y="1098000"/>
            <a:ext cx="5712254" cy="5760000"/>
          </a:xfrm>
          <a:prstGeom prst="rect">
            <a:avLst/>
          </a:prstGeom>
        </p:spPr>
      </p:pic>
      <p:pic>
        <p:nvPicPr>
          <p:cNvPr id="11" name="Image 10" descr="Une image contenant outil&#10;&#10;Description générée automatiquement">
            <a:extLst>
              <a:ext uri="{FF2B5EF4-FFF2-40B4-BE49-F238E27FC236}">
                <a16:creationId xmlns:a16="http://schemas.microsoft.com/office/drawing/2014/main" id="{9950AB2E-0009-5EC2-3A3F-82E0C445F3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50F805-5B3A-467B-A71B-D9DBDED2D0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9496" y="2529000"/>
            <a:ext cx="1800000" cy="1800000"/>
          </a:xfrm>
          <a:prstGeom prst="rect">
            <a:avLst/>
          </a:prstGeom>
        </p:spPr>
      </p:pic>
      <p:pic>
        <p:nvPicPr>
          <p:cNvPr id="4" name="est ce que tu as chaud avez vous chaud">
            <a:hlinkClick r:id="" action="ppaction://media"/>
            <a:extLst>
              <a:ext uri="{FF2B5EF4-FFF2-40B4-BE49-F238E27FC236}">
                <a16:creationId xmlns:a16="http://schemas.microsoft.com/office/drawing/2014/main" id="{FEC308E6-09E4-4EF7-9F3F-EBC99880CFD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87525" y="107260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9368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F_Jai_chaud#01.1.373">
            <a:hlinkClick r:id="" action="ppaction://media"/>
            <a:extLst>
              <a:ext uri="{FF2B5EF4-FFF2-40B4-BE49-F238E27FC236}">
                <a16:creationId xmlns:a16="http://schemas.microsoft.com/office/drawing/2014/main" id="{F39F22D5-3392-DBA8-0985-FACA20FB88E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4800" y="3069000"/>
            <a:ext cx="721876" cy="72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A32BB4FB-C995-467F-2918-94A470AA57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4" b="7066"/>
          <a:stretch/>
        </p:blipFill>
        <p:spPr>
          <a:xfrm>
            <a:off x="3239873" y="1098000"/>
            <a:ext cx="5712254" cy="576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C65C6F8-11D5-4908-A690-DFE91869B3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324" y="2178000"/>
            <a:ext cx="1800000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6373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4" t="2792" r="6546" b="37039"/>
          <a:stretch/>
        </p:blipFill>
        <p:spPr>
          <a:xfrm>
            <a:off x="2427640" y="1098000"/>
            <a:ext cx="6156740" cy="5760000"/>
          </a:xfrm>
          <a:prstGeom prst="rect">
            <a:avLst/>
          </a:prstGeom>
        </p:spPr>
      </p:pic>
      <p:pic>
        <p:nvPicPr>
          <p:cNvPr id="10" name="Image 9" descr="Une image contenant outil&#10;&#10;Description générée automatiquement">
            <a:extLst>
              <a:ext uri="{FF2B5EF4-FFF2-40B4-BE49-F238E27FC236}">
                <a16:creationId xmlns:a16="http://schemas.microsoft.com/office/drawing/2014/main" id="{0A594224-5CA8-3B53-267B-6291C97DAB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351612-35AA-4DE0-9D84-CE791BCB61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709" y="2529000"/>
            <a:ext cx="1882328" cy="1800000"/>
          </a:xfrm>
          <a:prstGeom prst="rect">
            <a:avLst/>
          </a:prstGeom>
        </p:spPr>
      </p:pic>
      <p:pic>
        <p:nvPicPr>
          <p:cNvPr id="4" name="est ce que tu as soif est ce que vous avez soif">
            <a:hlinkClick r:id="" action="ppaction://media"/>
            <a:extLst>
              <a:ext uri="{FF2B5EF4-FFF2-40B4-BE49-F238E27FC236}">
                <a16:creationId xmlns:a16="http://schemas.microsoft.com/office/drawing/2014/main" id="{94691FF4-5C1E-4DBA-97EA-64E11A66F3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8236" y="109800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3691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L COUPÉ F_Jai_soif#01.1.407">
            <a:hlinkClick r:id="" action="ppaction://media"/>
            <a:extLst>
              <a:ext uri="{FF2B5EF4-FFF2-40B4-BE49-F238E27FC236}">
                <a16:creationId xmlns:a16="http://schemas.microsoft.com/office/drawing/2014/main" id="{E8DEA1A1-9FB5-69C2-DF25-9374043C3D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0251" y="3069000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4" t="2792" r="6546" b="37039"/>
          <a:stretch/>
        </p:blipFill>
        <p:spPr>
          <a:xfrm>
            <a:off x="2442182" y="1086477"/>
            <a:ext cx="6156740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5BAA0732-41B5-07E2-285C-3DB6896BF4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A683E2-3B76-4712-A945-494B163D27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43" y="2529000"/>
            <a:ext cx="1882328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5187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00" t="2641" r="9776" b="37359"/>
          <a:stretch/>
        </p:blipFill>
        <p:spPr>
          <a:xfrm>
            <a:off x="1504318" y="1098000"/>
            <a:ext cx="6883088" cy="5760000"/>
          </a:xfrm>
          <a:prstGeom prst="rect">
            <a:avLst/>
          </a:prstGeom>
        </p:spPr>
      </p:pic>
      <p:pic>
        <p:nvPicPr>
          <p:cNvPr id="11" name="Image 10" descr="Une image contenant outil&#10;&#10;Description générée automatiquement">
            <a:extLst>
              <a:ext uri="{FF2B5EF4-FFF2-40B4-BE49-F238E27FC236}">
                <a16:creationId xmlns:a16="http://schemas.microsoft.com/office/drawing/2014/main" id="{2A675C3E-A714-7E77-7241-BC4E4CD380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27D6FEA-A4D5-477E-A824-088B11ABAF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358" y="2374176"/>
            <a:ext cx="2109648" cy="2109648"/>
          </a:xfrm>
          <a:prstGeom prst="rect">
            <a:avLst/>
          </a:prstGeom>
        </p:spPr>
      </p:pic>
      <p:pic>
        <p:nvPicPr>
          <p:cNvPr id="4" name="est ce que tu as faim vous avez faim">
            <a:hlinkClick r:id="" action="ppaction://media"/>
            <a:extLst>
              <a:ext uri="{FF2B5EF4-FFF2-40B4-BE49-F238E27FC236}">
                <a16:creationId xmlns:a16="http://schemas.microsoft.com/office/drawing/2014/main" id="{496742F8-4223-4C3B-BE71-FD78DD09D95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4377" y="1018021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7874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_Jai_faim#01.1.401">
            <a:hlinkClick r:id="" action="ppaction://media"/>
            <a:extLst>
              <a:ext uri="{FF2B5EF4-FFF2-40B4-BE49-F238E27FC236}">
                <a16:creationId xmlns:a16="http://schemas.microsoft.com/office/drawing/2014/main" id="{9CC1FF7A-15C3-60BA-C862-79BCF3B0EB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0251" y="3069000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00" t="2641" r="9776" b="37359"/>
          <a:stretch/>
        </p:blipFill>
        <p:spPr>
          <a:xfrm>
            <a:off x="1504318" y="1098000"/>
            <a:ext cx="6883088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0E80CB5C-028A-3A16-CBD6-CA3AB59596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9A8CE0-E85F-4F6A-8E80-6436BCB4E5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16" y="863224"/>
            <a:ext cx="2109648" cy="21096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1593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41441"/>
          <a:stretch/>
        </p:blipFill>
        <p:spPr>
          <a:xfrm>
            <a:off x="2648378" y="1145445"/>
            <a:ext cx="6284121" cy="5760000"/>
          </a:xfrm>
          <a:prstGeom prst="rect">
            <a:avLst/>
          </a:prstGeom>
        </p:spPr>
      </p:pic>
      <p:pic>
        <p:nvPicPr>
          <p:cNvPr id="9" name="Image 8" descr="Une image contenant outil&#10;&#10;Description générée automatiquement">
            <a:extLst>
              <a:ext uri="{FF2B5EF4-FFF2-40B4-BE49-F238E27FC236}">
                <a16:creationId xmlns:a16="http://schemas.microsoft.com/office/drawing/2014/main" id="{BBBC38D2-FB2A-FC87-6CAE-C2ABC7E676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016A3C-94DE-45EA-A28D-71656D8BDA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3622" y="2303438"/>
            <a:ext cx="1800000" cy="1800000"/>
          </a:xfrm>
          <a:prstGeom prst="rect">
            <a:avLst/>
          </a:prstGeom>
        </p:spPr>
      </p:pic>
      <p:pic>
        <p:nvPicPr>
          <p:cNvPr id="5" name="est ce que tu comprends vous comprenez">
            <a:hlinkClick r:id="" action="ppaction://media"/>
            <a:extLst>
              <a:ext uri="{FF2B5EF4-FFF2-40B4-BE49-F238E27FC236}">
                <a16:creationId xmlns:a16="http://schemas.microsoft.com/office/drawing/2014/main" id="{278702D4-CB58-46AB-86C7-888C062692E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1480" y="774339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9648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je_comprends">
            <a:hlinkClick r:id="" action="ppaction://media"/>
            <a:extLst>
              <a:ext uri="{FF2B5EF4-FFF2-40B4-BE49-F238E27FC236}">
                <a16:creationId xmlns:a16="http://schemas.microsoft.com/office/drawing/2014/main" id="{90BEB828-124D-81C9-DD41-11BA500E7D8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0251" y="3069000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41441"/>
          <a:stretch/>
        </p:blipFill>
        <p:spPr>
          <a:xfrm>
            <a:off x="2648378" y="1098000"/>
            <a:ext cx="6284121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B687BE8A-FBF8-472B-B3E4-99A8C39B24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743C57-A7DF-4BEE-A552-3A0BA44CF6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502" y="2178000"/>
            <a:ext cx="1800000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6533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es_etats_et_les_humeurs_questions_et_reponses_2">
            <a:hlinkClick r:id="" action="ppaction://media"/>
            <a:extLst>
              <a:ext uri="{FF2B5EF4-FFF2-40B4-BE49-F238E27FC236}">
                <a16:creationId xmlns:a16="http://schemas.microsoft.com/office/drawing/2014/main" id="{0A63E9AC-534D-A917-58B6-97C8EBA4EAE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978" y="5143970"/>
            <a:ext cx="1272000" cy="1268695"/>
          </a:xfrm>
          <a:prstGeom prst="rect">
            <a:avLst/>
          </a:prstGeom>
        </p:spPr>
      </p:pic>
      <p:pic>
        <p:nvPicPr>
          <p:cNvPr id="4" name="Image 3" descr="Une image contenant habits, personne, sourire, Visage humain&#10;&#10;Description générée automatiquement">
            <a:extLst>
              <a:ext uri="{FF2B5EF4-FFF2-40B4-BE49-F238E27FC236}">
                <a16:creationId xmlns:a16="http://schemas.microsoft.com/office/drawing/2014/main" id="{EF47B7C0-B730-40CB-BCDD-C3DEFE7A2D1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3435" r="17487" b="48614"/>
          <a:stretch/>
        </p:blipFill>
        <p:spPr>
          <a:xfrm>
            <a:off x="10077189" y="5035536"/>
            <a:ext cx="1192898" cy="14855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784982-2B51-4A52-A725-0C47599EE41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t="4269" r="7897" b="46225"/>
          <a:stretch/>
        </p:blipFill>
        <p:spPr>
          <a:xfrm>
            <a:off x="880194" y="2123509"/>
            <a:ext cx="1334685" cy="14855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27A9949-7266-476D-9183-4DC143853E4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47975"/>
          <a:stretch/>
        </p:blipFill>
        <p:spPr>
          <a:xfrm>
            <a:off x="7183028" y="483766"/>
            <a:ext cx="1488570" cy="14855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F4658E-428D-48CC-9986-80D315B11A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" b="49"/>
          <a:stretch/>
        </p:blipFill>
        <p:spPr>
          <a:xfrm>
            <a:off x="4989304" y="1215036"/>
            <a:ext cx="1330346" cy="150858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1E7F452-C208-4741-B5D9-D3711AE2488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8" b="35469"/>
          <a:stretch/>
        </p:blipFill>
        <p:spPr>
          <a:xfrm>
            <a:off x="9714399" y="635471"/>
            <a:ext cx="1597407" cy="1486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0288D6E-9CB0-43AB-B1A2-6D9C65A56EB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3" r="12141"/>
          <a:stretch/>
        </p:blipFill>
        <p:spPr>
          <a:xfrm>
            <a:off x="2577699" y="482965"/>
            <a:ext cx="1738570" cy="1486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3F80A1-6210-4A9F-B903-140AC8E91DA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t="4150" r="14005"/>
          <a:stretch/>
        </p:blipFill>
        <p:spPr>
          <a:xfrm>
            <a:off x="3316017" y="2685600"/>
            <a:ext cx="1457386" cy="14868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BE4DD00-B062-4CD3-AAE0-E27B5CF95F3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4" b="7066"/>
          <a:stretch/>
        </p:blipFill>
        <p:spPr>
          <a:xfrm>
            <a:off x="6445791" y="2685600"/>
            <a:ext cx="1474475" cy="14868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DE122F2-53FF-4C10-8F85-65BB5543796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4" t="2792" r="6546" b="37039"/>
          <a:stretch/>
        </p:blipFill>
        <p:spPr>
          <a:xfrm>
            <a:off x="8427700" y="2865671"/>
            <a:ext cx="1589208" cy="14868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C5A60D-B45C-4B90-A4D5-64C30D806AC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00" t="2641" r="9776" b="37359"/>
          <a:stretch/>
        </p:blipFill>
        <p:spPr>
          <a:xfrm>
            <a:off x="1860215" y="4888235"/>
            <a:ext cx="1776697" cy="14868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C300AE0-63BB-49BB-BD37-CA97E8C8731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41441"/>
          <a:stretch/>
        </p:blipFill>
        <p:spPr>
          <a:xfrm>
            <a:off x="4316269" y="4272308"/>
            <a:ext cx="1622088" cy="14868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A95C779-50AA-44E5-8167-17C29FA7D290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" b="39755"/>
          <a:stretch/>
        </p:blipFill>
        <p:spPr>
          <a:xfrm>
            <a:off x="6661323" y="4888235"/>
            <a:ext cx="1511402" cy="1486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954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2BC93BF-C134-BA0A-751E-801227BF2C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" b="39755"/>
          <a:stretch/>
        </p:blipFill>
        <p:spPr>
          <a:xfrm>
            <a:off x="2671468" y="1098000"/>
            <a:ext cx="5855311" cy="5760000"/>
          </a:xfrm>
          <a:prstGeom prst="rect">
            <a:avLst/>
          </a:prstGeom>
        </p:spPr>
      </p:pic>
      <p:pic>
        <p:nvPicPr>
          <p:cNvPr id="10" name="Image 9" descr="Une image contenant outil&#10;&#10;Description générée automatiquement">
            <a:extLst>
              <a:ext uri="{FF2B5EF4-FFF2-40B4-BE49-F238E27FC236}">
                <a16:creationId xmlns:a16="http://schemas.microsoft.com/office/drawing/2014/main" id="{98B606D8-864F-F899-26DD-106BCE0258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2D85E-5D2F-4E2C-8030-82E05B0355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0532" y="2529000"/>
            <a:ext cx="1800000" cy="1800000"/>
          </a:xfrm>
          <a:prstGeom prst="rect">
            <a:avLst/>
          </a:prstGeom>
        </p:spPr>
      </p:pic>
      <p:pic>
        <p:nvPicPr>
          <p:cNvPr id="4" name="est ce que tu es fatigue etes vous fatigues">
            <a:hlinkClick r:id="" action="ppaction://media"/>
            <a:extLst>
              <a:ext uri="{FF2B5EF4-FFF2-40B4-BE49-F238E27FC236}">
                <a16:creationId xmlns:a16="http://schemas.microsoft.com/office/drawing/2014/main" id="{A6526B57-B5CF-4F31-BCEB-26C9EF8EF20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3436" y="1015199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2725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_Je_suis_fatiguee#01.1.462">
            <a:hlinkClick r:id="" action="ppaction://media"/>
            <a:extLst>
              <a:ext uri="{FF2B5EF4-FFF2-40B4-BE49-F238E27FC236}">
                <a16:creationId xmlns:a16="http://schemas.microsoft.com/office/drawing/2014/main" id="{A12E37D5-2A56-2CDD-FD03-78BC77C6D35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0251" y="3069000"/>
            <a:ext cx="721876" cy="720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2BC93BF-C134-BA0A-751E-801227BF2CE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" b="39755"/>
          <a:stretch/>
        </p:blipFill>
        <p:spPr>
          <a:xfrm>
            <a:off x="2671468" y="1098000"/>
            <a:ext cx="5855311" cy="5760000"/>
          </a:xfrm>
          <a:prstGeom prst="rect">
            <a:avLst/>
          </a:prstGeom>
        </p:spPr>
      </p:pic>
      <p:pic>
        <p:nvPicPr>
          <p:cNvPr id="3" name="Image 2" descr="Une image contenant outil&#10;&#10;Description générée automatiquement">
            <a:extLst>
              <a:ext uri="{FF2B5EF4-FFF2-40B4-BE49-F238E27FC236}">
                <a16:creationId xmlns:a16="http://schemas.microsoft.com/office/drawing/2014/main" id="{39A078DA-FB51-752D-6E7A-D1D6679B87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22EC12-CB00-4E85-A731-B63593C1C6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7323" y="2159074"/>
            <a:ext cx="1800000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770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EC8DFEF-57A5-ADA6-AEFD-930AD04F9F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834" y="4724549"/>
            <a:ext cx="1800000" cy="1800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50EBFAB-7D5D-9E2A-ABDF-7E88C0A2C5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3642" y="4724549"/>
            <a:ext cx="1800000" cy="18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2C09564-B092-7DC5-0C5E-9AD5932523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2921" y="4724549"/>
            <a:ext cx="1800000" cy="180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05D9BA-1CB6-A60B-53C1-BEDF9B9CA4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5007" y="2482436"/>
            <a:ext cx="1800000" cy="180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B0DF222-916B-4983-DB12-E76D41565E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145" y="330277"/>
            <a:ext cx="1800000" cy="1800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64E396B-13AD-8B6C-E5C0-9ECD984FD1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536" y="50424"/>
            <a:ext cx="2109648" cy="210964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9E68C94-7992-C04E-53BD-EA99C2CD16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43" y="2529000"/>
            <a:ext cx="1882328" cy="1800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EC18B69-9F24-AD8D-C5AF-64F3FA8425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8360" y="2322007"/>
            <a:ext cx="1800000" cy="1800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1539588-724A-9AE6-C95B-E1F4BDE27B7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9995" r="21169" b="11473"/>
          <a:stretch/>
        </p:blipFill>
        <p:spPr>
          <a:xfrm>
            <a:off x="3361908" y="4460619"/>
            <a:ext cx="1906452" cy="1800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1E2C0288-4BFA-303F-385D-9054DEF920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0993" y="330277"/>
            <a:ext cx="1800000" cy="1800000"/>
          </a:xfrm>
          <a:prstGeom prst="rect">
            <a:avLst/>
          </a:prstGeom>
        </p:spPr>
      </p:pic>
      <p:pic>
        <p:nvPicPr>
          <p:cNvPr id="6" name="Image 5" descr="Une image contenant clipart, jaune, Graphique, dessin humoristique&#10;&#10;Description générée automatiquement">
            <a:extLst>
              <a:ext uri="{FF2B5EF4-FFF2-40B4-BE49-F238E27FC236}">
                <a16:creationId xmlns:a16="http://schemas.microsoft.com/office/drawing/2014/main" id="{DFE55249-ED7E-F283-2EA6-FA0C53082C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867" y="2424607"/>
            <a:ext cx="1571068" cy="1594800"/>
          </a:xfrm>
          <a:prstGeom prst="rect">
            <a:avLst/>
          </a:prstGeom>
        </p:spPr>
      </p:pic>
      <p:pic>
        <p:nvPicPr>
          <p:cNvPr id="2" name="Image 1" descr="Une image contenant émoticône, smiley, jaune, sourire&#10;&#10;Description générée automatiquement">
            <a:extLst>
              <a:ext uri="{FF2B5EF4-FFF2-40B4-BE49-F238E27FC236}">
                <a16:creationId xmlns:a16="http://schemas.microsoft.com/office/drawing/2014/main" id="{551F177D-4DC4-B897-92CC-2DDC23105A2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3" t="10746" r="11174" b="11045"/>
          <a:stretch/>
        </p:blipFill>
        <p:spPr>
          <a:xfrm>
            <a:off x="9801853" y="330277"/>
            <a:ext cx="1571068" cy="1581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1775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outil&#10;&#10;Description générée automatiquement">
            <a:extLst>
              <a:ext uri="{FF2B5EF4-FFF2-40B4-BE49-F238E27FC236}">
                <a16:creationId xmlns:a16="http://schemas.microsoft.com/office/drawing/2014/main" id="{F91FF418-A11C-1929-A9E1-FDBC196810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17" name="Image 16" descr="Une image contenant habits, personne, sourire, Visage humain&#10;&#10;Description générée automatiquement">
            <a:extLst>
              <a:ext uri="{FF2B5EF4-FFF2-40B4-BE49-F238E27FC236}">
                <a16:creationId xmlns:a16="http://schemas.microsoft.com/office/drawing/2014/main" id="{88DCE6DE-DCF0-00CA-4F80-9758B773583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3435" r="17487" b="48614"/>
          <a:stretch/>
        </p:blipFill>
        <p:spPr>
          <a:xfrm>
            <a:off x="4170966" y="1990279"/>
            <a:ext cx="2250366" cy="28024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E0E554C-8DD0-2C26-7572-F8068514791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t="4269" r="7897" b="46225"/>
          <a:stretch/>
        </p:blipFill>
        <p:spPr>
          <a:xfrm>
            <a:off x="1581770" y="1965152"/>
            <a:ext cx="2517842" cy="280246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2B2846E-5297-2E2C-E4DA-B401B11696E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47975"/>
          <a:stretch/>
        </p:blipFill>
        <p:spPr>
          <a:xfrm>
            <a:off x="9258551" y="1943439"/>
            <a:ext cx="2808143" cy="280246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2ACEBC0-FD90-AB0C-1E72-B5555ED6E1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" b="49"/>
          <a:stretch/>
        </p:blipFill>
        <p:spPr>
          <a:xfrm>
            <a:off x="6676154" y="1943439"/>
            <a:ext cx="2509659" cy="284589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B90493-3AEC-4F6F-BE98-9EE2D728A56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" t="9488" r="7237" b="10902"/>
          <a:stretch/>
        </p:blipFill>
        <p:spPr>
          <a:xfrm>
            <a:off x="4606377" y="4872249"/>
            <a:ext cx="1942856" cy="180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8F62753-A7FC-41A6-ACC8-B02E20C12DA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8" t="8146" r="7561" b="7820"/>
          <a:stretch/>
        </p:blipFill>
        <p:spPr>
          <a:xfrm>
            <a:off x="1927849" y="4913193"/>
            <a:ext cx="1776557" cy="17373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8C4F540-18BF-4ED2-94EE-DA54255A4C6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9" t="3638" r="7960" b="6478"/>
          <a:stretch/>
        </p:blipFill>
        <p:spPr>
          <a:xfrm>
            <a:off x="9971945" y="4872249"/>
            <a:ext cx="1720821" cy="1800000"/>
          </a:xfrm>
          <a:prstGeom prst="rect">
            <a:avLst/>
          </a:prstGeom>
        </p:spPr>
      </p:pic>
      <p:pic>
        <p:nvPicPr>
          <p:cNvPr id="15" name="Image 14" descr="Une image contenant émoticône, smiley, jaune, sourire&#10;&#10;Description générée automatiquement">
            <a:extLst>
              <a:ext uri="{FF2B5EF4-FFF2-40B4-BE49-F238E27FC236}">
                <a16:creationId xmlns:a16="http://schemas.microsoft.com/office/drawing/2014/main" id="{7482A343-F085-4C6C-A53E-073B582D1F5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3" t="10746" r="11174" b="11045"/>
          <a:stretch/>
        </p:blipFill>
        <p:spPr>
          <a:xfrm>
            <a:off x="7168983" y="4987082"/>
            <a:ext cx="1675211" cy="1686548"/>
          </a:xfrm>
          <a:prstGeom prst="rect">
            <a:avLst/>
          </a:prstGeom>
        </p:spPr>
      </p:pic>
      <p:pic>
        <p:nvPicPr>
          <p:cNvPr id="4" name="comment ca va ca va">
            <a:hlinkClick r:id="" action="ppaction://media"/>
            <a:extLst>
              <a:ext uri="{FF2B5EF4-FFF2-40B4-BE49-F238E27FC236}">
                <a16:creationId xmlns:a16="http://schemas.microsoft.com/office/drawing/2014/main" id="{5A319041-9325-49A3-8F4A-1B2ECD5CB7B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89214" y="530658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8385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outil&#10;&#10;Description générée automatiquement">
            <a:extLst>
              <a:ext uri="{FF2B5EF4-FFF2-40B4-BE49-F238E27FC236}">
                <a16:creationId xmlns:a16="http://schemas.microsoft.com/office/drawing/2014/main" id="{2551A772-2192-D3EE-6CAE-C06993D69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7" name="Image 6" descr="Une image contenant habits, personne, sourire, Visage humain&#10;&#10;Description générée automatiquement">
            <a:extLst>
              <a:ext uri="{FF2B5EF4-FFF2-40B4-BE49-F238E27FC236}">
                <a16:creationId xmlns:a16="http://schemas.microsoft.com/office/drawing/2014/main" id="{BE778AA3-75E1-E013-05F6-62EAAC9609D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3435" r="17487" b="48614"/>
          <a:stretch/>
        </p:blipFill>
        <p:spPr>
          <a:xfrm>
            <a:off x="2751592" y="1990279"/>
            <a:ext cx="2250366" cy="28024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4B7B355-7934-612A-899E-21666DAE06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t="4269" r="7897" b="46225"/>
          <a:stretch/>
        </p:blipFill>
        <p:spPr>
          <a:xfrm>
            <a:off x="162396" y="1965152"/>
            <a:ext cx="2517842" cy="28024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F38D110-822E-DE8F-2DE2-E2512CE6BD2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47975"/>
          <a:stretch/>
        </p:blipFill>
        <p:spPr>
          <a:xfrm>
            <a:off x="7839177" y="1943439"/>
            <a:ext cx="2808143" cy="28024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F7131AD-A651-7ED9-478B-4D78F1BC03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" b="49"/>
          <a:stretch/>
        </p:blipFill>
        <p:spPr>
          <a:xfrm>
            <a:off x="5256780" y="1943439"/>
            <a:ext cx="2509659" cy="284589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5AA513A-E906-4C1E-8520-8498B0429C4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" t="9488" r="7237" b="10902"/>
          <a:stretch/>
        </p:blipFill>
        <p:spPr>
          <a:xfrm>
            <a:off x="3135318" y="4848698"/>
            <a:ext cx="1942856" cy="1800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AC96B3E-3F03-4032-93F6-868E8B54635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8" t="8146" r="7561" b="7820"/>
          <a:stretch/>
        </p:blipFill>
        <p:spPr>
          <a:xfrm>
            <a:off x="671281" y="4889642"/>
            <a:ext cx="1776557" cy="17373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B0A0F81-F648-41C1-809C-752C7CB63EA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9" t="3638" r="7960" b="6478"/>
          <a:stretch/>
        </p:blipFill>
        <p:spPr>
          <a:xfrm>
            <a:off x="8500886" y="4848698"/>
            <a:ext cx="1720821" cy="1800000"/>
          </a:xfrm>
          <a:prstGeom prst="rect">
            <a:avLst/>
          </a:prstGeom>
        </p:spPr>
      </p:pic>
      <p:pic>
        <p:nvPicPr>
          <p:cNvPr id="18" name="Image 17" descr="Une image contenant émoticône, smiley, jaune, sourire&#10;&#10;Description générée automatiquement">
            <a:extLst>
              <a:ext uri="{FF2B5EF4-FFF2-40B4-BE49-F238E27FC236}">
                <a16:creationId xmlns:a16="http://schemas.microsoft.com/office/drawing/2014/main" id="{DB32CB83-5089-4299-834E-7AE5381C5A9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3" t="10746" r="11174" b="11045"/>
          <a:stretch/>
        </p:blipFill>
        <p:spPr>
          <a:xfrm>
            <a:off x="5697924" y="4963531"/>
            <a:ext cx="1675211" cy="1686548"/>
          </a:xfrm>
          <a:prstGeom prst="rect">
            <a:avLst/>
          </a:prstGeom>
        </p:spPr>
      </p:pic>
      <p:pic>
        <p:nvPicPr>
          <p:cNvPr id="2" name="ca va tres bien bien pas pire mal">
            <a:hlinkClick r:id="" action="ppaction://media"/>
            <a:extLst>
              <a:ext uri="{FF2B5EF4-FFF2-40B4-BE49-F238E27FC236}">
                <a16:creationId xmlns:a16="http://schemas.microsoft.com/office/drawing/2014/main" id="{56731303-383F-434A-A357-89555463180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69701" y="659541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8195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outil&#10;&#10;Description générée automatiquement">
            <a:extLst>
              <a:ext uri="{FF2B5EF4-FFF2-40B4-BE49-F238E27FC236}">
                <a16:creationId xmlns:a16="http://schemas.microsoft.com/office/drawing/2014/main" id="{28FC8B45-B342-638E-4ADC-B59678009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8" b="35469"/>
          <a:stretch/>
        </p:blipFill>
        <p:spPr>
          <a:xfrm>
            <a:off x="3222433" y="1098000"/>
            <a:ext cx="6188500" cy="5760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2A18375-103E-48EE-9A6C-6FE67A57214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9995" r="21169" b="11473"/>
          <a:stretch/>
        </p:blipFill>
        <p:spPr>
          <a:xfrm>
            <a:off x="9619840" y="3078000"/>
            <a:ext cx="1906452" cy="1800000"/>
          </a:xfrm>
          <a:prstGeom prst="rect">
            <a:avLst/>
          </a:prstGeom>
        </p:spPr>
      </p:pic>
      <p:pic>
        <p:nvPicPr>
          <p:cNvPr id="4" name="es tu en forme etes vous en forme">
            <a:hlinkClick r:id="" action="ppaction://media"/>
            <a:extLst>
              <a:ext uri="{FF2B5EF4-FFF2-40B4-BE49-F238E27FC236}">
                <a16:creationId xmlns:a16="http://schemas.microsoft.com/office/drawing/2014/main" id="{FBC2A75D-DEC2-438F-894E-05BC91CD9CF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5348" y="774339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0774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_Je_suis_en_forme#01.1.447">
            <a:hlinkClick r:id="" action="ppaction://media"/>
            <a:extLst>
              <a:ext uri="{FF2B5EF4-FFF2-40B4-BE49-F238E27FC236}">
                <a16:creationId xmlns:a16="http://schemas.microsoft.com/office/drawing/2014/main" id="{3ACCE70F-5211-C194-A0AB-E603BF84089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4800" y="3070871"/>
            <a:ext cx="720000" cy="718129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95EDE329-27FE-7674-8148-92AF8E8979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8" b="35469"/>
          <a:stretch/>
        </p:blipFill>
        <p:spPr>
          <a:xfrm>
            <a:off x="3222433" y="1098000"/>
            <a:ext cx="6188500" cy="576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E30BDA5-C3D7-419B-BAAC-2B01B9EFCA0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9995" r="21169" b="11473"/>
          <a:stretch/>
        </p:blipFill>
        <p:spPr>
          <a:xfrm>
            <a:off x="652574" y="2327019"/>
            <a:ext cx="1906452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3017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outil&#10;&#10;Description générée automatiquement">
            <a:extLst>
              <a:ext uri="{FF2B5EF4-FFF2-40B4-BE49-F238E27FC236}">
                <a16:creationId xmlns:a16="http://schemas.microsoft.com/office/drawing/2014/main" id="{62F1B86C-EA8F-D928-4F94-7A0EB5F6A1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3" r="12141"/>
          <a:stretch/>
        </p:blipFill>
        <p:spPr>
          <a:xfrm>
            <a:off x="2285819" y="1098000"/>
            <a:ext cx="6735378" cy="5760000"/>
          </a:xfrm>
          <a:prstGeom prst="rect">
            <a:avLst/>
          </a:prstGeom>
        </p:spPr>
      </p:pic>
      <p:pic>
        <p:nvPicPr>
          <p:cNvPr id="6" name="Image 5" descr="Une image contenant clipart, jaune, Graphique, dessin humoristique&#10;&#10;Description générée automatiquement">
            <a:extLst>
              <a:ext uri="{FF2B5EF4-FFF2-40B4-BE49-F238E27FC236}">
                <a16:creationId xmlns:a16="http://schemas.microsoft.com/office/drawing/2014/main" id="{F405AC52-D2D8-46B2-8C56-CE8AAA1850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867" y="2424607"/>
            <a:ext cx="1571068" cy="1594800"/>
          </a:xfrm>
          <a:prstGeom prst="rect">
            <a:avLst/>
          </a:prstGeom>
        </p:spPr>
      </p:pic>
      <p:pic>
        <p:nvPicPr>
          <p:cNvPr id="4" name="tu es malade est ce que tu es malade">
            <a:hlinkClick r:id="" action="ppaction://media"/>
            <a:extLst>
              <a:ext uri="{FF2B5EF4-FFF2-40B4-BE49-F238E27FC236}">
                <a16:creationId xmlns:a16="http://schemas.microsoft.com/office/drawing/2014/main" id="{E8E0A5A9-E7FB-4D57-9C84-54187EAC0A7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37570" y="1018021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119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F_Je_suis_malade#01.1.467">
            <a:hlinkClick r:id="" action="ppaction://media"/>
            <a:extLst>
              <a:ext uri="{FF2B5EF4-FFF2-40B4-BE49-F238E27FC236}">
                <a16:creationId xmlns:a16="http://schemas.microsoft.com/office/drawing/2014/main" id="{348D6225-650D-35C1-C845-469057B4365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4800" y="3069000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3" r="12141"/>
          <a:stretch/>
        </p:blipFill>
        <p:spPr>
          <a:xfrm>
            <a:off x="2285819" y="1098000"/>
            <a:ext cx="6735378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C4A8F1B0-980B-8298-9DA1-B168A5E15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5" name="Image 4" descr="Une image contenant clipart, jaune, Graphique, dessin humoristique&#10;&#10;Description générée automatiquement">
            <a:extLst>
              <a:ext uri="{FF2B5EF4-FFF2-40B4-BE49-F238E27FC236}">
                <a16:creationId xmlns:a16="http://schemas.microsoft.com/office/drawing/2014/main" id="{5BC0FACC-1CC7-484D-A9A2-F3F24F970A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6" y="2271600"/>
            <a:ext cx="1571068" cy="159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5751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a5e481-ece1-412d-b6ee-94780e901f97">
      <Terms xmlns="http://schemas.microsoft.com/office/infopath/2007/PartnerControls"/>
    </lcf76f155ced4ddcb4097134ff3c332f>
    <TaxCatchAll xmlns="bb04fcb7-4c88-4730-82cb-c2118fba9d4f" xsi:nil="true"/>
    <SharedWithUsers xmlns="50ffa6af-27ad-4851-bd7e-c89440a67435">
      <UserInfo>
        <DisplayName>Shirley Fortier</DisplayName>
        <AccountId>1364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D8596F22940148B6D62F367ECF0E8B" ma:contentTypeVersion="19" ma:contentTypeDescription="Crée un document." ma:contentTypeScope="" ma:versionID="3c1f9c12de3a8a7a8b4e88f8b2e5975b">
  <xsd:schema xmlns:xsd="http://www.w3.org/2001/XMLSchema" xmlns:xs="http://www.w3.org/2001/XMLSchema" xmlns:p="http://schemas.microsoft.com/office/2006/metadata/properties" xmlns:ns2="50ffa6af-27ad-4851-bd7e-c89440a67435" xmlns:ns3="fda5e481-ece1-412d-b6ee-94780e901f97" xmlns:ns4="bb04fcb7-4c88-4730-82cb-c2118fba9d4f" targetNamespace="http://schemas.microsoft.com/office/2006/metadata/properties" ma:root="true" ma:fieldsID="342093a6dfaec5673086b2992c16835e" ns2:_="" ns3:_="" ns4:_="">
    <xsd:import namespace="50ffa6af-27ad-4851-bd7e-c89440a67435"/>
    <xsd:import namespace="fda5e481-ece1-412d-b6ee-94780e901f97"/>
    <xsd:import namespace="bb04fcb7-4c88-4730-82cb-c2118fba9d4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lcf76f155ced4ddcb4097134ff3c332f" minOccurs="0"/>
                <xsd:element ref="ns4:TaxCatchAll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fa6af-27ad-4851-bd7e-c89440a6743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a5e481-ece1-412d-b6ee-94780e901f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c577c388-b1e5-472c-bff4-19bd5b413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04fcb7-4c88-4730-82cb-c2118fba9d4f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322c3540-5c51-4717-a50d-cecc1db93002}" ma:internalName="TaxCatchAll" ma:showField="CatchAllData" ma:web="50ffa6af-27ad-4851-bd7e-c89440a674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EABEDD-E170-4186-852A-5E904DD0F37E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da5e481-ece1-412d-b6ee-94780e901f97"/>
    <ds:schemaRef ds:uri="http://purl.org/dc/terms/"/>
    <ds:schemaRef ds:uri="http://schemas.openxmlformats.org/package/2006/metadata/core-properties"/>
    <ds:schemaRef ds:uri="bb04fcb7-4c88-4730-82cb-c2118fba9d4f"/>
    <ds:schemaRef ds:uri="50ffa6af-27ad-4851-bd7e-c89440a6743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C77A882-BFAB-4DB6-8C10-C0BED4D0CBBC}"/>
</file>

<file path=customXml/itemProps3.xml><?xml version="1.0" encoding="utf-8"?>
<ds:datastoreItem xmlns:ds="http://schemas.openxmlformats.org/officeDocument/2006/customXml" ds:itemID="{6FFA1190-56EE-4A01-8FBA-BEE82C2484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178</Words>
  <Application>Microsoft Office PowerPoint</Application>
  <PresentationFormat>Grand écran</PresentationFormat>
  <Paragraphs>61</Paragraphs>
  <Slides>21</Slides>
  <Notes>21</Notes>
  <HiddenSlides>0</HiddenSlides>
  <MMClips>19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Medium</vt:lpstr>
      <vt:lpstr>Thème Office</vt:lpstr>
      <vt:lpstr>Diaporama vidéo – Les états et les humeurs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P01_T01_CO Se familiariser avec son horaire de classe</dc:title>
  <dc:creator>Oumou Sow</dc:creator>
  <cp:lastModifiedBy>Lila Amroune</cp:lastModifiedBy>
  <cp:revision>15</cp:revision>
  <dcterms:created xsi:type="dcterms:W3CDTF">2023-05-04T13:48:35Z</dcterms:created>
  <dcterms:modified xsi:type="dcterms:W3CDTF">2025-09-12T15:56:24Z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0x01010009D8596F22940148B6D62F367ECF0E8B</vt:lpwstr>
  </property>
  <property fmtid="{D5CDD505-2E9C-101B-9397-08002B2CF9AE}" pid="3" name="MediaServiceImageTags">
    <vt:lpwstr/>
  </property>
  <property fmtid="{D5CDD505-2E9C-101B-9397-08002B2CF9AE}" pid="4" name="ArticulateGUID">
    <vt:lpwstr>026EFCF7-4964-43B7-A14A-FE4B6F2D8509</vt:lpwstr>
  </property>
  <property fmtid="{D5CDD505-2E9C-101B-9397-08002B2CF9AE}" pid="5" name="ArticulatePath">
    <vt:lpwstr>https://055prd.sharepoint.com/sites/THM0023/DPPF/Projet PCG/03 - Conception et développement du matériel pédagogique (MATÉ)/Tâches/P01/P01_T02 Respecter l'horaire de la classe/Diaporama_CO/Diaporama_P01_T02_CO2</vt:lpwstr>
  </property>
</Properties>
</file>