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ppt/tags/tag30.xml" ContentType="application/vnd.openxmlformats-officedocument.presentationml.tags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436" r:id="rId5"/>
    <p:sldId id="377" r:id="rId6"/>
    <p:sldId id="403" r:id="rId7"/>
    <p:sldId id="427" r:id="rId8"/>
    <p:sldId id="410" r:id="rId9"/>
    <p:sldId id="428" r:id="rId10"/>
    <p:sldId id="406" r:id="rId11"/>
    <p:sldId id="429" r:id="rId12"/>
    <p:sldId id="409" r:id="rId13"/>
    <p:sldId id="430" r:id="rId14"/>
    <p:sldId id="408" r:id="rId15"/>
    <p:sldId id="431" r:id="rId16"/>
    <p:sldId id="395" r:id="rId17"/>
    <p:sldId id="432" r:id="rId18"/>
    <p:sldId id="402" r:id="rId19"/>
    <p:sldId id="433" r:id="rId20"/>
    <p:sldId id="405" r:id="rId21"/>
    <p:sldId id="434" r:id="rId22"/>
    <p:sldId id="407" r:id="rId23"/>
    <p:sldId id="435" r:id="rId24"/>
    <p:sldId id="412" r:id="rId25"/>
    <p:sldId id="426" r:id="rId26"/>
    <p:sldId id="399" r:id="rId27"/>
    <p:sldId id="394" r:id="rId28"/>
    <p:sldId id="398" r:id="rId29"/>
    <p:sldId id="397" r:id="rId30"/>
    <p:sldId id="424" r:id="rId31"/>
    <p:sldId id="423" r:id="rId32"/>
    <p:sldId id="393" r:id="rId33"/>
    <p:sldId id="396" r:id="rId34"/>
  </p:sldIdLst>
  <p:sldSz cx="12192000" cy="6858000"/>
  <p:notesSz cx="6858000" cy="9144000"/>
  <p:custDataLst>
    <p:tags r:id="rId3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9E319B-0E9C-6060-A8FB-3F9C3B738B44}" name="Karine Mallette" initials="KM" userId="S::Karine.Mallette@education.gouv.qc.ca::db587967-f0db-4e59-b6f2-f3863bd62d9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e Mallette" userId="db587967-f0db-4e59-b6f2-f3863bd62d97" providerId="ADAL" clId="{3C4A86E7-2B34-498A-AFC8-376093BD6C76}"/>
    <pc:docChg chg="custSel modSld">
      <pc:chgData name="Karine Mallette" userId="db587967-f0db-4e59-b6f2-f3863bd62d97" providerId="ADAL" clId="{3C4A86E7-2B34-498A-AFC8-376093BD6C76}" dt="2024-06-14T18:50:31.152" v="4" actId="1076"/>
      <pc:docMkLst>
        <pc:docMk/>
      </pc:docMkLst>
      <pc:sldChg chg="delSp modSp mod delAnim">
        <pc:chgData name="Karine Mallette" userId="db587967-f0db-4e59-b6f2-f3863bd62d97" providerId="ADAL" clId="{3C4A86E7-2B34-498A-AFC8-376093BD6C76}" dt="2024-06-14T18:50:31.152" v="4" actId="1076"/>
        <pc:sldMkLst>
          <pc:docMk/>
          <pc:sldMk cId="2228195217" sldId="427"/>
        </pc:sldMkLst>
      </pc:sldChg>
    </pc:docChg>
  </pc:docChgLst>
  <pc:docChgLst>
    <pc:chgData name="Séverine Monteil" userId="6f4322ea-b6c9-4b3d-96e3-466b3e3bae2f" providerId="ADAL" clId="{92ABC2C5-8837-49D6-B4BB-B57E094AFE18}"/>
    <pc:docChg chg="modSld sldOrd">
      <pc:chgData name="Séverine Monteil" userId="6f4322ea-b6c9-4b3d-96e3-466b3e3bae2f" providerId="ADAL" clId="{92ABC2C5-8837-49D6-B4BB-B57E094AFE18}" dt="2026-03-05T19:30:48.654" v="1"/>
      <pc:docMkLst>
        <pc:docMk/>
      </pc:docMkLst>
      <pc:sldChg chg="ord">
        <pc:chgData name="Séverine Monteil" userId="6f4322ea-b6c9-4b3d-96e3-466b3e3bae2f" providerId="ADAL" clId="{92ABC2C5-8837-49D6-B4BB-B57E094AFE18}" dt="2026-03-05T19:30:48.654" v="1"/>
        <pc:sldMkLst>
          <pc:docMk/>
          <pc:sldMk cId="425954341" sldId="377"/>
        </pc:sldMkLst>
      </pc:sldChg>
    </pc:docChg>
  </pc:docChgLst>
  <pc:docChgLst>
    <pc:chgData name="Chanelle Tremblay" userId="20acfe3b-27f8-4806-9a8f-809793b52e3a" providerId="ADAL" clId="{B8F484FD-3AAF-4A2B-98D9-8C5867B74C6B}"/>
    <pc:docChg chg="undo custSel addSld delSld modSld">
      <pc:chgData name="Chanelle Tremblay" userId="20acfe3b-27f8-4806-9a8f-809793b52e3a" providerId="ADAL" clId="{B8F484FD-3AAF-4A2B-98D9-8C5867B74C6B}" dt="2023-09-21T21:21:06.945" v="120" actId="20577"/>
      <pc:docMkLst>
        <pc:docMk/>
      </pc:docMkLst>
    </pc:docChg>
  </pc:docChgLst>
  <pc:docChgLst>
    <pc:chgData name="Chanelle Tremblay" userId="20acfe3b-27f8-4806-9a8f-809793b52e3a" providerId="ADAL" clId="{E167CF3A-BC03-4505-BCB2-AE373B09DEFE}"/>
    <pc:docChg chg="undo custSel addSld delSld modSld sldOrd">
      <pc:chgData name="Chanelle Tremblay" userId="20acfe3b-27f8-4806-9a8f-809793b52e3a" providerId="ADAL" clId="{E167CF3A-BC03-4505-BCB2-AE373B09DEFE}" dt="2023-10-26T15:12:15.340" v="986" actId="313"/>
      <pc:docMkLst>
        <pc:docMk/>
      </pc:docMkLst>
      <pc:sldChg chg="modSp mod">
        <pc:chgData name="Chanelle Tremblay" userId="20acfe3b-27f8-4806-9a8f-809793b52e3a" providerId="ADAL" clId="{E167CF3A-BC03-4505-BCB2-AE373B09DEFE}" dt="2023-10-20T13:18:35.595" v="119" actId="20577"/>
        <pc:sldMkLst>
          <pc:docMk/>
          <pc:sldMk cId="1815364391" sldId="328"/>
        </pc:sldMkLst>
      </pc:sldChg>
      <pc:sldChg chg="addSp delSp modSp mod delAnim modAnim modNotesTx">
        <pc:chgData name="Chanelle Tremblay" userId="20acfe3b-27f8-4806-9a8f-809793b52e3a" providerId="ADAL" clId="{E167CF3A-BC03-4505-BCB2-AE373B09DEFE}" dt="2023-10-23T12:34:16.562" v="840" actId="1076"/>
        <pc:sldMkLst>
          <pc:docMk/>
          <pc:sldMk cId="425954341" sldId="377"/>
        </pc:sldMkLst>
      </pc:sldChg>
      <pc:sldChg chg="addSp delSp modSp add mod delAnim modAnim modNotesTx">
        <pc:chgData name="Chanelle Tremblay" userId="20acfe3b-27f8-4806-9a8f-809793b52e3a" providerId="ADAL" clId="{E167CF3A-BC03-4505-BCB2-AE373B09DEFE}" dt="2023-10-20T14:26:18.750" v="834" actId="20577"/>
        <pc:sldMkLst>
          <pc:docMk/>
          <pc:sldMk cId="53667434" sldId="393"/>
        </pc:sldMkLst>
      </pc:sldChg>
      <pc:sldChg chg="addSp delSp modSp add mod delAnim modAnim modNotesTx">
        <pc:chgData name="Chanelle Tremblay" userId="20acfe3b-27f8-4806-9a8f-809793b52e3a" providerId="ADAL" clId="{E167CF3A-BC03-4505-BCB2-AE373B09DEFE}" dt="2023-10-23T12:37:20.019" v="880" actId="20577"/>
        <pc:sldMkLst>
          <pc:docMk/>
          <pc:sldMk cId="1721101308" sldId="394"/>
        </pc:sldMkLst>
      </pc:sldChg>
      <pc:sldChg chg="addSp delSp modSp add mod ord setBg delAnim modAnim modNotesTx">
        <pc:chgData name="Chanelle Tremblay" userId="20acfe3b-27f8-4806-9a8f-809793b52e3a" providerId="ADAL" clId="{E167CF3A-BC03-4505-BCB2-AE373B09DEFE}" dt="2023-10-23T12:40:59.126" v="927" actId="1076"/>
        <pc:sldMkLst>
          <pc:docMk/>
          <pc:sldMk cId="3483691348" sldId="395"/>
        </pc:sldMkLst>
      </pc:sldChg>
      <pc:sldChg chg="addSp delSp modSp add mod delAnim modAnim modNotesTx">
        <pc:chgData name="Chanelle Tremblay" userId="20acfe3b-27f8-4806-9a8f-809793b52e3a" providerId="ADAL" clId="{E167CF3A-BC03-4505-BCB2-AE373B09DEFE}" dt="2023-10-20T14:20:30.983" v="696" actId="20577"/>
        <pc:sldMkLst>
          <pc:docMk/>
          <pc:sldMk cId="4046860792" sldId="396"/>
        </pc:sldMkLst>
      </pc:sldChg>
      <pc:sldChg chg="addSp delSp modSp add mod delAnim modAnim modNotesTx">
        <pc:chgData name="Chanelle Tremblay" userId="20acfe3b-27f8-4806-9a8f-809793b52e3a" providerId="ADAL" clId="{E167CF3A-BC03-4505-BCB2-AE373B09DEFE}" dt="2023-10-26T15:12:07.957" v="968" actId="20577"/>
        <pc:sldMkLst>
          <pc:docMk/>
          <pc:sldMk cId="3145093702" sldId="397"/>
        </pc:sldMkLst>
      </pc:sldChg>
      <pc:sldChg chg="addSp delSp modSp add mod delAnim modAnim modNotesTx">
        <pc:chgData name="Chanelle Tremblay" userId="20acfe3b-27f8-4806-9a8f-809793b52e3a" providerId="ADAL" clId="{E167CF3A-BC03-4505-BCB2-AE373B09DEFE}" dt="2023-10-26T15:12:15.340" v="986" actId="313"/>
        <pc:sldMkLst>
          <pc:docMk/>
          <pc:sldMk cId="1277757458" sldId="398"/>
        </pc:sldMkLst>
      </pc:sldChg>
      <pc:sldChg chg="addSp delSp modSp add mod delAnim modAnim modNotesTx">
        <pc:chgData name="Chanelle Tremblay" userId="20acfe3b-27f8-4806-9a8f-809793b52e3a" providerId="ADAL" clId="{E167CF3A-BC03-4505-BCB2-AE373B09DEFE}" dt="2023-10-20T14:22:32.675" v="717" actId="20577"/>
        <pc:sldMkLst>
          <pc:docMk/>
          <pc:sldMk cId="999878844" sldId="399"/>
        </pc:sldMkLst>
      </pc:sldChg>
      <pc:sldChg chg="addSp modSp add mod setBg modAnim modNotesTx">
        <pc:chgData name="Chanelle Tremblay" userId="20acfe3b-27f8-4806-9a8f-809793b52e3a" providerId="ADAL" clId="{E167CF3A-BC03-4505-BCB2-AE373B09DEFE}" dt="2023-10-23T12:40:50.153" v="926" actId="1076"/>
        <pc:sldMkLst>
          <pc:docMk/>
          <pc:sldMk cId="657874766" sldId="402"/>
        </pc:sldMkLst>
      </pc:sldChg>
      <pc:sldChg chg="addSp delSp modSp add mod setBg delAnim modAnim modNotesTx">
        <pc:chgData name="Chanelle Tremblay" userId="20acfe3b-27f8-4806-9a8f-809793b52e3a" providerId="ADAL" clId="{E167CF3A-BC03-4505-BCB2-AE373B09DEFE}" dt="2023-10-23T12:40:41.346" v="925" actId="1076"/>
        <pc:sldMkLst>
          <pc:docMk/>
          <pc:sldMk cId="2658385292" sldId="403"/>
        </pc:sldMkLst>
      </pc:sldChg>
      <pc:sldChg chg="addSp delSp modSp add mod setBg delAnim modAnim modNotesTx">
        <pc:chgData name="Chanelle Tremblay" userId="20acfe3b-27f8-4806-9a8f-809793b52e3a" providerId="ADAL" clId="{E167CF3A-BC03-4505-BCB2-AE373B09DEFE}" dt="2023-10-23T12:40:23.700" v="921" actId="1076"/>
        <pc:sldMkLst>
          <pc:docMk/>
          <pc:sldMk cId="3849648073" sldId="405"/>
        </pc:sldMkLst>
      </pc:sldChg>
      <pc:sldChg chg="addSp delSp modSp add mod setBg delAnim modAnim modNotesTx">
        <pc:chgData name="Chanelle Tremblay" userId="20acfe3b-27f8-4806-9a8f-809793b52e3a" providerId="ADAL" clId="{E167CF3A-BC03-4505-BCB2-AE373B09DEFE}" dt="2023-10-23T12:40:19.015" v="920" actId="1076"/>
        <pc:sldMkLst>
          <pc:docMk/>
          <pc:sldMk cId="2620119663" sldId="406"/>
        </pc:sldMkLst>
      </pc:sldChg>
      <pc:sldChg chg="addSp delSp modSp add mod setBg delAnim modAnim modNotesTx">
        <pc:chgData name="Chanelle Tremblay" userId="20acfe3b-27f8-4806-9a8f-809793b52e3a" providerId="ADAL" clId="{E167CF3A-BC03-4505-BCB2-AE373B09DEFE}" dt="2023-10-23T12:40:11.607" v="919" actId="1076"/>
        <pc:sldMkLst>
          <pc:docMk/>
          <pc:sldMk cId="3542725635" sldId="407"/>
        </pc:sldMkLst>
      </pc:sldChg>
      <pc:sldChg chg="addSp delSp modSp add mod setBg delAnim modAnim modNotesTx">
        <pc:chgData name="Chanelle Tremblay" userId="20acfe3b-27f8-4806-9a8f-809793b52e3a" providerId="ADAL" clId="{E167CF3A-BC03-4505-BCB2-AE373B09DEFE}" dt="2023-10-26T15:11:36.846" v="941" actId="313"/>
        <pc:sldMkLst>
          <pc:docMk/>
          <pc:sldMk cId="1259368087" sldId="408"/>
        </pc:sldMkLst>
      </pc:sldChg>
      <pc:sldChg chg="addSp delSp modSp add mod setBg delAnim modAnim modNotesTx">
        <pc:chgData name="Chanelle Tremblay" userId="20acfe3b-27f8-4806-9a8f-809793b52e3a" providerId="ADAL" clId="{E167CF3A-BC03-4505-BCB2-AE373B09DEFE}" dt="2023-10-26T15:11:41.687" v="953" actId="20577"/>
        <pc:sldMkLst>
          <pc:docMk/>
          <pc:sldMk cId="1942058662" sldId="409"/>
        </pc:sldMkLst>
      </pc:sldChg>
      <pc:sldChg chg="addSp delSp modSp add mod setBg delAnim modAnim modNotesTx">
        <pc:chgData name="Chanelle Tremblay" userId="20acfe3b-27f8-4806-9a8f-809793b52e3a" providerId="ADAL" clId="{E167CF3A-BC03-4505-BCB2-AE373B09DEFE}" dt="2023-10-23T12:39:43.809" v="915" actId="1076"/>
        <pc:sldMkLst>
          <pc:docMk/>
          <pc:sldMk cId="2200774442" sldId="410"/>
        </pc:sldMkLst>
      </pc:sldChg>
      <pc:sldChg chg="delSp new mod">
        <pc:chgData name="Chanelle Tremblay" userId="20acfe3b-27f8-4806-9a8f-809793b52e3a" providerId="ADAL" clId="{E167CF3A-BC03-4505-BCB2-AE373B09DEFE}" dt="2023-10-20T13:29:48.660" v="262" actId="478"/>
        <pc:sldMkLst>
          <pc:docMk/>
          <pc:sldMk cId="1601775665" sldId="412"/>
        </pc:sldMkLst>
      </pc:sldChg>
    </pc:docChg>
  </pc:docChgLst>
  <pc:docChgLst>
    <pc:chgData name="Ingrid Gagnon" userId="9aee784d-5e85-4076-b802-f4556761016d" providerId="ADAL" clId="{52B73B59-C238-4497-9706-CB6C799C10C7}"/>
    <pc:docChg chg="custSel modSld">
      <pc:chgData name="Ingrid Gagnon" userId="9aee784d-5e85-4076-b802-f4556761016d" providerId="ADAL" clId="{52B73B59-C238-4497-9706-CB6C799C10C7}" dt="2025-11-06T17:15:47.172" v="111" actId="20577"/>
      <pc:docMkLst>
        <pc:docMk/>
      </pc:docMkLst>
      <pc:sldChg chg="modSp mod">
        <pc:chgData name="Ingrid Gagnon" userId="9aee784d-5e85-4076-b802-f4556761016d" providerId="ADAL" clId="{52B73B59-C238-4497-9706-CB6C799C10C7}" dt="2025-11-06T17:15:47.172" v="111" actId="20577"/>
        <pc:sldMkLst>
          <pc:docMk/>
          <pc:sldMk cId="248395802" sldId="436"/>
        </pc:sldMkLst>
      </pc:sldChg>
    </pc:docChg>
  </pc:docChgLst>
  <pc:docChgLst>
    <pc:chgData name="Anne Caroline Lancien - consultant" userId="7ef02cef-1286-4ab5-bb24-4904f581078b" providerId="ADAL" clId="{CE973D87-80C1-4B5D-BB82-6D63AEC0E5F4}"/>
    <pc:docChg chg="custSel modSld">
      <pc:chgData name="Anne Caroline Lancien - consultant" userId="7ef02cef-1286-4ab5-bb24-4904f581078b" providerId="ADAL" clId="{CE973D87-80C1-4B5D-BB82-6D63AEC0E5F4}" dt="2023-12-13T13:22:23.563" v="78" actId="1076"/>
      <pc:docMkLst>
        <pc:docMk/>
      </pc:docMkLst>
      <pc:sldChg chg="modNotesTx">
        <pc:chgData name="Anne Caroline Lancien - consultant" userId="7ef02cef-1286-4ab5-bb24-4904f581078b" providerId="ADAL" clId="{CE973D87-80C1-4B5D-BB82-6D63AEC0E5F4}" dt="2023-12-11T19:01:25.877" v="72" actId="20577"/>
        <pc:sldMkLst>
          <pc:docMk/>
          <pc:sldMk cId="2228195217" sldId="427"/>
        </pc:sldMkLst>
      </pc:sldChg>
      <pc:sldChg chg="addSp delSp modSp delAnim modAnim">
        <pc:chgData name="Anne Caroline Lancien - consultant" userId="7ef02cef-1286-4ab5-bb24-4904f581078b" providerId="ADAL" clId="{CE973D87-80C1-4B5D-BB82-6D63AEC0E5F4}" dt="2023-12-13T13:22:23.563" v="78" actId="1076"/>
        <pc:sldMkLst>
          <pc:docMk/>
          <pc:sldMk cId="3689699401" sldId="430"/>
        </pc:sldMkLst>
      </pc:sldChg>
      <pc:sldChg chg="addSp delSp modSp delAnim modAnim modNotesTx">
        <pc:chgData name="Anne Caroline Lancien - consultant" userId="7ef02cef-1286-4ab5-bb24-4904f581078b" providerId="ADAL" clId="{CE973D87-80C1-4B5D-BB82-6D63AEC0E5F4}" dt="2023-12-11T15:45:53.134" v="49" actId="1076"/>
        <pc:sldMkLst>
          <pc:docMk/>
          <pc:sldMk cId="2156533886" sldId="434"/>
        </pc:sldMkLst>
      </pc:sldChg>
    </pc:docChg>
  </pc:docChgLst>
  <pc:docChgLst>
    <pc:chgData name="Chanelle Tremblay" userId="20acfe3b-27f8-4806-9a8f-809793b52e3a" providerId="ADAL" clId="{6746A5C8-B65F-4438-BA5C-BAB5653051C4}"/>
    <pc:docChg chg="undo custSel addSld delSld modSld sldOrd">
      <pc:chgData name="Chanelle Tremblay" userId="20acfe3b-27f8-4806-9a8f-809793b52e3a" providerId="ADAL" clId="{6746A5C8-B65F-4438-BA5C-BAB5653051C4}" dt="2023-10-18T17:30:24.538" v="845" actId="14100"/>
      <pc:docMkLst>
        <pc:docMk/>
      </pc:docMkLst>
    </pc:docChg>
  </pc:docChgLst>
  <pc:docChgLst>
    <pc:chgData name="Lila Amroune" userId="37179db0-238d-4df4-885c-2e2dd4c8a888" providerId="ADAL" clId="{A7E73DAA-5AE9-4987-A56A-DF3DD55A911B}"/>
    <pc:docChg chg="addSld delSld modSld">
      <pc:chgData name="Lila Amroune" userId="37179db0-238d-4df4-885c-2e2dd4c8a888" providerId="ADAL" clId="{A7E73DAA-5AE9-4987-A56A-DF3DD55A911B}" dt="2025-09-12T14:50:18.081" v="4" actId="47"/>
      <pc:docMkLst>
        <pc:docMk/>
      </pc:docMkLst>
      <pc:sldChg chg="del">
        <pc:chgData name="Lila Amroune" userId="37179db0-238d-4df4-885c-2e2dd4c8a888" providerId="ADAL" clId="{A7E73DAA-5AE9-4987-A56A-DF3DD55A911B}" dt="2025-09-12T14:50:18.081" v="4" actId="47"/>
        <pc:sldMkLst>
          <pc:docMk/>
          <pc:sldMk cId="1815364391" sldId="328"/>
        </pc:sldMkLst>
      </pc:sldChg>
      <pc:sldChg chg="modSp add mod">
        <pc:chgData name="Lila Amroune" userId="37179db0-238d-4df4-885c-2e2dd4c8a888" providerId="ADAL" clId="{A7E73DAA-5AE9-4987-A56A-DF3DD55A911B}" dt="2025-09-12T14:50:02.669" v="3" actId="20577"/>
        <pc:sldMkLst>
          <pc:docMk/>
          <pc:sldMk cId="248395802" sldId="436"/>
        </pc:sldMkLst>
      </pc:sldChg>
    </pc:docChg>
  </pc:docChgLst>
  <pc:docChgLst>
    <pc:chgData name="Caroline Chayer" userId="34034a88-1e1c-435b-8f92-ca71bd319c82" providerId="ADAL" clId="{2616A941-F6BC-934A-B055-153EFB0E5F98}"/>
    <pc:docChg chg="addSld modSld">
      <pc:chgData name="Caroline Chayer" userId="34034a88-1e1c-435b-8f92-ca71bd319c82" providerId="ADAL" clId="{2616A941-F6BC-934A-B055-153EFB0E5F98}" dt="2023-11-06T15:44:09.016" v="66" actId="20577"/>
      <pc:docMkLst>
        <pc:docMk/>
      </pc:docMkLst>
      <pc:sldChg chg="addSp modSp mod">
        <pc:chgData name="Caroline Chayer" userId="34034a88-1e1c-435b-8f92-ca71bd319c82" providerId="ADAL" clId="{2616A941-F6BC-934A-B055-153EFB0E5F98}" dt="2023-11-06T15:43:32.807" v="57"/>
        <pc:sldMkLst>
          <pc:docMk/>
          <pc:sldMk cId="2658385292" sldId="403"/>
        </pc:sldMkLst>
      </pc:sldChg>
      <pc:sldChg chg="add modNotesTx">
        <pc:chgData name="Caroline Chayer" userId="34034a88-1e1c-435b-8f92-ca71bd319c82" providerId="ADAL" clId="{2616A941-F6BC-934A-B055-153EFB0E5F98}" dt="2023-11-06T15:44:09.016" v="66" actId="20577"/>
        <pc:sldMkLst>
          <pc:docMk/>
          <pc:sldMk cId="2228195217" sldId="427"/>
        </pc:sldMkLst>
      </pc:sldChg>
    </pc:docChg>
  </pc:docChgLst>
  <pc:docChgLst>
    <pc:chgData name="Caroline Chayer" userId="34034a88-1e1c-435b-8f92-ca71bd319c82" providerId="ADAL" clId="{390E4971-2DB8-F14B-893B-765657C3D7ED}"/>
    <pc:docChg chg="undo custSel addSld delSld modSld">
      <pc:chgData name="Caroline Chayer" userId="34034a88-1e1c-435b-8f92-ca71bd319c82" providerId="ADAL" clId="{390E4971-2DB8-F14B-893B-765657C3D7ED}" dt="2023-10-02T22:42:07.405" v="410" actId="1076"/>
      <pc:docMkLst>
        <pc:docMk/>
      </pc:docMkLst>
      <pc:sldChg chg="addSp delSp modSp mod delAnim modAnim">
        <pc:chgData name="Caroline Chayer" userId="34034a88-1e1c-435b-8f92-ca71bd319c82" providerId="ADAL" clId="{390E4971-2DB8-F14B-893B-765657C3D7ED}" dt="2023-10-02T22:39:40.382" v="405" actId="1076"/>
        <pc:sldMkLst>
          <pc:docMk/>
          <pc:sldMk cId="425954341" sldId="377"/>
        </pc:sldMkLst>
      </pc:sldChg>
    </pc:docChg>
  </pc:docChgLst>
  <pc:docChgLst>
    <pc:chgData name="Linda Bistodeau" userId="fed7378c-af84-4afa-9907-1bb4bd30b85f" providerId="ADAL" clId="{C89B1C2E-1C27-4286-9D77-3B9452ADA672}"/>
    <pc:docChg chg="sldOrd">
      <pc:chgData name="Linda Bistodeau" userId="fed7378c-af84-4afa-9907-1bb4bd30b85f" providerId="ADAL" clId="{C89B1C2E-1C27-4286-9D77-3B9452ADA672}" dt="2025-12-10T17:59:35.407" v="0" actId="20578"/>
      <pc:docMkLst>
        <pc:docMk/>
      </pc:docMkLst>
      <pc:sldChg chg="ord">
        <pc:chgData name="Linda Bistodeau" userId="fed7378c-af84-4afa-9907-1bb4bd30b85f" providerId="ADAL" clId="{C89B1C2E-1C27-4286-9D77-3B9452ADA672}" dt="2025-12-10T17:59:35.407" v="0" actId="20578"/>
        <pc:sldMkLst>
          <pc:docMk/>
          <pc:sldMk cId="2228195217" sldId="427"/>
        </pc:sldMkLst>
      </pc:sldChg>
    </pc:docChg>
  </pc:docChgLst>
  <pc:docChgLst>
    <pc:chgData name="Anne Caroline Lancien - consultant" userId="7ef02cef-1286-4ab5-bb24-4904f581078b" providerId="ADAL" clId="{8C8A5EB5-76FA-4686-AEC8-A9EF9BE7356A}"/>
    <pc:docChg chg="custSel modSld">
      <pc:chgData name="Anne Caroline Lancien - consultant" userId="7ef02cef-1286-4ab5-bb24-4904f581078b" providerId="ADAL" clId="{8C8A5EB5-76FA-4686-AEC8-A9EF9BE7356A}" dt="2023-11-03T20:16:28.338" v="781" actId="1036"/>
      <pc:docMkLst>
        <pc:docMk/>
      </pc:docMkLst>
      <pc:sldChg chg="addSp modSp modAnim">
        <pc:chgData name="Anne Caroline Lancien - consultant" userId="7ef02cef-1286-4ab5-bb24-4904f581078b" providerId="ADAL" clId="{8C8A5EB5-76FA-4686-AEC8-A9EF9BE7356A}" dt="2023-11-03T20:15:20.670" v="732" actId="1037"/>
        <pc:sldMkLst>
          <pc:docMk/>
          <pc:sldMk cId="3483691348" sldId="395"/>
        </pc:sldMkLst>
      </pc:sldChg>
      <pc:sldChg chg="addSp modSp modAnim">
        <pc:chgData name="Anne Caroline Lancien - consultant" userId="7ef02cef-1286-4ab5-bb24-4904f581078b" providerId="ADAL" clId="{8C8A5EB5-76FA-4686-AEC8-A9EF9BE7356A}" dt="2023-11-03T20:15:28.759" v="739" actId="1036"/>
        <pc:sldMkLst>
          <pc:docMk/>
          <pc:sldMk cId="657874766" sldId="402"/>
        </pc:sldMkLst>
      </pc:sldChg>
      <pc:sldChg chg="addSp modSp modAnim">
        <pc:chgData name="Anne Caroline Lancien - consultant" userId="7ef02cef-1286-4ab5-bb24-4904f581078b" providerId="ADAL" clId="{8C8A5EB5-76FA-4686-AEC8-A9EF9BE7356A}" dt="2023-11-03T19:29:27.646" v="32" actId="1037"/>
        <pc:sldMkLst>
          <pc:docMk/>
          <pc:sldMk cId="2658385292" sldId="403"/>
        </pc:sldMkLst>
      </pc:sldChg>
      <pc:sldChg chg="addSp modSp modAnim">
        <pc:chgData name="Anne Caroline Lancien - consultant" userId="7ef02cef-1286-4ab5-bb24-4904f581078b" providerId="ADAL" clId="{8C8A5EB5-76FA-4686-AEC8-A9EF9BE7356A}" dt="2023-11-03T20:15:35.372" v="744" actId="1036"/>
        <pc:sldMkLst>
          <pc:docMk/>
          <pc:sldMk cId="3849648073" sldId="405"/>
        </pc:sldMkLst>
      </pc:sldChg>
      <pc:sldChg chg="addSp modSp modAnim">
        <pc:chgData name="Anne Caroline Lancien - consultant" userId="7ef02cef-1286-4ab5-bb24-4904f581078b" providerId="ADAL" clId="{8C8A5EB5-76FA-4686-AEC8-A9EF9BE7356A}" dt="2023-11-03T20:15:05.124" v="719" actId="1037"/>
        <pc:sldMkLst>
          <pc:docMk/>
          <pc:sldMk cId="2620119663" sldId="406"/>
        </pc:sldMkLst>
      </pc:sldChg>
      <pc:sldChg chg="addSp modSp modAnim">
        <pc:chgData name="Anne Caroline Lancien - consultant" userId="7ef02cef-1286-4ab5-bb24-4904f581078b" providerId="ADAL" clId="{8C8A5EB5-76FA-4686-AEC8-A9EF9BE7356A}" dt="2023-11-03T20:16:28.338" v="781" actId="1036"/>
        <pc:sldMkLst>
          <pc:docMk/>
          <pc:sldMk cId="3542725635" sldId="407"/>
        </pc:sldMkLst>
      </pc:sldChg>
      <pc:sldChg chg="addSp modSp modAnim">
        <pc:chgData name="Anne Caroline Lancien - consultant" userId="7ef02cef-1286-4ab5-bb24-4904f581078b" providerId="ADAL" clId="{8C8A5EB5-76FA-4686-AEC8-A9EF9BE7356A}" dt="2023-11-03T19:56:20.037" v="497" actId="1035"/>
        <pc:sldMkLst>
          <pc:docMk/>
          <pc:sldMk cId="1259368087" sldId="408"/>
        </pc:sldMkLst>
      </pc:sldChg>
      <pc:sldChg chg="addSp modSp modAnim">
        <pc:chgData name="Anne Caroline Lancien - consultant" userId="7ef02cef-1286-4ab5-bb24-4904f581078b" providerId="ADAL" clId="{8C8A5EB5-76FA-4686-AEC8-A9EF9BE7356A}" dt="2023-11-03T20:15:09.561" v="725" actId="1036"/>
        <pc:sldMkLst>
          <pc:docMk/>
          <pc:sldMk cId="1942058662" sldId="409"/>
        </pc:sldMkLst>
      </pc:sldChg>
      <pc:sldChg chg="addSp modSp modAnim">
        <pc:chgData name="Anne Caroline Lancien - consultant" userId="7ef02cef-1286-4ab5-bb24-4904f581078b" providerId="ADAL" clId="{8C8A5EB5-76FA-4686-AEC8-A9EF9BE7356A}" dt="2023-11-03T20:14:56.813" v="705" actId="1036"/>
        <pc:sldMkLst>
          <pc:docMk/>
          <pc:sldMk cId="2200774442" sldId="410"/>
        </pc:sldMkLst>
      </pc:sldChg>
    </pc:docChg>
  </pc:docChgLst>
  <pc:docChgLst>
    <pc:chgData name="Karine Mallette" userId="5a4fa15b-392d-44ca-b02f-7baa2934b6b9" providerId="ADAL" clId="{A175A624-FFD7-4E78-BBC4-02302F4FDD01}"/>
    <pc:docChg chg="undo custSel modSld">
      <pc:chgData name="Karine Mallette" userId="5a4fa15b-392d-44ca-b02f-7baa2934b6b9" providerId="ADAL" clId="{A175A624-FFD7-4E78-BBC4-02302F4FDD01}" dt="2023-09-14T17:39:54.432" v="503" actId="1076"/>
      <pc:docMkLst>
        <pc:docMk/>
      </pc:docMkLst>
      <pc:sldChg chg="addSp delSp modSp mod delAnim modAnim modNotesTx">
        <pc:chgData name="Karine Mallette" userId="5a4fa15b-392d-44ca-b02f-7baa2934b6b9" providerId="ADAL" clId="{A175A624-FFD7-4E78-BBC4-02302F4FDD01}" dt="2023-09-14T17:31:52.157" v="30" actId="1076"/>
        <pc:sldMkLst>
          <pc:docMk/>
          <pc:sldMk cId="425954341" sldId="377"/>
        </pc:sldMkLst>
      </pc:sldChg>
    </pc:docChg>
  </pc:docChgLst>
  <pc:docChgLst>
    <pc:chgData name="Anne Caroline Lancien - consultant" userId="7ef02cef-1286-4ab5-bb24-4904f581078b" providerId="ADAL" clId="{4C5487FA-305A-4B58-84BD-DCCA7CD9ACF7}"/>
    <pc:docChg chg="undo addSld modSld">
      <pc:chgData name="Anne Caroline Lancien - consultant" userId="7ef02cef-1286-4ab5-bb24-4904f581078b" providerId="ADAL" clId="{4C5487FA-305A-4B58-84BD-DCCA7CD9ACF7}" dt="2023-11-03T13:03:06.583" v="21" actId="1076"/>
      <pc:docMkLst>
        <pc:docMk/>
      </pc:docMkLst>
      <pc:sldChg chg="modSp add">
        <pc:chgData name="Anne Caroline Lancien - consultant" userId="7ef02cef-1286-4ab5-bb24-4904f581078b" providerId="ADAL" clId="{4C5487FA-305A-4B58-84BD-DCCA7CD9ACF7}" dt="2023-11-03T13:02:50.791" v="20" actId="1076"/>
        <pc:sldMkLst>
          <pc:docMk/>
          <pc:sldMk cId="2287487654" sldId="423"/>
        </pc:sldMkLst>
      </pc:sldChg>
      <pc:sldChg chg="modSp add">
        <pc:chgData name="Anne Caroline Lancien - consultant" userId="7ef02cef-1286-4ab5-bb24-4904f581078b" providerId="ADAL" clId="{4C5487FA-305A-4B58-84BD-DCCA7CD9ACF7}" dt="2023-11-03T13:03:06.583" v="21" actId="1076"/>
        <pc:sldMkLst>
          <pc:docMk/>
          <pc:sldMk cId="2116699871" sldId="424"/>
        </pc:sldMkLst>
      </pc:sldChg>
    </pc:docChg>
  </pc:docChgLst>
  <pc:docChgLst>
    <pc:chgData name="Karine Mallette" userId="5a4fa15b-392d-44ca-b02f-7baa2934b6b9" providerId="ADAL" clId="{9AC647DA-202A-4A0E-86DE-49CEFD949CE2}"/>
    <pc:docChg chg="modSld">
      <pc:chgData name="Karine Mallette" userId="5a4fa15b-392d-44ca-b02f-7baa2934b6b9" providerId="ADAL" clId="{9AC647DA-202A-4A0E-86DE-49CEFD949CE2}" dt="2023-09-18T14:59:19.722" v="2" actId="20577"/>
      <pc:docMkLst>
        <pc:docMk/>
      </pc:docMkLst>
      <pc:sldChg chg="modSp mod">
        <pc:chgData name="Karine Mallette" userId="5a4fa15b-392d-44ca-b02f-7baa2934b6b9" providerId="ADAL" clId="{9AC647DA-202A-4A0E-86DE-49CEFD949CE2}" dt="2023-09-18T14:59:19.722" v="2" actId="20577"/>
        <pc:sldMkLst>
          <pc:docMk/>
          <pc:sldMk cId="1815364391" sldId="328"/>
        </pc:sldMkLst>
      </pc:sldChg>
    </pc:docChg>
  </pc:docChgLst>
  <pc:docChgLst>
    <pc:chgData name="Karine Mallette" userId="db587967-f0db-4e59-b6f2-f3863bd62d97" providerId="ADAL" clId="{308418BB-81F2-4A12-A368-1038E0F5048E}"/>
    <pc:docChg chg="undo custSel addSld delSld modSld sldOrd">
      <pc:chgData name="Karine Mallette" userId="db587967-f0db-4e59-b6f2-f3863bd62d97" providerId="ADAL" clId="{308418BB-81F2-4A12-A368-1038E0F5048E}" dt="2023-11-15T16:39:20.529" v="3291" actId="1038"/>
      <pc:docMkLst>
        <pc:docMk/>
      </pc:docMkLst>
      <pc:sldChg chg="modSp mod">
        <pc:chgData name="Karine Mallette" userId="db587967-f0db-4e59-b6f2-f3863bd62d97" providerId="ADAL" clId="{308418BB-81F2-4A12-A368-1038E0F5048E}" dt="2023-11-06T16:51:07.126" v="2889" actId="20577"/>
        <pc:sldMkLst>
          <pc:docMk/>
          <pc:sldMk cId="1815364391" sldId="328"/>
        </pc:sldMkLst>
      </pc:sldChg>
      <pc:sldChg chg="addSp delSp modSp mod addAnim delAnim addCm delCm modNotesTx">
        <pc:chgData name="Karine Mallette" userId="db587967-f0db-4e59-b6f2-f3863bd62d97" providerId="ADAL" clId="{308418BB-81F2-4A12-A368-1038E0F5048E}" dt="2023-11-08T13:00:57.865" v="3263" actId="1076"/>
        <pc:sldMkLst>
          <pc:docMk/>
          <pc:sldMk cId="425954341" sldId="377"/>
        </pc:sldMkLst>
      </pc:sldChg>
      <pc:sldChg chg="addSp delSp modSp mod delAnim modNotesTx">
        <pc:chgData name="Karine Mallette" userId="db587967-f0db-4e59-b6f2-f3863bd62d97" providerId="ADAL" clId="{308418BB-81F2-4A12-A368-1038E0F5048E}" dt="2023-11-06T18:31:24.622" v="3035" actId="732"/>
        <pc:sldMkLst>
          <pc:docMk/>
          <pc:sldMk cId="53667434" sldId="393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8:39:57.133" v="3080" actId="14100"/>
        <pc:sldMkLst>
          <pc:docMk/>
          <pc:sldMk cId="1721101308" sldId="394"/>
        </pc:sldMkLst>
      </pc:sldChg>
      <pc:sldChg chg="addSp delSp modSp mod ord delAnim modAnim addCm delCm modNotesTx">
        <pc:chgData name="Karine Mallette" userId="db587967-f0db-4e59-b6f2-f3863bd62d97" providerId="ADAL" clId="{308418BB-81F2-4A12-A368-1038E0F5048E}" dt="2023-11-06T16:24:03.492" v="2517" actId="478"/>
        <pc:sldMkLst>
          <pc:docMk/>
          <pc:sldMk cId="3483691348" sldId="395"/>
        </pc:sldMkLst>
      </pc:sldChg>
      <pc:sldChg chg="delSp modSp mod delAnim modNotesTx">
        <pc:chgData name="Karine Mallette" userId="db587967-f0db-4e59-b6f2-f3863bd62d97" providerId="ADAL" clId="{308418BB-81F2-4A12-A368-1038E0F5048E}" dt="2023-11-06T18:31:38.127" v="3037" actId="732"/>
        <pc:sldMkLst>
          <pc:docMk/>
          <pc:sldMk cId="4046860792" sldId="396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8:39:36.781" v="3075" actId="1037"/>
        <pc:sldMkLst>
          <pc:docMk/>
          <pc:sldMk cId="3145093702" sldId="397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8:39:44.378" v="3077" actId="14100"/>
        <pc:sldMkLst>
          <pc:docMk/>
          <pc:sldMk cId="1277757458" sldId="398"/>
        </pc:sldMkLst>
      </pc:sldChg>
      <pc:sldChg chg="addSp delSp modSp add del mod ord delAnim modAnim modNotesTx">
        <pc:chgData name="Karine Mallette" userId="db587967-f0db-4e59-b6f2-f3863bd62d97" providerId="ADAL" clId="{308418BB-81F2-4A12-A368-1038E0F5048E}" dt="2023-11-06T18:42:16.692" v="3083" actId="14100"/>
        <pc:sldMkLst>
          <pc:docMk/>
          <pc:sldMk cId="999878844" sldId="399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6:23:05.498" v="2497"/>
        <pc:sldMkLst>
          <pc:docMk/>
          <pc:sldMk cId="657874766" sldId="402"/>
        </pc:sldMkLst>
      </pc:sldChg>
      <pc:sldChg chg="addSp delSp modSp mod ord setBg addAnim delAnim modAnim modNotesTx">
        <pc:chgData name="Karine Mallette" userId="db587967-f0db-4e59-b6f2-f3863bd62d97" providerId="ADAL" clId="{308418BB-81F2-4A12-A368-1038E0F5048E}" dt="2023-11-15T16:38:47.160" v="3282" actId="14826"/>
        <pc:sldMkLst>
          <pc:docMk/>
          <pc:sldMk cId="2658385292" sldId="403"/>
        </pc:sldMkLst>
      </pc:sldChg>
      <pc:sldChg chg="addSp delSp modSp mod ord delAnim modAnim addCm delCm modCm modNotesTx">
        <pc:chgData name="Karine Mallette" userId="db587967-f0db-4e59-b6f2-f3863bd62d97" providerId="ADAL" clId="{308418BB-81F2-4A12-A368-1038E0F5048E}" dt="2023-11-07T13:20:23.255" v="3202"/>
        <pc:sldMkLst>
          <pc:docMk/>
          <pc:sldMk cId="3849648073" sldId="405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6:21:31.014" v="2476" actId="1076"/>
        <pc:sldMkLst>
          <pc:docMk/>
          <pc:sldMk cId="2620119663" sldId="406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6:23:09.623" v="2499"/>
        <pc:sldMkLst>
          <pc:docMk/>
          <pc:sldMk cId="3542725635" sldId="407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6:23:02.518" v="2495"/>
        <pc:sldMkLst>
          <pc:docMk/>
          <pc:sldMk cId="1259368087" sldId="408"/>
        </pc:sldMkLst>
      </pc:sldChg>
      <pc:sldChg chg="addSp delSp modSp add del mod ord delAnim modAnim addCm delCm modCm modNotesTx">
        <pc:chgData name="Karine Mallette" userId="db587967-f0db-4e59-b6f2-f3863bd62d97" providerId="ADAL" clId="{308418BB-81F2-4A12-A368-1038E0F5048E}" dt="2023-11-06T16:23:00.740" v="2494"/>
        <pc:sldMkLst>
          <pc:docMk/>
          <pc:sldMk cId="1942058662" sldId="409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6:21:16.579" v="2474" actId="1076"/>
        <pc:sldMkLst>
          <pc:docMk/>
          <pc:sldMk cId="2200774442" sldId="410"/>
        </pc:sldMkLst>
      </pc:sldChg>
      <pc:sldChg chg="addSp delSp modSp mod">
        <pc:chgData name="Karine Mallette" userId="db587967-f0db-4e59-b6f2-f3863bd62d97" providerId="ADAL" clId="{308418BB-81F2-4A12-A368-1038E0F5048E}" dt="2023-11-15T15:04:22.236" v="3281" actId="478"/>
        <pc:sldMkLst>
          <pc:docMk/>
          <pc:sldMk cId="1601775665" sldId="412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8:38:44.266" v="3054" actId="14100"/>
        <pc:sldMkLst>
          <pc:docMk/>
          <pc:sldMk cId="2287487654" sldId="423"/>
        </pc:sldMkLst>
      </pc:sldChg>
      <pc:sldChg chg="addSp delSp modSp mod ord delAnim modAnim modNotesTx">
        <pc:chgData name="Karine Mallette" userId="db587967-f0db-4e59-b6f2-f3863bd62d97" providerId="ADAL" clId="{308418BB-81F2-4A12-A368-1038E0F5048E}" dt="2023-11-06T18:38:58.797" v="3057" actId="14100"/>
        <pc:sldMkLst>
          <pc:docMk/>
          <pc:sldMk cId="2116699871" sldId="424"/>
        </pc:sldMkLst>
      </pc:sldChg>
      <pc:sldChg chg="addSp delSp modSp add mod setBg delAnim modAnim modNotesTx">
        <pc:chgData name="Karine Mallette" userId="db587967-f0db-4e59-b6f2-f3863bd62d97" providerId="ADAL" clId="{308418BB-81F2-4A12-A368-1038E0F5048E}" dt="2023-11-15T16:39:20.529" v="3291" actId="1038"/>
        <pc:sldMkLst>
          <pc:docMk/>
          <pc:sldMk cId="860796881" sldId="426"/>
        </pc:sldMkLst>
      </pc:sldChg>
      <pc:sldChg chg="addSp delSp modSp mod delAnim modAnim modNotesTx">
        <pc:chgData name="Karine Mallette" userId="db587967-f0db-4e59-b6f2-f3863bd62d97" providerId="ADAL" clId="{308418BB-81F2-4A12-A368-1038E0F5048E}" dt="2023-11-15T16:38:59.871" v="3283" actId="14826"/>
        <pc:sldMkLst>
          <pc:docMk/>
          <pc:sldMk cId="2228195217" sldId="427"/>
        </pc:sldMkLst>
      </pc:sldChg>
      <pc:sldChg chg="addSp delSp modSp add mod delAnim modAnim addCm delCm modNotesTx">
        <pc:chgData name="Karine Mallette" userId="db587967-f0db-4e59-b6f2-f3863bd62d97" providerId="ADAL" clId="{308418BB-81F2-4A12-A368-1038E0F5048E}" dt="2023-11-06T18:28:59.537" v="3014" actId="478"/>
        <pc:sldMkLst>
          <pc:docMk/>
          <pc:sldMk cId="1283017657" sldId="428"/>
        </pc:sldMkLst>
      </pc:sldChg>
      <pc:sldChg chg="addSp delSp modSp add mod delAnim modAnim modNotesTx">
        <pc:chgData name="Karine Mallette" userId="db587967-f0db-4e59-b6f2-f3863bd62d97" providerId="ADAL" clId="{308418BB-81F2-4A12-A368-1038E0F5048E}" dt="2023-11-06T16:38:31.443" v="2821" actId="478"/>
        <pc:sldMkLst>
          <pc:docMk/>
          <pc:sldMk cId="3145751000" sldId="429"/>
        </pc:sldMkLst>
      </pc:sldChg>
      <pc:sldChg chg="addSp delSp modSp add mod delAnim modAnim modNotesTx">
        <pc:chgData name="Karine Mallette" userId="db587967-f0db-4e59-b6f2-f3863bd62d97" providerId="ADAL" clId="{308418BB-81F2-4A12-A368-1038E0F5048E}" dt="2023-11-06T16:39:07.142" v="2828" actId="478"/>
        <pc:sldMkLst>
          <pc:docMk/>
          <pc:sldMk cId="3689699401" sldId="430"/>
        </pc:sldMkLst>
      </pc:sldChg>
      <pc:sldChg chg="addSp delSp modSp add mod delAnim modAnim modNotesTx">
        <pc:chgData name="Karine Mallette" userId="db587967-f0db-4e59-b6f2-f3863bd62d97" providerId="ADAL" clId="{308418BB-81F2-4A12-A368-1038E0F5048E}" dt="2023-11-06T16:39:56.095" v="2837" actId="478"/>
        <pc:sldMkLst>
          <pc:docMk/>
          <pc:sldMk cId="1016373302" sldId="431"/>
        </pc:sldMkLst>
      </pc:sldChg>
      <pc:sldChg chg="addSp delSp modSp add mod delAnim modAnim modNotesTx">
        <pc:chgData name="Karine Mallette" userId="db587967-f0db-4e59-b6f2-f3863bd62d97" providerId="ADAL" clId="{308418BB-81F2-4A12-A368-1038E0F5048E}" dt="2023-11-06T16:41:06.816" v="2846" actId="478"/>
        <pc:sldMkLst>
          <pc:docMk/>
          <pc:sldMk cId="3915187345" sldId="432"/>
        </pc:sldMkLst>
      </pc:sldChg>
      <pc:sldChg chg="addSp delSp modSp add mod delAnim modAnim modNotesTx">
        <pc:chgData name="Karine Mallette" userId="db587967-f0db-4e59-b6f2-f3863bd62d97" providerId="ADAL" clId="{308418BB-81F2-4A12-A368-1038E0F5048E}" dt="2023-11-06T16:41:40.933" v="2853" actId="478"/>
        <pc:sldMkLst>
          <pc:docMk/>
          <pc:sldMk cId="2511593610" sldId="433"/>
        </pc:sldMkLst>
      </pc:sldChg>
      <pc:sldChg chg="addSp delSp modSp add mod delAnim modAnim modNotesTx">
        <pc:chgData name="Karine Mallette" userId="db587967-f0db-4e59-b6f2-f3863bd62d97" providerId="ADAL" clId="{308418BB-81F2-4A12-A368-1038E0F5048E}" dt="2023-11-07T13:21:35.268" v="3212" actId="478"/>
        <pc:sldMkLst>
          <pc:docMk/>
          <pc:sldMk cId="2156533886" sldId="434"/>
        </pc:sldMkLst>
      </pc:sldChg>
      <pc:sldChg chg="addSp delSp modSp add mod delAnim modAnim modNotesTx">
        <pc:chgData name="Karine Mallette" userId="db587967-f0db-4e59-b6f2-f3863bd62d97" providerId="ADAL" clId="{308418BB-81F2-4A12-A368-1038E0F5048E}" dt="2023-11-06T16:43:20.335" v="2866" actId="478"/>
        <pc:sldMkLst>
          <pc:docMk/>
          <pc:sldMk cId="45770085" sldId="435"/>
        </pc:sldMkLst>
      </pc:sldChg>
    </pc:docChg>
  </pc:docChgLst>
  <pc:docChgLst>
    <pc:chgData name="Caroline Chayer" userId="34034a88-1e1c-435b-8f92-ca71bd319c82" providerId="ADAL" clId="{29543FE3-A03B-EA43-88FF-C22C81CF9269}"/>
    <pc:docChg chg="modSld">
      <pc:chgData name="Caroline Chayer" userId="34034a88-1e1c-435b-8f92-ca71bd319c82" providerId="ADAL" clId="{29543FE3-A03B-EA43-88FF-C22C81CF9269}" dt="2024-03-13T16:46:00.913" v="17" actId="20577"/>
      <pc:docMkLst>
        <pc:docMk/>
      </pc:docMkLst>
      <pc:sldChg chg="modNotesTx">
        <pc:chgData name="Caroline Chayer" userId="34034a88-1e1c-435b-8f92-ca71bd319c82" providerId="ADAL" clId="{29543FE3-A03B-EA43-88FF-C22C81CF9269}" dt="2024-03-13T16:44:11.002" v="14" actId="20577"/>
        <pc:sldMkLst>
          <pc:docMk/>
          <pc:sldMk cId="2228195217" sldId="427"/>
        </pc:sldMkLst>
      </pc:sldChg>
      <pc:sldChg chg="modNotesTx">
        <pc:chgData name="Caroline Chayer" userId="34034a88-1e1c-435b-8f92-ca71bd319c82" providerId="ADAL" clId="{29543FE3-A03B-EA43-88FF-C22C81CF9269}" dt="2024-03-13T16:46:00.913" v="17" actId="20577"/>
        <pc:sldMkLst>
          <pc:docMk/>
          <pc:sldMk cId="2156533886" sldId="43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7D300-E9A9-4F29-8694-7BA2BAA326E5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44D26-2B12-4E09-8EDD-F830966863E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219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B20BE-CD65-0A41-AF10-24167A63731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245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J’ai froid.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4180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chaud?</a:t>
            </a:r>
          </a:p>
          <a:p>
            <a:endParaRPr lang="fr-CA"/>
          </a:p>
          <a:p>
            <a:r>
              <a:rPr lang="fr-CA"/>
              <a:t>Avez-vous chaud?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4041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J’ai chaud.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6621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soif?</a:t>
            </a:r>
          </a:p>
          <a:p>
            <a:endParaRPr lang="fr-CA"/>
          </a:p>
          <a:p>
            <a:r>
              <a:rPr lang="fr-CA"/>
              <a:t>Est-ce que vous avez soif?</a:t>
            </a:r>
          </a:p>
          <a:p>
            <a:endParaRPr lang="fr-CA"/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6948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J’ai soif.</a:t>
            </a:r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07253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faim?</a:t>
            </a:r>
          </a:p>
          <a:p>
            <a:endParaRPr lang="fr-CA"/>
          </a:p>
          <a:p>
            <a:r>
              <a:rPr lang="fr-CA"/>
              <a:t>Vous avez faim?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5186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J’ai faim.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506657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comprends?</a:t>
            </a:r>
          </a:p>
          <a:p>
            <a:endParaRPr lang="fr-CA"/>
          </a:p>
          <a:p>
            <a:r>
              <a:rPr lang="fr-CA"/>
              <a:t>Vous comprenez?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72962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/>
              <a:t>Je comprends.</a:t>
            </a:r>
          </a:p>
          <a:p>
            <a:r>
              <a:rPr lang="fr-CA"/>
              <a:t>Je ne comprends pas.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7856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es fatigué?</a:t>
            </a:r>
          </a:p>
          <a:p>
            <a:endParaRPr lang="fr-CA"/>
          </a:p>
          <a:p>
            <a:r>
              <a:rPr lang="fr-CA"/>
              <a:t>Êtes-vous fatigués?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02640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Les états et les humeurs, questions et réponses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9401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Je suis fatigué.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9493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50225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Comment ça va?</a:t>
            </a:r>
          </a:p>
          <a:p>
            <a:endParaRPr lang="fr-CA"/>
          </a:p>
          <a:p>
            <a:r>
              <a:rPr lang="fr-CA"/>
              <a:t>Ça va?</a:t>
            </a:r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276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>
                <a:highlight>
                  <a:srgbClr val="FFFF00"/>
                </a:highlight>
              </a:rPr>
              <a:t>Es-tu en forme?</a:t>
            </a:r>
          </a:p>
          <a:p>
            <a:endParaRPr lang="fr-CA">
              <a:highlight>
                <a:srgbClr val="FFFF00"/>
              </a:highlight>
            </a:endParaRPr>
          </a:p>
          <a:p>
            <a:r>
              <a:rPr lang="fr-CA">
                <a:highlight>
                  <a:srgbClr val="FFFF00"/>
                </a:highlight>
              </a:rPr>
              <a:t>Êtes-vous en forme?</a:t>
            </a:r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70177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Tu es malade?</a:t>
            </a:r>
          </a:p>
          <a:p>
            <a:endParaRPr lang="fr-CA"/>
          </a:p>
          <a:p>
            <a:r>
              <a:rPr lang="fr-CA"/>
              <a:t>Est-ce que tu es malade?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4638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vous avez froid?</a:t>
            </a:r>
          </a:p>
          <a:p>
            <a:endParaRPr lang="fr-CA"/>
          </a:p>
          <a:p>
            <a:r>
              <a:rPr lang="fr-CA"/>
              <a:t>Tu as froid?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8217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chaud?</a:t>
            </a:r>
          </a:p>
          <a:p>
            <a:endParaRPr lang="fr-CA"/>
          </a:p>
          <a:p>
            <a:r>
              <a:rPr lang="fr-CA"/>
              <a:t>Avez-vous chaud?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71574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soif?</a:t>
            </a:r>
          </a:p>
          <a:p>
            <a:endParaRPr lang="fr-CA"/>
          </a:p>
          <a:p>
            <a:r>
              <a:rPr lang="fr-CA"/>
              <a:t>Est-ce que vous avez soif?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2186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as faim?</a:t>
            </a:r>
          </a:p>
          <a:p>
            <a:endParaRPr lang="fr-CA"/>
          </a:p>
          <a:p>
            <a:r>
              <a:rPr lang="fr-CA"/>
              <a:t>Vous avez faim?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5062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comprends?</a:t>
            </a:r>
          </a:p>
          <a:p>
            <a:endParaRPr lang="fr-CA"/>
          </a:p>
          <a:p>
            <a:r>
              <a:rPr lang="fr-CA"/>
              <a:t>Vous comprenez?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76471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Comment ça va?</a:t>
            </a:r>
          </a:p>
          <a:p>
            <a:endParaRPr lang="fr-CA"/>
          </a:p>
          <a:p>
            <a:r>
              <a:rPr lang="fr-CA"/>
              <a:t>Ça va?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5622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tu es fatigué?</a:t>
            </a:r>
          </a:p>
          <a:p>
            <a:endParaRPr lang="fr-CA"/>
          </a:p>
          <a:p>
            <a:r>
              <a:rPr lang="fr-CA"/>
              <a:t>Êtes-vous fatigués?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30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22486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  <a:p>
            <a:r>
              <a:rPr lang="fr-CA"/>
              <a:t>Ca va très bien. / Ça va bien.  / Pas pire. / Ça va mal.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97829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>
                <a:highlight>
                  <a:srgbClr val="FFFF00"/>
                </a:highlight>
              </a:rPr>
              <a:t>Es-tu en forme?</a:t>
            </a:r>
          </a:p>
          <a:p>
            <a:endParaRPr lang="fr-CA">
              <a:highlight>
                <a:srgbClr val="FFFF00"/>
              </a:highlight>
            </a:endParaRPr>
          </a:p>
          <a:p>
            <a:r>
              <a:rPr lang="fr-CA">
                <a:highlight>
                  <a:srgbClr val="FFFF00"/>
                </a:highlight>
              </a:rPr>
              <a:t>Êtes-vous en forme?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6324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>
                <a:highlight>
                  <a:srgbClr val="FFFF00"/>
                </a:highlight>
              </a:rPr>
              <a:t>Je suis en forme.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3162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Tu es malade?</a:t>
            </a:r>
          </a:p>
          <a:p>
            <a:endParaRPr lang="fr-CA"/>
          </a:p>
          <a:p>
            <a:r>
              <a:rPr lang="fr-CA"/>
              <a:t>Est-ce que tu es malade?</a:t>
            </a:r>
          </a:p>
          <a:p>
            <a:endParaRPr lang="fr-CA"/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9254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Je suis malade.</a:t>
            </a:r>
          </a:p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47861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Est-ce que vous avez froid?</a:t>
            </a:r>
          </a:p>
          <a:p>
            <a:endParaRPr lang="fr-CA"/>
          </a:p>
          <a:p>
            <a:r>
              <a:rPr lang="fr-CA"/>
              <a:t>Tu as froid?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1916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37571-AEF7-D96A-7D73-2E297D46D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EDA541-114A-72CB-D5B1-E5DDA3ECE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33A3B2-03FA-8D1C-8F72-DBC409AEB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5B0F27-0C4A-D7FF-C4A4-58ED3F597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7E3727-45CC-25E2-7275-A09B56E9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9509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1661F0-BE84-EF28-925A-0B9ED5F84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0D619C0-30D2-78EC-6068-37B019079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331AE9-2415-CD06-5D5B-11D8FF57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7812AC-2F21-D16A-A9A4-E87C6FC91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4BC07F-CF75-4D83-2151-F26FC43F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1011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6060D36-3F4B-D363-D405-7951F4FD0B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83CF9D1-30E9-6D17-EE66-3DA459771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475B5D-BFAF-CF91-9F6D-1E61EC08D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1EF73-43FF-F040-F3C9-4AD0019B0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A76D97-7959-042E-156D-71446865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475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1858A7-EB56-150D-39FD-750719DBA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1C684-E938-FE53-9C0C-BF470CA7B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DFCC6D-9680-663A-FFE3-FA7FBA124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847198-0F69-006C-941C-EC00D95A2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1A19B5-51DA-EB8D-AAE3-00B9002BA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8962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25585-1442-1C3E-05C0-1E16BE7BB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D88413-E5F2-9DEB-FDE8-32E69F7A3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977597-874F-4A0C-EB33-9B52381E7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321D0E-2D34-8B29-6A9A-795CC6D5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6D266A-3A71-3362-EC80-16BAD1FB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2005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12FC55-DE0C-20DF-25B5-5C6DDBAF1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47C22C-527D-B3F9-2CFA-CE69BAF9F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6BC8D4-0F67-B3C2-5468-4554F847F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69A0FB-ABA4-9036-59C2-97310C9C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12B08E-B0F0-8021-9113-3B502B1E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2854F9-CB45-EFA8-E103-05AC17C6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47720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76CA3C-97CE-EBF2-27B6-F9C674FC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A1988B-331C-121E-3DCB-7CF0AAAD7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27EEDC-1810-9AA9-89E0-8C9386F22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7EEDB5B-D98B-5EC6-1F28-A93207C1B7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92387B9-258F-5FA0-7449-712F254BC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B707F4F-500D-95FA-26BE-735ACF6A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AD5737D-835C-CDD3-2750-9CD4EE74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DBF2D3A-4CAF-6193-AD24-7491E37A8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449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0E234E-3283-5A62-10E4-B2943F2F6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0248FA-682F-43AC-D781-FD038A5F8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6F4D52-FEC5-682C-25D8-73A23519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FF14B5-204A-BD91-B2FD-7CC276F79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09589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806D87-9FD3-D7E0-72BF-878C1E30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4814F5-669D-FB4E-98A6-48BD761D8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49BF7-4F77-26FA-6A54-4B0D232D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4029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365495-1832-2D53-7C47-32525A9B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0B558B-DB75-2B7E-38B1-072ABC47A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9DDF42-FB03-725F-8B7F-322043FFB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C94F04-9BD6-F584-3AA0-D8CEC127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F69523-195C-B824-493F-56D088CC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50162B-3872-6BA1-0B9B-D6911EE9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522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9BEE1E-1406-EE50-E7D0-CA17663FD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E4DFB1-7061-7E5C-F77A-1AC9587BD9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ED8F86B-73EE-5296-C05E-23B637598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1AC9854-26AA-DE52-EB73-AB64D3AB1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84845A9-AD0B-70A3-F7B1-BFCEA038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D71E893-D189-D71D-0E4A-DBA744862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6280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E9321A7-3B9A-1C55-D5B9-36B76D3FE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56D565-CE1B-60A5-9426-39155A271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9A83AE-C0D7-1E44-E84A-D59FBE88BD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8CBC6-BEA8-450F-B08A-4F0F549F53E6}" type="datetimeFigureOut">
              <a:rPr lang="fr-CA" smtClean="0"/>
              <a:t>2026-03-05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942957-BCA4-73C8-D603-C2DB0B2C7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5B6D47-8C1C-7556-826F-FF28AF771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D3B3F-78E7-4917-83AE-A9ECC8E138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117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media16.m4a"/><Relationship Id="rId7" Type="http://schemas.openxmlformats.org/officeDocument/2006/relationships/image" Target="../media/image9.jpeg"/><Relationship Id="rId2" Type="http://schemas.microsoft.com/office/2007/relationships/media" Target="../media/media16.m4a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7.wav"/><Relationship Id="rId7" Type="http://schemas.openxmlformats.org/officeDocument/2006/relationships/notesSlide" Target="../notesSlides/notesSlide11.xml"/><Relationship Id="rId2" Type="http://schemas.microsoft.com/office/2007/relationships/media" Target="../media/media17.wav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18.wav"/><Relationship Id="rId10" Type="http://schemas.openxmlformats.org/officeDocument/2006/relationships/image" Target="../media/image4.jpeg"/><Relationship Id="rId4" Type="http://schemas.microsoft.com/office/2007/relationships/media" Target="../media/media18.wav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19.wav"/><Relationship Id="rId7" Type="http://schemas.openxmlformats.org/officeDocument/2006/relationships/image" Target="../media/image9.jpeg"/><Relationship Id="rId2" Type="http://schemas.microsoft.com/office/2007/relationships/media" Target="../media/media19.wav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0.wav"/><Relationship Id="rId7" Type="http://schemas.openxmlformats.org/officeDocument/2006/relationships/notesSlide" Target="../notesSlides/notesSlide13.xml"/><Relationship Id="rId2" Type="http://schemas.microsoft.com/office/2007/relationships/media" Target="../media/media20.wav"/><Relationship Id="rId1" Type="http://schemas.openxmlformats.org/officeDocument/2006/relationships/tags" Target="../tags/tag13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1.wav"/><Relationship Id="rId10" Type="http://schemas.openxmlformats.org/officeDocument/2006/relationships/image" Target="../media/image4.jpeg"/><Relationship Id="rId4" Type="http://schemas.microsoft.com/office/2007/relationships/media" Target="../media/media21.wav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22.wav"/><Relationship Id="rId7" Type="http://schemas.openxmlformats.org/officeDocument/2006/relationships/image" Target="../media/image16.png"/><Relationship Id="rId2" Type="http://schemas.microsoft.com/office/2007/relationships/media" Target="../media/media22.wav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23.wav"/><Relationship Id="rId7" Type="http://schemas.openxmlformats.org/officeDocument/2006/relationships/notesSlide" Target="../notesSlides/notesSlide15.xml"/><Relationship Id="rId2" Type="http://schemas.microsoft.com/office/2007/relationships/media" Target="../media/media23.wav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4.wav"/><Relationship Id="rId10" Type="http://schemas.openxmlformats.org/officeDocument/2006/relationships/image" Target="../media/image4.jpeg"/><Relationship Id="rId4" Type="http://schemas.microsoft.com/office/2007/relationships/media" Target="../media/media24.wav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25.wav"/><Relationship Id="rId7" Type="http://schemas.openxmlformats.org/officeDocument/2006/relationships/image" Target="../media/image17.png"/><Relationship Id="rId2" Type="http://schemas.microsoft.com/office/2007/relationships/media" Target="../media/media25.wav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6.wav"/><Relationship Id="rId7" Type="http://schemas.openxmlformats.org/officeDocument/2006/relationships/notesSlide" Target="../notesSlides/notesSlide17.xml"/><Relationship Id="rId2" Type="http://schemas.microsoft.com/office/2007/relationships/media" Target="../media/media26.wav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7.wav"/><Relationship Id="rId10" Type="http://schemas.openxmlformats.org/officeDocument/2006/relationships/image" Target="../media/image4.jpeg"/><Relationship Id="rId4" Type="http://schemas.microsoft.com/office/2007/relationships/media" Target="../media/media27.wav"/><Relationship Id="rId9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media28.mp3"/><Relationship Id="rId7" Type="http://schemas.openxmlformats.org/officeDocument/2006/relationships/notesSlide" Target="../notesSlides/notesSlide18.xml"/><Relationship Id="rId2" Type="http://schemas.microsoft.com/office/2007/relationships/media" Target="../media/media28.mp3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9.wav"/><Relationship Id="rId10" Type="http://schemas.openxmlformats.org/officeDocument/2006/relationships/image" Target="../media/image19.png"/><Relationship Id="rId4" Type="http://schemas.microsoft.com/office/2007/relationships/media" Target="../media/media29.wav"/><Relationship Id="rId9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0.wav"/><Relationship Id="rId7" Type="http://schemas.openxmlformats.org/officeDocument/2006/relationships/notesSlide" Target="../notesSlides/notesSlide19.xml"/><Relationship Id="rId2" Type="http://schemas.microsoft.com/office/2007/relationships/media" Target="../media/media30.wav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31.wav"/><Relationship Id="rId10" Type="http://schemas.openxmlformats.org/officeDocument/2006/relationships/image" Target="../media/image4.jpeg"/><Relationship Id="rId4" Type="http://schemas.microsoft.com/office/2007/relationships/media" Target="../media/media31.wav"/><Relationship Id="rId9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32.wav"/><Relationship Id="rId7" Type="http://schemas.openxmlformats.org/officeDocument/2006/relationships/image" Target="../media/image20.jpeg"/><Relationship Id="rId2" Type="http://schemas.microsoft.com/office/2007/relationships/media" Target="../media/media32.wav"/><Relationship Id="rId1" Type="http://schemas.openxmlformats.org/officeDocument/2006/relationships/tags" Target="../tags/tag20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2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23.jpeg"/><Relationship Id="rId11" Type="http://schemas.openxmlformats.org/officeDocument/2006/relationships/image" Target="../media/image32.png"/><Relationship Id="rId5" Type="http://schemas.openxmlformats.org/officeDocument/2006/relationships/image" Target="../media/image22.jpeg"/><Relationship Id="rId10" Type="http://schemas.openxmlformats.org/officeDocument/2006/relationships/image" Target="../media/image8.png"/><Relationship Id="rId4" Type="http://schemas.openxmlformats.org/officeDocument/2006/relationships/image" Target="../media/image21.jpeg"/><Relationship Id="rId9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11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13.pn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15.pn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image" Target="../media/image34.pn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35.png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28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audio" Target="../media/media2.wav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7.jpeg"/><Relationship Id="rId2" Type="http://schemas.microsoft.com/office/2007/relationships/media" Target="../media/media2.wav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.jpeg"/><Relationship Id="rId5" Type="http://schemas.openxmlformats.org/officeDocument/2006/relationships/audio" Target="../media/media3.wav"/><Relationship Id="rId10" Type="http://schemas.openxmlformats.org/officeDocument/2006/relationships/image" Target="../media/image5.jpeg"/><Relationship Id="rId4" Type="http://schemas.microsoft.com/office/2007/relationships/media" Target="../media/media3.wav"/><Relationship Id="rId9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image" Target="../media/image20.jpeg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7.m4a"/><Relationship Id="rId13" Type="http://schemas.openxmlformats.org/officeDocument/2006/relationships/image" Target="../media/image3.png"/><Relationship Id="rId18" Type="http://schemas.openxmlformats.org/officeDocument/2006/relationships/image" Target="../media/image10.png"/><Relationship Id="rId3" Type="http://schemas.openxmlformats.org/officeDocument/2006/relationships/audio" Target="../media/media4.wav"/><Relationship Id="rId7" Type="http://schemas.openxmlformats.org/officeDocument/2006/relationships/audio" Target="../media/media6.wav"/><Relationship Id="rId12" Type="http://schemas.openxmlformats.org/officeDocument/2006/relationships/image" Target="../media/image9.jpeg"/><Relationship Id="rId17" Type="http://schemas.openxmlformats.org/officeDocument/2006/relationships/image" Target="../media/image8.png"/><Relationship Id="rId2" Type="http://schemas.microsoft.com/office/2007/relationships/media" Target="../media/media4.wav"/><Relationship Id="rId16" Type="http://schemas.openxmlformats.org/officeDocument/2006/relationships/image" Target="../media/image7.jpeg"/><Relationship Id="rId1" Type="http://schemas.openxmlformats.org/officeDocument/2006/relationships/tags" Target="../tags/tag4.xml"/><Relationship Id="rId6" Type="http://schemas.microsoft.com/office/2007/relationships/media" Target="../media/media6.wav"/><Relationship Id="rId11" Type="http://schemas.openxmlformats.org/officeDocument/2006/relationships/notesSlide" Target="../notesSlides/notesSlide4.xml"/><Relationship Id="rId5" Type="http://schemas.openxmlformats.org/officeDocument/2006/relationships/audio" Target="../media/media5.wav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.xml"/><Relationship Id="rId4" Type="http://schemas.microsoft.com/office/2007/relationships/media" Target="../media/media5.wav"/><Relationship Id="rId9" Type="http://schemas.openxmlformats.org/officeDocument/2006/relationships/audio" Target="../media/media7.m4a"/><Relationship Id="rId1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media8.wav"/><Relationship Id="rId7" Type="http://schemas.openxmlformats.org/officeDocument/2006/relationships/notesSlide" Target="../notesSlides/notesSlide5.xml"/><Relationship Id="rId2" Type="http://schemas.microsoft.com/office/2007/relationships/media" Target="../media/media8.wav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9.wav"/><Relationship Id="rId10" Type="http://schemas.openxmlformats.org/officeDocument/2006/relationships/image" Target="../media/image11.jpeg"/><Relationship Id="rId4" Type="http://schemas.microsoft.com/office/2007/relationships/media" Target="../media/media9.wav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media10.wav"/><Relationship Id="rId7" Type="http://schemas.openxmlformats.org/officeDocument/2006/relationships/image" Target="../media/image9.jpeg"/><Relationship Id="rId2" Type="http://schemas.microsoft.com/office/2007/relationships/media" Target="../media/media10.wav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media11.wav"/><Relationship Id="rId7" Type="http://schemas.openxmlformats.org/officeDocument/2006/relationships/notesSlide" Target="../notesSlides/notesSlide7.xml"/><Relationship Id="rId2" Type="http://schemas.microsoft.com/office/2007/relationships/media" Target="../media/media11.wav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12.wav"/><Relationship Id="rId10" Type="http://schemas.openxmlformats.org/officeDocument/2006/relationships/image" Target="../media/image12.jpeg"/><Relationship Id="rId4" Type="http://schemas.microsoft.com/office/2007/relationships/media" Target="../media/media12.wav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13.wav"/><Relationship Id="rId7" Type="http://schemas.openxmlformats.org/officeDocument/2006/relationships/image" Target="../media/image12.jpeg"/><Relationship Id="rId2" Type="http://schemas.microsoft.com/office/2007/relationships/media" Target="../media/media13.wav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4.wav"/><Relationship Id="rId7" Type="http://schemas.openxmlformats.org/officeDocument/2006/relationships/notesSlide" Target="../notesSlides/notesSlide9.xml"/><Relationship Id="rId2" Type="http://schemas.microsoft.com/office/2007/relationships/media" Target="../media/media14.wav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15.wav"/><Relationship Id="rId10" Type="http://schemas.openxmlformats.org/officeDocument/2006/relationships/image" Target="../media/image4.jpeg"/><Relationship Id="rId4" Type="http://schemas.microsoft.com/office/2007/relationships/media" Target="../media/media15.wav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7B714F-0D5F-C3F7-BF14-96957BF4DBAA}"/>
              </a:ext>
            </a:extLst>
          </p:cNvPr>
          <p:cNvSpPr/>
          <p:nvPr/>
        </p:nvSpPr>
        <p:spPr>
          <a:xfrm>
            <a:off x="0" y="4963248"/>
            <a:ext cx="12192000" cy="1861776"/>
          </a:xfrm>
          <a:prstGeom prst="rect">
            <a:avLst/>
          </a:prstGeom>
          <a:solidFill>
            <a:srgbClr val="1F69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B3B9F-2BD9-0D9E-DD6C-FFDF5EB8712A}"/>
              </a:ext>
            </a:extLst>
          </p:cNvPr>
          <p:cNvSpPr/>
          <p:nvPr/>
        </p:nvSpPr>
        <p:spPr>
          <a:xfrm>
            <a:off x="0" y="0"/>
            <a:ext cx="12192000" cy="4996224"/>
          </a:xfrm>
          <a:prstGeom prst="rect">
            <a:avLst/>
          </a:prstGeom>
          <a:solidFill>
            <a:srgbClr val="B0AB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9DE1E2-2C79-6334-6E20-2E54C3AC2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722" y="1828800"/>
            <a:ext cx="9796126" cy="2761488"/>
          </a:xfrm>
        </p:spPr>
        <p:txBody>
          <a:bodyPr>
            <a:normAutofit/>
          </a:bodyPr>
          <a:lstStyle/>
          <a:p>
            <a:pPr algn="l"/>
            <a:r>
              <a:rPr lang="fr-CA" sz="4000" dirty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rPr>
              <a:t>Diaporama – Lexique</a:t>
            </a:r>
            <a:br>
              <a:rPr lang="fr-CA" sz="4000" dirty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rPr>
            </a:br>
            <a:r>
              <a:rPr lang="fr-CA" sz="4000" dirty="0">
                <a:solidFill>
                  <a:schemeClr val="bg1"/>
                </a:solidFill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rPr>
              <a:t>Les états et les humeurs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D95AA1-7093-3B41-9B84-69FF048DF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722" y="5358384"/>
            <a:ext cx="8694893" cy="533197"/>
          </a:xfrm>
        </p:spPr>
        <p:txBody>
          <a:bodyPr/>
          <a:lstStyle/>
          <a:p>
            <a:pPr algn="l"/>
            <a:r>
              <a:rPr lang="fr-CA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Hors niveau – Expression </a:t>
            </a:r>
            <a:r>
              <a:rPr lang="fr-CA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sentiments</a:t>
            </a:r>
            <a:endParaRPr lang="fr-CA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9E45DE8-FBCA-2DE0-2489-28FF2410F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9229" y="6195862"/>
            <a:ext cx="1944601" cy="533197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C80A89-EA87-001F-03ED-EF1FF8FAFA3E}"/>
              </a:ext>
            </a:extLst>
          </p:cNvPr>
          <p:cNvCxnSpPr/>
          <p:nvPr/>
        </p:nvCxnSpPr>
        <p:spPr>
          <a:xfrm>
            <a:off x="967563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68987CE-FB33-DC87-BE42-4017B97C9A0E}"/>
              </a:ext>
            </a:extLst>
          </p:cNvPr>
          <p:cNvCxnSpPr>
            <a:cxnSpLocks/>
          </p:cNvCxnSpPr>
          <p:nvPr/>
        </p:nvCxnSpPr>
        <p:spPr>
          <a:xfrm flipH="1">
            <a:off x="0" y="4996224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9F70ED4F-9B19-D697-F42E-0B8198FF0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816" y="-809137"/>
            <a:ext cx="4140184" cy="50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5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4150" r="14005"/>
          <a:stretch/>
        </p:blipFill>
        <p:spPr>
          <a:xfrm>
            <a:off x="3272976" y="1098000"/>
            <a:ext cx="5646047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1E54A602-7D11-310A-9AEC-603C8DAFE4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4" name="jai_froid_femme">
            <a:hlinkClick r:id="" action="ppaction://media"/>
            <a:extLst>
              <a:ext uri="{FF2B5EF4-FFF2-40B4-BE49-F238E27FC236}">
                <a16:creationId xmlns:a16="http://schemas.microsoft.com/office/drawing/2014/main" id="{E67A3418-B5AD-47CC-8825-1518C36C046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141" y="3069000"/>
            <a:ext cx="749387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969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_Avez-vous_chaud_Q#01.431">
            <a:hlinkClick r:id="" action="ppaction://media"/>
            <a:extLst>
              <a:ext uri="{FF2B5EF4-FFF2-40B4-BE49-F238E27FC236}">
                <a16:creationId xmlns:a16="http://schemas.microsoft.com/office/drawing/2014/main" id="{4FB48E78-554B-592C-F46A-248D7A5E8E7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9" name="F_Est-ce_que_tu_as_chaud_Q#01.1.365">
            <a:hlinkClick r:id="" action="ppaction://media"/>
            <a:extLst>
              <a:ext uri="{FF2B5EF4-FFF2-40B4-BE49-F238E27FC236}">
                <a16:creationId xmlns:a16="http://schemas.microsoft.com/office/drawing/2014/main" id="{AC87DE35-1287-B722-82BE-F5D2FADEDC0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8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4" b="7066"/>
          <a:stretch/>
        </p:blipFill>
        <p:spPr>
          <a:xfrm>
            <a:off x="3239873" y="1098000"/>
            <a:ext cx="5712254" cy="5760000"/>
          </a:xfrm>
          <a:prstGeom prst="rect">
            <a:avLst/>
          </a:prstGeom>
        </p:spPr>
      </p:pic>
      <p:pic>
        <p:nvPicPr>
          <p:cNvPr id="11" name="Image 10" descr="Une image contenant outil&#10;&#10;Description générée automatiquement">
            <a:extLst>
              <a:ext uri="{FF2B5EF4-FFF2-40B4-BE49-F238E27FC236}">
                <a16:creationId xmlns:a16="http://schemas.microsoft.com/office/drawing/2014/main" id="{9950AB2E-0009-5EC2-3A3F-82E0C445F3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36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_Jai_chaud#01.1.373">
            <a:hlinkClick r:id="" action="ppaction://media"/>
            <a:extLst>
              <a:ext uri="{FF2B5EF4-FFF2-40B4-BE49-F238E27FC236}">
                <a16:creationId xmlns:a16="http://schemas.microsoft.com/office/drawing/2014/main" id="{F39F22D5-3392-DBA8-0985-FACA20FB88E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800" y="3069000"/>
            <a:ext cx="721876" cy="72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A32BB4FB-C995-467F-2918-94A470AA5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4" b="7066"/>
          <a:stretch/>
        </p:blipFill>
        <p:spPr>
          <a:xfrm>
            <a:off x="3239873" y="1098000"/>
            <a:ext cx="5712254" cy="576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637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_Est-ce_que_vous_avez_soif_Q#01.248">
            <a:hlinkClick r:id="" action="ppaction://media"/>
            <a:extLst>
              <a:ext uri="{FF2B5EF4-FFF2-40B4-BE49-F238E27FC236}">
                <a16:creationId xmlns:a16="http://schemas.microsoft.com/office/drawing/2014/main" id="{5EC27F2D-99F2-1217-7411-B943147E00E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8" name="F_Est-ce_que_tu_as_soif#01.1.402">
            <a:hlinkClick r:id="" action="ppaction://media"/>
            <a:extLst>
              <a:ext uri="{FF2B5EF4-FFF2-40B4-BE49-F238E27FC236}">
                <a16:creationId xmlns:a16="http://schemas.microsoft.com/office/drawing/2014/main" id="{8917BD34-F45F-92A0-3345-A4826C65C29C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8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t="2792" r="6546" b="37039"/>
          <a:stretch/>
        </p:blipFill>
        <p:spPr>
          <a:xfrm>
            <a:off x="2442182" y="1086477"/>
            <a:ext cx="6156740" cy="5760000"/>
          </a:xfrm>
          <a:prstGeom prst="rect">
            <a:avLst/>
          </a:prstGeom>
        </p:spPr>
      </p:pic>
      <p:pic>
        <p:nvPicPr>
          <p:cNvPr id="10" name="Image 9" descr="Une image contenant outil&#10;&#10;Description générée automatiquement">
            <a:extLst>
              <a:ext uri="{FF2B5EF4-FFF2-40B4-BE49-F238E27FC236}">
                <a16:creationId xmlns:a16="http://schemas.microsoft.com/office/drawing/2014/main" id="{0A594224-5CA8-3B53-267B-6291C97DAB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369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 COUPÉ F_Jai_soif#01.1.407">
            <a:hlinkClick r:id="" action="ppaction://media"/>
            <a:extLst>
              <a:ext uri="{FF2B5EF4-FFF2-40B4-BE49-F238E27FC236}">
                <a16:creationId xmlns:a16="http://schemas.microsoft.com/office/drawing/2014/main" id="{E8DEA1A1-9FB5-69C2-DF25-9374043C3D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251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4" t="2792" r="6546" b="37039"/>
          <a:stretch/>
        </p:blipFill>
        <p:spPr>
          <a:xfrm>
            <a:off x="2442182" y="1086477"/>
            <a:ext cx="6156740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5BAA0732-41B5-07E2-285C-3DB6896BF4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518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0" t="2641" r="9776" b="37359"/>
          <a:stretch/>
        </p:blipFill>
        <p:spPr>
          <a:xfrm>
            <a:off x="1504318" y="1098000"/>
            <a:ext cx="6883088" cy="5760000"/>
          </a:xfrm>
          <a:prstGeom prst="rect">
            <a:avLst/>
          </a:prstGeom>
        </p:spPr>
      </p:pic>
      <p:pic>
        <p:nvPicPr>
          <p:cNvPr id="7" name="F_Est-ce_que_tu_as_faim_Q#01.1.389">
            <a:hlinkClick r:id="" action="ppaction://media"/>
            <a:extLst>
              <a:ext uri="{FF2B5EF4-FFF2-40B4-BE49-F238E27FC236}">
                <a16:creationId xmlns:a16="http://schemas.microsoft.com/office/drawing/2014/main" id="{BD6152D3-A488-DD7C-FA91-DA19F69DF91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772" y="1943438"/>
            <a:ext cx="721876" cy="720000"/>
          </a:xfrm>
          <a:prstGeom prst="rect">
            <a:avLst/>
          </a:prstGeom>
        </p:spPr>
      </p:pic>
      <p:pic>
        <p:nvPicPr>
          <p:cNvPr id="9" name="H_Vous_avez_faim_Q#01.457">
            <a:hlinkClick r:id="" action="ppaction://media"/>
            <a:extLst>
              <a:ext uri="{FF2B5EF4-FFF2-40B4-BE49-F238E27FC236}">
                <a16:creationId xmlns:a16="http://schemas.microsoft.com/office/drawing/2014/main" id="{0EC6BFF3-DFC7-2BA1-6E4F-F433240D3B4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11" name="Image 10" descr="Une image contenant outil&#10;&#10;Description générée automatiquement">
            <a:extLst>
              <a:ext uri="{FF2B5EF4-FFF2-40B4-BE49-F238E27FC236}">
                <a16:creationId xmlns:a16="http://schemas.microsoft.com/office/drawing/2014/main" id="{2A675C3E-A714-7E77-7241-BC4E4CD380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787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_Jai_faim#01.1.401">
            <a:hlinkClick r:id="" action="ppaction://media"/>
            <a:extLst>
              <a:ext uri="{FF2B5EF4-FFF2-40B4-BE49-F238E27FC236}">
                <a16:creationId xmlns:a16="http://schemas.microsoft.com/office/drawing/2014/main" id="{9CC1FF7A-15C3-60BA-C862-79BCF3B0EB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251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0" t="2641" r="9776" b="37359"/>
          <a:stretch/>
        </p:blipFill>
        <p:spPr>
          <a:xfrm>
            <a:off x="1504318" y="1098000"/>
            <a:ext cx="6883088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0E80CB5C-028A-3A16-CBD6-CA3AB59596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159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ous_comprenez">
            <a:hlinkClick r:id="" action="ppaction://media"/>
            <a:extLst>
              <a:ext uri="{FF2B5EF4-FFF2-40B4-BE49-F238E27FC236}">
                <a16:creationId xmlns:a16="http://schemas.microsoft.com/office/drawing/2014/main" id="{347CFC84-90B4-9307-B476-D3D8C298B9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41441"/>
          <a:stretch/>
        </p:blipFill>
        <p:spPr>
          <a:xfrm>
            <a:off x="2648378" y="1145445"/>
            <a:ext cx="6284121" cy="5760000"/>
          </a:xfrm>
          <a:prstGeom prst="rect">
            <a:avLst/>
          </a:prstGeom>
        </p:spPr>
      </p:pic>
      <p:pic>
        <p:nvPicPr>
          <p:cNvPr id="6" name="H_Est-ce_que_tu_comprends_Q#01.311">
            <a:hlinkClick r:id="" action="ppaction://media"/>
            <a:extLst>
              <a:ext uri="{FF2B5EF4-FFF2-40B4-BE49-F238E27FC236}">
                <a16:creationId xmlns:a16="http://schemas.microsoft.com/office/drawing/2014/main" id="{F3CE69CB-0A9C-34D4-3CC5-F42416FA5B6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8"/>
            <a:ext cx="721876" cy="720000"/>
          </a:xfrm>
          <a:prstGeom prst="rect">
            <a:avLst/>
          </a:prstGeom>
        </p:spPr>
      </p:pic>
      <p:pic>
        <p:nvPicPr>
          <p:cNvPr id="9" name="Image 8" descr="Une image contenant outil&#10;&#10;Description générée automatiquement">
            <a:extLst>
              <a:ext uri="{FF2B5EF4-FFF2-40B4-BE49-F238E27FC236}">
                <a16:creationId xmlns:a16="http://schemas.microsoft.com/office/drawing/2014/main" id="{BBBC38D2-FB2A-FC87-6CAE-C2ABC7E676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964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41441"/>
          <a:stretch/>
        </p:blipFill>
        <p:spPr>
          <a:xfrm>
            <a:off x="2648378" y="1098000"/>
            <a:ext cx="6284121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B687BE8A-FBF8-472B-B3E4-99A8C39B24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4" name="je ne comprends pas">
            <a:hlinkClick r:id="" action="ppaction://media"/>
            <a:extLst>
              <a:ext uri="{FF2B5EF4-FFF2-40B4-BE49-F238E27FC236}">
                <a16:creationId xmlns:a16="http://schemas.microsoft.com/office/drawing/2014/main" id="{8CB5B6DC-E711-4ADE-8E5A-42F9C28985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214" y="3069000"/>
            <a:ext cx="722823" cy="720000"/>
          </a:xfrm>
          <a:prstGeom prst="rect">
            <a:avLst/>
          </a:prstGeom>
        </p:spPr>
      </p:pic>
      <p:pic>
        <p:nvPicPr>
          <p:cNvPr id="6" name="F_Je_comprends#01.1.477">
            <a:hlinkClick r:id="" action="ppaction://media"/>
            <a:extLst>
              <a:ext uri="{FF2B5EF4-FFF2-40B4-BE49-F238E27FC236}">
                <a16:creationId xmlns:a16="http://schemas.microsoft.com/office/drawing/2014/main" id="{98E2D1B1-EE9D-4B3B-8970-FD167DE0E66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213" y="1819520"/>
            <a:ext cx="722823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653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_etes_vous_fatigues_Q#01.288">
            <a:hlinkClick r:id="" action="ppaction://media"/>
            <a:extLst>
              <a:ext uri="{FF2B5EF4-FFF2-40B4-BE49-F238E27FC236}">
                <a16:creationId xmlns:a16="http://schemas.microsoft.com/office/drawing/2014/main" id="{51F3E8E8-6D1C-6D48-E8F9-0ABFA4848F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8" name="F_Est-ce_que_tu_es_fatigue#01.1.551">
            <a:hlinkClick r:id="" action="ppaction://media"/>
            <a:extLst>
              <a:ext uri="{FF2B5EF4-FFF2-40B4-BE49-F238E27FC236}">
                <a16:creationId xmlns:a16="http://schemas.microsoft.com/office/drawing/2014/main" id="{E73D023F-ED77-69F6-2477-988197F2F1B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8"/>
            <a:ext cx="721876" cy="720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BC93BF-C134-BA0A-751E-801227BF2CE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 b="39755"/>
          <a:stretch/>
        </p:blipFill>
        <p:spPr>
          <a:xfrm>
            <a:off x="2671468" y="1098000"/>
            <a:ext cx="5855311" cy="5760000"/>
          </a:xfrm>
          <a:prstGeom prst="rect">
            <a:avLst/>
          </a:prstGeom>
        </p:spPr>
      </p:pic>
      <p:pic>
        <p:nvPicPr>
          <p:cNvPr id="10" name="Image 9" descr="Une image contenant outil&#10;&#10;Description générée automatiquement">
            <a:extLst>
              <a:ext uri="{FF2B5EF4-FFF2-40B4-BE49-F238E27FC236}">
                <a16:creationId xmlns:a16="http://schemas.microsoft.com/office/drawing/2014/main" id="{98B606D8-864F-F899-26DD-106BCE0258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272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s_etats_et_les_humeurs_questions_et_reponses_2">
            <a:hlinkClick r:id="" action="ppaction://media"/>
            <a:extLst>
              <a:ext uri="{FF2B5EF4-FFF2-40B4-BE49-F238E27FC236}">
                <a16:creationId xmlns:a16="http://schemas.microsoft.com/office/drawing/2014/main" id="{0A63E9AC-534D-A917-58B6-97C8EBA4EAE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2756" y="1800000"/>
            <a:ext cx="3266488" cy="32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95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_Je_suis_fatiguee#01.1.462">
            <a:hlinkClick r:id="" action="ppaction://media"/>
            <a:extLst>
              <a:ext uri="{FF2B5EF4-FFF2-40B4-BE49-F238E27FC236}">
                <a16:creationId xmlns:a16="http://schemas.microsoft.com/office/drawing/2014/main" id="{A12E37D5-2A56-2CDD-FD03-78BC77C6D3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251" y="3069000"/>
            <a:ext cx="721876" cy="720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BC93BF-C134-BA0A-751E-801227BF2CE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 b="39755"/>
          <a:stretch/>
        </p:blipFill>
        <p:spPr>
          <a:xfrm>
            <a:off x="2671468" y="1098000"/>
            <a:ext cx="5855311" cy="5760000"/>
          </a:xfrm>
          <a:prstGeom prst="rect">
            <a:avLst/>
          </a:prstGeom>
        </p:spPr>
      </p:pic>
      <p:pic>
        <p:nvPicPr>
          <p:cNvPr id="3" name="Image 2" descr="Une image contenant outil&#10;&#10;Description générée automatiquement">
            <a:extLst>
              <a:ext uri="{FF2B5EF4-FFF2-40B4-BE49-F238E27FC236}">
                <a16:creationId xmlns:a16="http://schemas.microsoft.com/office/drawing/2014/main" id="{39A078DA-FB51-752D-6E7A-D1D6679B87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77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C8DFEF-57A5-ADA6-AEFD-930AD04F9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834" y="4724549"/>
            <a:ext cx="1800000" cy="1800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50EBFAB-7D5D-9E2A-ABDF-7E88C0A2C5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3642" y="4724549"/>
            <a:ext cx="1800000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C09564-B092-7DC5-0C5E-9AD593252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2921" y="4724549"/>
            <a:ext cx="1800000" cy="180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05D9BA-1CB6-A60B-53C1-BEDF9B9CA4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5007" y="2482436"/>
            <a:ext cx="1800000" cy="1800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B0DF222-916B-4983-DB12-E76D41565E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145" y="330277"/>
            <a:ext cx="1800000" cy="180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64E396B-13AD-8B6C-E5C0-9ECD984FD1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536" y="50424"/>
            <a:ext cx="2109648" cy="210964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9E68C94-7992-C04E-53BD-EA99C2CD16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43" y="2529000"/>
            <a:ext cx="1882328" cy="180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EC18B69-9F24-AD8D-C5AF-64F3FA8425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8360" y="2322007"/>
            <a:ext cx="1800000" cy="1800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1539588-724A-9AE6-C95B-E1F4BDE27B7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9995" r="21169" b="11473"/>
          <a:stretch/>
        </p:blipFill>
        <p:spPr>
          <a:xfrm>
            <a:off x="3361908" y="4460619"/>
            <a:ext cx="1906452" cy="1800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E2C0288-4BFA-303F-385D-9054DEF920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0993" y="330277"/>
            <a:ext cx="1800000" cy="1800000"/>
          </a:xfrm>
          <a:prstGeom prst="rect">
            <a:avLst/>
          </a:prstGeom>
        </p:spPr>
      </p:pic>
      <p:pic>
        <p:nvPicPr>
          <p:cNvPr id="6" name="Image 5" descr="Une image contenant clipart, jaune, Graphique, dessin humoristique&#10;&#10;Description générée automatiquement">
            <a:extLst>
              <a:ext uri="{FF2B5EF4-FFF2-40B4-BE49-F238E27FC236}">
                <a16:creationId xmlns:a16="http://schemas.microsoft.com/office/drawing/2014/main" id="{DFE55249-ED7E-F283-2EA6-FA0C53082C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867" y="2424607"/>
            <a:ext cx="1571068" cy="1594800"/>
          </a:xfrm>
          <a:prstGeom prst="rect">
            <a:avLst/>
          </a:prstGeom>
        </p:spPr>
      </p:pic>
      <p:pic>
        <p:nvPicPr>
          <p:cNvPr id="2" name="Image 1" descr="Une image contenant émoticône, smiley, jaune, sourire&#10;&#10;Description générée automatiquement">
            <a:extLst>
              <a:ext uri="{FF2B5EF4-FFF2-40B4-BE49-F238E27FC236}">
                <a16:creationId xmlns:a16="http://schemas.microsoft.com/office/drawing/2014/main" id="{551F177D-4DC4-B897-92CC-2DDC23105A2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t="10746" r="11174" b="11045"/>
          <a:stretch/>
        </p:blipFill>
        <p:spPr>
          <a:xfrm>
            <a:off x="9801853" y="330277"/>
            <a:ext cx="1571068" cy="1581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1775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658DF27-8449-DB34-9464-9E307288FC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" t="9488" r="7237" b="10902"/>
          <a:stretch/>
        </p:blipFill>
        <p:spPr>
          <a:xfrm>
            <a:off x="3725841" y="4872249"/>
            <a:ext cx="1942856" cy="18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7689B78-E76E-9865-0EDD-4A8AE9B72B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8" t="8146" r="7561" b="7820"/>
          <a:stretch/>
        </p:blipFill>
        <p:spPr>
          <a:xfrm>
            <a:off x="821533" y="4913193"/>
            <a:ext cx="1776557" cy="17373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8F301F4-CD85-E67D-2BBE-28E6398E00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9" t="3638" r="7960" b="6478"/>
          <a:stretch/>
        </p:blipFill>
        <p:spPr>
          <a:xfrm>
            <a:off x="9599410" y="4872249"/>
            <a:ext cx="1720821" cy="1800000"/>
          </a:xfrm>
          <a:prstGeom prst="rect">
            <a:avLst/>
          </a:prstGeom>
        </p:spPr>
      </p:pic>
      <p:pic>
        <p:nvPicPr>
          <p:cNvPr id="12" name="Image 11" descr="Une image contenant habits, personne, sourire, Visage humain&#10;&#10;Description générée automatiquement">
            <a:extLst>
              <a:ext uri="{FF2B5EF4-FFF2-40B4-BE49-F238E27FC236}">
                <a16:creationId xmlns:a16="http://schemas.microsoft.com/office/drawing/2014/main" id="{E207A988-E4E7-F205-0D8C-E531523E19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435" r="17487" b="48614"/>
          <a:stretch/>
        </p:blipFill>
        <p:spPr>
          <a:xfrm>
            <a:off x="3089166" y="1487607"/>
            <a:ext cx="2616397" cy="32583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AF51DD0-76C7-0069-F345-23AEF255DE4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t="4269" r="7897" b="46225"/>
          <a:stretch/>
        </p:blipFill>
        <p:spPr>
          <a:xfrm>
            <a:off x="25805" y="1487607"/>
            <a:ext cx="2927380" cy="32583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8781FC-FCAD-AA96-A896-C9AD3B4A3B7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47975"/>
          <a:stretch/>
        </p:blipFill>
        <p:spPr>
          <a:xfrm>
            <a:off x="8760847" y="1487606"/>
            <a:ext cx="3264899" cy="32582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537D5D2-BAC6-61A3-8F0F-C193721693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49"/>
          <a:stretch/>
        </p:blipFill>
        <p:spPr>
          <a:xfrm>
            <a:off x="5792062" y="1283751"/>
            <a:ext cx="3053108" cy="346215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Image 7" descr="Une image contenant émoticône, smiley, jaune, sourire&#10;&#10;Description générée automatiquement">
            <a:extLst>
              <a:ext uri="{FF2B5EF4-FFF2-40B4-BE49-F238E27FC236}">
                <a16:creationId xmlns:a16="http://schemas.microsoft.com/office/drawing/2014/main" id="{4222886A-6129-A434-256F-FCB9B2AD949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t="10746" r="11174" b="11045"/>
          <a:stretch/>
        </p:blipFill>
        <p:spPr>
          <a:xfrm>
            <a:off x="6796448" y="4987082"/>
            <a:ext cx="1675211" cy="16865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0796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9596F88-3D30-608D-2B8A-CE2F4176F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9995" r="21169" b="11473"/>
          <a:stretch/>
        </p:blipFill>
        <p:spPr>
          <a:xfrm>
            <a:off x="7639789" y="1296537"/>
            <a:ext cx="3981359" cy="37590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1" b="41265"/>
          <a:stretch/>
        </p:blipFill>
        <p:spPr>
          <a:xfrm>
            <a:off x="92765" y="0"/>
            <a:ext cx="7916832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9878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lipart, jaune, Graphique, dessin humoristique&#10;&#10;Description générée automatiquement">
            <a:extLst>
              <a:ext uri="{FF2B5EF4-FFF2-40B4-BE49-F238E27FC236}">
                <a16:creationId xmlns:a16="http://schemas.microsoft.com/office/drawing/2014/main" id="{CDD8FF4C-58C6-F361-A16F-BB7CB12231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" t="4831" r="3511" b="5121"/>
          <a:stretch/>
        </p:blipFill>
        <p:spPr>
          <a:xfrm>
            <a:off x="7097215" y="1629000"/>
            <a:ext cx="3731330" cy="3600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3A50427F-B735-29B3-7AD1-700AECCC074B}"/>
              </a:ext>
            </a:extLst>
          </p:cNvPr>
          <p:cNvSpPr/>
          <p:nvPr/>
        </p:nvSpPr>
        <p:spPr>
          <a:xfrm>
            <a:off x="8507896" y="5088835"/>
            <a:ext cx="1574451" cy="3754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0" name="Image 9" descr="Une image contenant Visage humain, habits, personne, postiche&#10;&#10;Description générée automatiquement">
            <a:extLst>
              <a:ext uri="{FF2B5EF4-FFF2-40B4-BE49-F238E27FC236}">
                <a16:creationId xmlns:a16="http://schemas.microsoft.com/office/drawing/2014/main" id="{F427C224-9FA6-09E8-A789-D52DD02812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9826" y="341194"/>
            <a:ext cx="9640434" cy="65168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1101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9596F88-3D30-608D-2B8A-CE2F4176F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" t="5679" r="9147" b="7748"/>
          <a:stretch/>
        </p:blipFill>
        <p:spPr>
          <a:xfrm>
            <a:off x="7016931" y="1528549"/>
            <a:ext cx="3613313" cy="371219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5292" r="12711"/>
          <a:stretch/>
        </p:blipFill>
        <p:spPr>
          <a:xfrm>
            <a:off x="0" y="191069"/>
            <a:ext cx="6735051" cy="66669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7757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9596F88-3D30-608D-2B8A-CE2F4176F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" t="8862" r="5529" b="7111"/>
          <a:stretch/>
        </p:blipFill>
        <p:spPr>
          <a:xfrm>
            <a:off x="6974005" y="1665027"/>
            <a:ext cx="3811399" cy="360300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4" b="8196"/>
          <a:stretch/>
        </p:blipFill>
        <p:spPr>
          <a:xfrm>
            <a:off x="195463" y="204716"/>
            <a:ext cx="6690792" cy="66532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5093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9596F88-3D30-608D-2B8A-CE2F4176F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7" t="9109" r="20678" b="12615"/>
          <a:stretch/>
        </p:blipFill>
        <p:spPr>
          <a:xfrm>
            <a:off x="7519916" y="1514901"/>
            <a:ext cx="2893326" cy="33027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" b="30522"/>
          <a:stretch/>
        </p:blipFill>
        <p:spPr>
          <a:xfrm>
            <a:off x="-504968" y="122830"/>
            <a:ext cx="7916327" cy="67351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6699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9596F88-3D30-608D-2B8A-CE2F4176F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5" t="16736" r="9384" b="14616"/>
          <a:stretch/>
        </p:blipFill>
        <p:spPr>
          <a:xfrm>
            <a:off x="7369791" y="1637731"/>
            <a:ext cx="3835021" cy="33027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" r="10298" b="34289"/>
          <a:stretch/>
        </p:blipFill>
        <p:spPr>
          <a:xfrm>
            <a:off x="-79168" y="0"/>
            <a:ext cx="7547787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487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0" b="43867"/>
          <a:stretch/>
        </p:blipFill>
        <p:spPr>
          <a:xfrm>
            <a:off x="0" y="341194"/>
            <a:ext cx="7521030" cy="65168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596F88-3D30-608D-2B8A-CE2F4176F2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9" t="9180" r="11026" b="9976"/>
          <a:stretch/>
        </p:blipFill>
        <p:spPr>
          <a:xfrm>
            <a:off x="7410734" y="1678675"/>
            <a:ext cx="3384645" cy="34665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6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_comment_ca_va_Q#01.258">
            <a:hlinkClick r:id="" action="ppaction://media"/>
            <a:extLst>
              <a:ext uri="{FF2B5EF4-FFF2-40B4-BE49-F238E27FC236}">
                <a16:creationId xmlns:a16="http://schemas.microsoft.com/office/drawing/2014/main" id="{B68106F5-EDD5-6C45-1AB4-BC5C3B4798D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9"/>
            <a:ext cx="721876" cy="720000"/>
          </a:xfrm>
          <a:prstGeom prst="rect">
            <a:avLst/>
          </a:prstGeom>
        </p:spPr>
      </p:pic>
      <p:pic>
        <p:nvPicPr>
          <p:cNvPr id="12" name="F_ca_va_Q#01.1.424">
            <a:hlinkClick r:id="" action="ppaction://media"/>
            <a:extLst>
              <a:ext uri="{FF2B5EF4-FFF2-40B4-BE49-F238E27FC236}">
                <a16:creationId xmlns:a16="http://schemas.microsoft.com/office/drawing/2014/main" id="{EBBE26E3-047D-2905-EDB9-065C1B6252D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14" name="Image 13" descr="Une image contenant outil&#10;&#10;Description générée automatiquement">
            <a:extLst>
              <a:ext uri="{FF2B5EF4-FFF2-40B4-BE49-F238E27FC236}">
                <a16:creationId xmlns:a16="http://schemas.microsoft.com/office/drawing/2014/main" id="{F91FF418-A11C-1929-A9E1-FDBC196810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17" name="Image 16" descr="Une image contenant habits, personne, sourire, Visage humain&#10;&#10;Description générée automatiquement">
            <a:extLst>
              <a:ext uri="{FF2B5EF4-FFF2-40B4-BE49-F238E27FC236}">
                <a16:creationId xmlns:a16="http://schemas.microsoft.com/office/drawing/2014/main" id="{88DCE6DE-DCF0-00CA-4F80-9758B773583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435" r="17487" b="48614"/>
          <a:stretch/>
        </p:blipFill>
        <p:spPr>
          <a:xfrm>
            <a:off x="4170966" y="1990279"/>
            <a:ext cx="2250366" cy="28024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E0E554C-8DD0-2C26-7572-F8068514791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t="4269" r="7897" b="46225"/>
          <a:stretch/>
        </p:blipFill>
        <p:spPr>
          <a:xfrm>
            <a:off x="1581770" y="1965152"/>
            <a:ext cx="2517842" cy="28024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2B2846E-5297-2E2C-E4DA-B401B11696E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47975"/>
          <a:stretch/>
        </p:blipFill>
        <p:spPr>
          <a:xfrm>
            <a:off x="9258551" y="1943439"/>
            <a:ext cx="2808143" cy="280246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2ACEBC0-FD90-AB0C-1E72-B5555ED6E16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49"/>
          <a:stretch/>
        </p:blipFill>
        <p:spPr>
          <a:xfrm>
            <a:off x="6676154" y="1943439"/>
            <a:ext cx="2509659" cy="284589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83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9596F88-3D30-608D-2B8A-CE2F4176F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t="8544" r="5972" b="7430"/>
          <a:stretch/>
        </p:blipFill>
        <p:spPr>
          <a:xfrm>
            <a:off x="7287904" y="1651379"/>
            <a:ext cx="3753135" cy="360300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" b="39756"/>
          <a:stretch/>
        </p:blipFill>
        <p:spPr>
          <a:xfrm>
            <a:off x="81060" y="0"/>
            <a:ext cx="6928072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6860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outil&#10;&#10;Description générée automatiquement">
            <a:extLst>
              <a:ext uri="{FF2B5EF4-FFF2-40B4-BE49-F238E27FC236}">
                <a16:creationId xmlns:a16="http://schemas.microsoft.com/office/drawing/2014/main" id="{2551A772-2192-D3EE-6CAE-C06993D696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3" name="ca_va_tres_bien_3">
            <a:hlinkClick r:id="" action="ppaction://media"/>
            <a:extLst>
              <a:ext uri="{FF2B5EF4-FFF2-40B4-BE49-F238E27FC236}">
                <a16:creationId xmlns:a16="http://schemas.microsoft.com/office/drawing/2014/main" id="{99406956-17C9-ADA1-0479-82860237712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8843" y="1166372"/>
            <a:ext cx="721876" cy="720000"/>
          </a:xfrm>
          <a:prstGeom prst="rect">
            <a:avLst/>
          </a:prstGeom>
        </p:spPr>
      </p:pic>
      <p:pic>
        <p:nvPicPr>
          <p:cNvPr id="7" name="Image 6" descr="Une image contenant habits, personne, sourire, Visage humain&#10;&#10;Description générée automatiquement">
            <a:extLst>
              <a:ext uri="{FF2B5EF4-FFF2-40B4-BE49-F238E27FC236}">
                <a16:creationId xmlns:a16="http://schemas.microsoft.com/office/drawing/2014/main" id="{BE778AA3-75E1-E013-05F6-62EAAC9609D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3435" r="17487" b="48614"/>
          <a:stretch/>
        </p:blipFill>
        <p:spPr>
          <a:xfrm>
            <a:off x="2751592" y="1990279"/>
            <a:ext cx="2250366" cy="28024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4B7B355-7934-612A-899E-21666DAE06B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t="4269" r="7897" b="46225"/>
          <a:stretch/>
        </p:blipFill>
        <p:spPr>
          <a:xfrm>
            <a:off x="162396" y="1965152"/>
            <a:ext cx="2517842" cy="28024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F38D110-822E-DE8F-2DE2-E2512CE6BD2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47975"/>
          <a:stretch/>
        </p:blipFill>
        <p:spPr>
          <a:xfrm>
            <a:off x="7839177" y="1943439"/>
            <a:ext cx="2808143" cy="28024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F7131AD-A651-7ED9-478B-4D78F1BC034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49"/>
          <a:stretch/>
        </p:blipFill>
        <p:spPr>
          <a:xfrm>
            <a:off x="5256780" y="1943439"/>
            <a:ext cx="2509659" cy="284589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ca_va_bien_1">
            <a:hlinkClick r:id="" action="ppaction://media"/>
            <a:extLst>
              <a:ext uri="{FF2B5EF4-FFF2-40B4-BE49-F238E27FC236}">
                <a16:creationId xmlns:a16="http://schemas.microsoft.com/office/drawing/2014/main" id="{39B0691D-616C-C6DE-AB53-2CAACC4074C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8843" y="2407462"/>
            <a:ext cx="721876" cy="720000"/>
          </a:xfrm>
          <a:prstGeom prst="rect">
            <a:avLst/>
          </a:prstGeom>
        </p:spPr>
      </p:pic>
      <p:pic>
        <p:nvPicPr>
          <p:cNvPr id="14" name="ca_va_mal">
            <a:hlinkClick r:id="" action="ppaction://media"/>
            <a:extLst>
              <a:ext uri="{FF2B5EF4-FFF2-40B4-BE49-F238E27FC236}">
                <a16:creationId xmlns:a16="http://schemas.microsoft.com/office/drawing/2014/main" id="{5A21DC4D-6571-B5CB-5EB2-D187570E0F3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8843" y="4889642"/>
            <a:ext cx="721876" cy="720000"/>
          </a:xfrm>
          <a:prstGeom prst="rect">
            <a:avLst/>
          </a:prstGeom>
        </p:spPr>
      </p:pic>
      <p:pic>
        <p:nvPicPr>
          <p:cNvPr id="2" name="Son enregistré">
            <a:hlinkClick r:id="" action="ppaction://media"/>
            <a:extLst>
              <a:ext uri="{FF2B5EF4-FFF2-40B4-BE49-F238E27FC236}">
                <a16:creationId xmlns:a16="http://schemas.microsoft.com/office/drawing/2014/main" id="{69D644DA-BC4F-A240-127E-8D091E0F237C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8843" y="3647614"/>
            <a:ext cx="721876" cy="7218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819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outil&#10;&#10;Description générée automatiquement">
            <a:extLst>
              <a:ext uri="{FF2B5EF4-FFF2-40B4-BE49-F238E27FC236}">
                <a16:creationId xmlns:a16="http://schemas.microsoft.com/office/drawing/2014/main" id="{28FC8B45-B342-638E-4ADC-B596780095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8" name="H_etes-vous_en_forme_Q#01.273">
            <a:hlinkClick r:id="" action="ppaction://media"/>
            <a:extLst>
              <a:ext uri="{FF2B5EF4-FFF2-40B4-BE49-F238E27FC236}">
                <a16:creationId xmlns:a16="http://schemas.microsoft.com/office/drawing/2014/main" id="{5725CA5B-CDA9-47D7-4203-4B9AE1AF308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7" name="F_Es-tu_en_forme#01.1.545">
            <a:hlinkClick r:id="" action="ppaction://media"/>
            <a:extLst>
              <a:ext uri="{FF2B5EF4-FFF2-40B4-BE49-F238E27FC236}">
                <a16:creationId xmlns:a16="http://schemas.microsoft.com/office/drawing/2014/main" id="{393ACCF4-3F94-6155-6D02-43710AE142E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9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8" b="35469"/>
          <a:stretch/>
        </p:blipFill>
        <p:spPr>
          <a:xfrm>
            <a:off x="3222433" y="1098000"/>
            <a:ext cx="6188500" cy="576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077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_Je_suis_en_forme#01.1.447">
            <a:hlinkClick r:id="" action="ppaction://media"/>
            <a:extLst>
              <a:ext uri="{FF2B5EF4-FFF2-40B4-BE49-F238E27FC236}">
                <a16:creationId xmlns:a16="http://schemas.microsoft.com/office/drawing/2014/main" id="{3ACCE70F-5211-C194-A0AB-E603BF84089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800" y="3070871"/>
            <a:ext cx="720000" cy="718129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95EDE329-27FE-7674-8148-92AF8E8979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8" b="35469"/>
          <a:stretch/>
        </p:blipFill>
        <p:spPr>
          <a:xfrm>
            <a:off x="3222433" y="1098000"/>
            <a:ext cx="6188500" cy="576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301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outil&#10;&#10;Description générée automatiquement">
            <a:extLst>
              <a:ext uri="{FF2B5EF4-FFF2-40B4-BE49-F238E27FC236}">
                <a16:creationId xmlns:a16="http://schemas.microsoft.com/office/drawing/2014/main" id="{62F1B86C-EA8F-D928-4F94-7A0EB5F6A1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  <p:pic>
        <p:nvPicPr>
          <p:cNvPr id="9" name="F_Est-ce_que_tu_es_malade#01.1.463">
            <a:hlinkClick r:id="" action="ppaction://media"/>
            <a:extLst>
              <a:ext uri="{FF2B5EF4-FFF2-40B4-BE49-F238E27FC236}">
                <a16:creationId xmlns:a16="http://schemas.microsoft.com/office/drawing/2014/main" id="{31F4EA5F-67F8-4A64-6A51-44E35FD2B6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8" name="F_Tu_es_malade_Q#01.1.465">
            <a:hlinkClick r:id="" action="ppaction://media"/>
            <a:extLst>
              <a:ext uri="{FF2B5EF4-FFF2-40B4-BE49-F238E27FC236}">
                <a16:creationId xmlns:a16="http://schemas.microsoft.com/office/drawing/2014/main" id="{044998CE-2E03-BEE6-5735-70378A8E59F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9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r="12141"/>
          <a:stretch/>
        </p:blipFill>
        <p:spPr>
          <a:xfrm>
            <a:off x="2285819" y="1098000"/>
            <a:ext cx="6735378" cy="576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11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F_Je_suis_malade#01.1.467">
            <a:hlinkClick r:id="" action="ppaction://media"/>
            <a:extLst>
              <a:ext uri="{FF2B5EF4-FFF2-40B4-BE49-F238E27FC236}">
                <a16:creationId xmlns:a16="http://schemas.microsoft.com/office/drawing/2014/main" id="{348D6225-650D-35C1-C845-469057B4365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800" y="3069000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r="12141"/>
          <a:stretch/>
        </p:blipFill>
        <p:spPr>
          <a:xfrm>
            <a:off x="2285819" y="1098000"/>
            <a:ext cx="6735378" cy="5760000"/>
          </a:xfrm>
          <a:prstGeom prst="rect">
            <a:avLst/>
          </a:prstGeom>
        </p:spPr>
      </p:pic>
      <p:pic>
        <p:nvPicPr>
          <p:cNvPr id="2" name="Image 1" descr="Une image contenant outil&#10;&#10;Description générée automatiquement">
            <a:extLst>
              <a:ext uri="{FF2B5EF4-FFF2-40B4-BE49-F238E27FC236}">
                <a16:creationId xmlns:a16="http://schemas.microsoft.com/office/drawing/2014/main" id="{C4A8F1B0-980B-8298-9DA1-B168A5E15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159675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575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F_Tu_as_froid_Q#01.1.379">
            <a:hlinkClick r:id="" action="ppaction://media"/>
            <a:extLst>
              <a:ext uri="{FF2B5EF4-FFF2-40B4-BE49-F238E27FC236}">
                <a16:creationId xmlns:a16="http://schemas.microsoft.com/office/drawing/2014/main" id="{AA8D468D-F6C7-7E68-A6EA-989903C2CC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4194562"/>
            <a:ext cx="721876" cy="720000"/>
          </a:xfrm>
          <a:prstGeom prst="rect">
            <a:avLst/>
          </a:prstGeom>
        </p:spPr>
      </p:pic>
      <p:pic>
        <p:nvPicPr>
          <p:cNvPr id="7" name="F_Est-ce_que_vous_avez_froid_Q#01.1.381">
            <a:hlinkClick r:id="" action="ppaction://media"/>
            <a:extLst>
              <a:ext uri="{FF2B5EF4-FFF2-40B4-BE49-F238E27FC236}">
                <a16:creationId xmlns:a16="http://schemas.microsoft.com/office/drawing/2014/main" id="{A810EA62-AD0B-D4B1-6B9A-517B2A83122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08" y="1943438"/>
            <a:ext cx="721876" cy="72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2C5A3A-D234-45E6-DD5A-22223E2715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4150" r="14005"/>
          <a:stretch/>
        </p:blipFill>
        <p:spPr>
          <a:xfrm>
            <a:off x="3272976" y="1098000"/>
            <a:ext cx="5646047" cy="5760000"/>
          </a:xfrm>
          <a:prstGeom prst="rect">
            <a:avLst/>
          </a:prstGeom>
        </p:spPr>
      </p:pic>
      <p:pic>
        <p:nvPicPr>
          <p:cNvPr id="9" name="Image 8" descr="Une image contenant outil&#10;&#10;Description générée automatiquement">
            <a:extLst>
              <a:ext uri="{FF2B5EF4-FFF2-40B4-BE49-F238E27FC236}">
                <a16:creationId xmlns:a16="http://schemas.microsoft.com/office/drawing/2014/main" id="{80F049F0-89FC-201D-A759-AB072522A8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10" y="0"/>
            <a:ext cx="1179979" cy="1018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205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a5e481-ece1-412d-b6ee-94780e901f97">
      <Terms xmlns="http://schemas.microsoft.com/office/infopath/2007/PartnerControls"/>
    </lcf76f155ced4ddcb4097134ff3c332f>
    <TaxCatchAll xmlns="bb04fcb7-4c88-4730-82cb-c2118fba9d4f" xsi:nil="true"/>
    <SharedWithUsers xmlns="50ffa6af-27ad-4851-bd7e-c89440a67435">
      <UserInfo>
        <DisplayName>Shirley Fortier</DisplayName>
        <AccountId>1364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8596F22940148B6D62F367ECF0E8B" ma:contentTypeVersion="19" ma:contentTypeDescription="Crée un document." ma:contentTypeScope="" ma:versionID="3c1f9c12de3a8a7a8b4e88f8b2e5975b">
  <xsd:schema xmlns:xsd="http://www.w3.org/2001/XMLSchema" xmlns:xs="http://www.w3.org/2001/XMLSchema" xmlns:p="http://schemas.microsoft.com/office/2006/metadata/properties" xmlns:ns2="50ffa6af-27ad-4851-bd7e-c89440a67435" xmlns:ns3="fda5e481-ece1-412d-b6ee-94780e901f97" xmlns:ns4="bb04fcb7-4c88-4730-82cb-c2118fba9d4f" targetNamespace="http://schemas.microsoft.com/office/2006/metadata/properties" ma:root="true" ma:fieldsID="342093a6dfaec5673086b2992c16835e" ns2:_="" ns3:_="" ns4:_="">
    <xsd:import namespace="50ffa6af-27ad-4851-bd7e-c89440a67435"/>
    <xsd:import namespace="fda5e481-ece1-412d-b6ee-94780e901f97"/>
    <xsd:import namespace="bb04fcb7-4c88-4730-82cb-c2118fba9d4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fa6af-27ad-4851-bd7e-c89440a6743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5e481-ece1-412d-b6ee-94780e901f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04fcb7-4c88-4730-82cb-c2118fba9d4f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22c3540-5c51-4717-a50d-cecc1db93002}" ma:internalName="TaxCatchAll" ma:showField="CatchAllData" ma:web="50ffa6af-27ad-4851-bd7e-c89440a674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FA1190-56EE-4A01-8FBA-BEE82C2484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EABEDD-E170-4186-852A-5E904DD0F37E}">
  <ds:schemaRefs>
    <ds:schemaRef ds:uri="http://schemas.openxmlformats.org/package/2006/metadata/core-properties"/>
    <ds:schemaRef ds:uri="http://purl.org/dc/dcmitype/"/>
    <ds:schemaRef ds:uri="fda5e481-ece1-412d-b6ee-94780e901f97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bb04fcb7-4c88-4730-82cb-c2118fba9d4f"/>
    <ds:schemaRef ds:uri="50ffa6af-27ad-4851-bd7e-c89440a6743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FFE9CA6-E774-4877-BEB0-6672716C7A89}"/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272</Words>
  <Application>Microsoft Office PowerPoint</Application>
  <PresentationFormat>Grand écran</PresentationFormat>
  <Paragraphs>98</Paragraphs>
  <Slides>30</Slides>
  <Notes>30</Notes>
  <HiddenSlides>0</HiddenSlides>
  <MMClips>32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Open Sans</vt:lpstr>
      <vt:lpstr>Open Sans Medium</vt:lpstr>
      <vt:lpstr>Thème Office</vt:lpstr>
      <vt:lpstr>Diaporama – Lexique Les états et les humeurs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P01_T01_CO Se familiariser avec son horaire de classe</dc:title>
  <dc:creator>Oumou Sow</dc:creator>
  <cp:lastModifiedBy>Séverine Monteil</cp:lastModifiedBy>
  <cp:revision>1</cp:revision>
  <dcterms:created xsi:type="dcterms:W3CDTF">2023-05-04T13:48:35Z</dcterms:created>
  <dcterms:modified xsi:type="dcterms:W3CDTF">2026-03-05T19:30:57Z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0x01010009D8596F22940148B6D62F367ECF0E8B</vt:lpwstr>
  </property>
  <property fmtid="{D5CDD505-2E9C-101B-9397-08002B2CF9AE}" pid="3" name="MediaServiceImageTags">
    <vt:lpwstr/>
  </property>
  <property fmtid="{D5CDD505-2E9C-101B-9397-08002B2CF9AE}" pid="4" name="ArticulateGUID">
    <vt:lpwstr>026EFCF7-4964-43B7-A14A-FE4B6F2D8509</vt:lpwstr>
  </property>
  <property fmtid="{D5CDD505-2E9C-101B-9397-08002B2CF9AE}" pid="5" name="ArticulatePath">
    <vt:lpwstr>https://055prd.sharepoint.com/sites/THM0023/DPPF/Projet PCG/03 - Conception et développement du matériel pédagogique (MATÉ)/Tâches/P01/P01_T02 Respecter l'horaire de la classe/Diaporama_CO/Diaporama_P01_T02_CO2</vt:lpwstr>
  </property>
</Properties>
</file>