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349" r:id="rId5"/>
    <p:sldId id="350" r:id="rId6"/>
    <p:sldId id="357" r:id="rId7"/>
    <p:sldId id="262" r:id="rId8"/>
    <p:sldId id="368" r:id="rId9"/>
    <p:sldId id="264" r:id="rId10"/>
    <p:sldId id="356" r:id="rId11"/>
    <p:sldId id="370" r:id="rId12"/>
    <p:sldId id="358" r:id="rId13"/>
    <p:sldId id="351" r:id="rId14"/>
    <p:sldId id="353" r:id="rId15"/>
    <p:sldId id="354" r:id="rId16"/>
    <p:sldId id="355" r:id="rId17"/>
    <p:sldId id="360" r:id="rId18"/>
    <p:sldId id="361" r:id="rId19"/>
    <p:sldId id="362" r:id="rId20"/>
    <p:sldId id="363" r:id="rId21"/>
    <p:sldId id="364" r:id="rId22"/>
    <p:sldId id="365" r:id="rId23"/>
    <p:sldId id="366" r:id="rId24"/>
    <p:sldId id="369" r:id="rId25"/>
    <p:sldId id="371" r:id="rId26"/>
    <p:sldId id="367" r:id="rId27"/>
  </p:sldIdLst>
  <p:sldSz cx="12192000" cy="6858000"/>
  <p:notesSz cx="6858000" cy="9144000"/>
  <p:custDataLst>
    <p:tags r:id="rId29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CD5B86-CC1E-E9C8-2A07-7614DD62CBED}" name="Oumou Sow" initials="OS" userId="S::Oumou.Sow@mifi.gouv.qc.ca::34f9e04b-83a4-4126-b3cc-ff347104aa1a" providerId="AD"/>
  <p188:author id="{803199B7-5873-B074-A108-2478741BD24F}" name="Karine Mallette" initials="KM" userId="Karine Mallett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06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D65F2C-8EA9-4F30-A379-36A4D21F0F18}" v="159" dt="2024-09-17T19:14:13.3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 Caroline Lancien - consultant" userId="7ef02cef-1286-4ab5-bb24-4904f581078b" providerId="ADAL" clId="{9C9D293C-E246-4827-95C9-3B94200F47BA}"/>
  </pc:docChgLst>
  <pc:docChgLst>
    <pc:chgData name="Anne Caroline Lancien - consultant" userId="7ef02cef-1286-4ab5-bb24-4904f581078b" providerId="ADAL" clId="{E20CDCFD-0870-4F8E-9034-8AFC339AFE33}"/>
    <pc:docChg chg="undo custSel addSld modSld">
      <pc:chgData name="Anne Caroline Lancien - consultant" userId="7ef02cef-1286-4ab5-bb24-4904f581078b" providerId="ADAL" clId="{E20CDCFD-0870-4F8E-9034-8AFC339AFE33}" dt="2024-07-24T20:01:23.671" v="369" actId="1076"/>
      <pc:docMkLst>
        <pc:docMk/>
      </pc:docMkLst>
      <pc:sldChg chg="modNotesTx">
        <pc:chgData name="Anne Caroline Lancien - consultant" userId="7ef02cef-1286-4ab5-bb24-4904f581078b" providerId="ADAL" clId="{E20CDCFD-0870-4F8E-9034-8AFC339AFE33}" dt="2024-07-24T19:52:02.781" v="31" actId="20577"/>
        <pc:sldMkLst>
          <pc:docMk/>
          <pc:sldMk cId="3351772161" sldId="262"/>
        </pc:sldMkLst>
      </pc:sldChg>
      <pc:sldChg chg="modNotesTx">
        <pc:chgData name="Anne Caroline Lancien - consultant" userId="7ef02cef-1286-4ab5-bb24-4904f581078b" providerId="ADAL" clId="{E20CDCFD-0870-4F8E-9034-8AFC339AFE33}" dt="2024-07-24T19:55:11.481" v="121" actId="313"/>
        <pc:sldMkLst>
          <pc:docMk/>
          <pc:sldMk cId="3751474773" sldId="264"/>
        </pc:sldMkLst>
      </pc:sldChg>
      <pc:sldChg chg="modNotesTx">
        <pc:chgData name="Anne Caroline Lancien - consultant" userId="7ef02cef-1286-4ab5-bb24-4904f581078b" providerId="ADAL" clId="{E20CDCFD-0870-4F8E-9034-8AFC339AFE33}" dt="2024-07-24T19:55:54.274" v="172" actId="20577"/>
        <pc:sldMkLst>
          <pc:docMk/>
          <pc:sldMk cId="2713860620" sldId="351"/>
        </pc:sldMkLst>
      </pc:sldChg>
      <pc:sldChg chg="modNotesTx">
        <pc:chgData name="Anne Caroline Lancien - consultant" userId="7ef02cef-1286-4ab5-bb24-4904f581078b" providerId="ADAL" clId="{E20CDCFD-0870-4F8E-9034-8AFC339AFE33}" dt="2024-07-24T19:56:01.530" v="180" actId="20577"/>
        <pc:sldMkLst>
          <pc:docMk/>
          <pc:sldMk cId="2955542192" sldId="353"/>
        </pc:sldMkLst>
      </pc:sldChg>
      <pc:sldChg chg="modNotesTx">
        <pc:chgData name="Anne Caroline Lancien - consultant" userId="7ef02cef-1286-4ab5-bb24-4904f581078b" providerId="ADAL" clId="{E20CDCFD-0870-4F8E-9034-8AFC339AFE33}" dt="2024-07-24T19:56:12.913" v="215" actId="20577"/>
        <pc:sldMkLst>
          <pc:docMk/>
          <pc:sldMk cId="80336324" sldId="354"/>
        </pc:sldMkLst>
      </pc:sldChg>
      <pc:sldChg chg="modNotesTx">
        <pc:chgData name="Anne Caroline Lancien - consultant" userId="7ef02cef-1286-4ab5-bb24-4904f581078b" providerId="ADAL" clId="{E20CDCFD-0870-4F8E-9034-8AFC339AFE33}" dt="2024-07-24T19:56:37.445" v="287" actId="20577"/>
        <pc:sldMkLst>
          <pc:docMk/>
          <pc:sldMk cId="2459466072" sldId="355"/>
        </pc:sldMkLst>
      </pc:sldChg>
      <pc:sldChg chg="modNotesTx">
        <pc:chgData name="Anne Caroline Lancien - consultant" userId="7ef02cef-1286-4ab5-bb24-4904f581078b" providerId="ADAL" clId="{E20CDCFD-0870-4F8E-9034-8AFC339AFE33}" dt="2024-07-24T19:55:36.043" v="148" actId="20577"/>
        <pc:sldMkLst>
          <pc:docMk/>
          <pc:sldMk cId="2715804078" sldId="356"/>
        </pc:sldMkLst>
      </pc:sldChg>
      <pc:sldChg chg="modNotesTx">
        <pc:chgData name="Anne Caroline Lancien - consultant" userId="7ef02cef-1286-4ab5-bb24-4904f581078b" providerId="ADAL" clId="{E20CDCFD-0870-4F8E-9034-8AFC339AFE33}" dt="2024-07-24T19:56:51.563" v="321" actId="20577"/>
        <pc:sldMkLst>
          <pc:docMk/>
          <pc:sldMk cId="2884052" sldId="360"/>
        </pc:sldMkLst>
      </pc:sldChg>
      <pc:sldChg chg="modNotesTx">
        <pc:chgData name="Anne Caroline Lancien - consultant" userId="7ef02cef-1286-4ab5-bb24-4904f581078b" providerId="ADAL" clId="{E20CDCFD-0870-4F8E-9034-8AFC339AFE33}" dt="2024-07-24T19:53:43.753" v="82" actId="20577"/>
        <pc:sldMkLst>
          <pc:docMk/>
          <pc:sldMk cId="3394220297" sldId="368"/>
        </pc:sldMkLst>
      </pc:sldChg>
      <pc:sldChg chg="addSp delSp modSp">
        <pc:chgData name="Anne Caroline Lancien - consultant" userId="7ef02cef-1286-4ab5-bb24-4904f581078b" providerId="ADAL" clId="{E20CDCFD-0870-4F8E-9034-8AFC339AFE33}" dt="2024-07-24T20:00:50.481" v="361" actId="1076"/>
        <pc:sldMkLst>
          <pc:docMk/>
          <pc:sldMk cId="1371161650" sldId="369"/>
        </pc:sldMkLst>
        <pc:picChg chg="mod">
          <ac:chgData name="Anne Caroline Lancien - consultant" userId="7ef02cef-1286-4ab5-bb24-4904f581078b" providerId="ADAL" clId="{E20CDCFD-0870-4F8E-9034-8AFC339AFE33}" dt="2024-07-24T20:00:50.481" v="361" actId="1076"/>
          <ac:picMkLst>
            <pc:docMk/>
            <pc:sldMk cId="1371161650" sldId="369"/>
            <ac:picMk id="3" creationId="{3F535CA1-DEBC-71EB-8345-F2E20FFD7225}"/>
          </ac:picMkLst>
        </pc:picChg>
        <pc:picChg chg="add del mod">
          <ac:chgData name="Anne Caroline Lancien - consultant" userId="7ef02cef-1286-4ab5-bb24-4904f581078b" providerId="ADAL" clId="{E20CDCFD-0870-4F8E-9034-8AFC339AFE33}" dt="2024-07-24T20:00:49.672" v="360"/>
          <ac:picMkLst>
            <pc:docMk/>
            <pc:sldMk cId="1371161650" sldId="369"/>
            <ac:picMk id="4" creationId="{208C31D9-28F2-4D47-B81E-2FD1057850E7}"/>
          </ac:picMkLst>
        </pc:picChg>
      </pc:sldChg>
      <pc:sldChg chg="delSp modSp add modNotesTx">
        <pc:chgData name="Anne Caroline Lancien - consultant" userId="7ef02cef-1286-4ab5-bb24-4904f581078b" providerId="ADAL" clId="{E20CDCFD-0870-4F8E-9034-8AFC339AFE33}" dt="2024-07-24T20:00:17.500" v="351" actId="14100"/>
        <pc:sldMkLst>
          <pc:docMk/>
          <pc:sldMk cId="4070743458" sldId="370"/>
        </pc:sldMkLst>
        <pc:picChg chg="mod">
          <ac:chgData name="Anne Caroline Lancien - consultant" userId="7ef02cef-1286-4ab5-bb24-4904f581078b" providerId="ADAL" clId="{E20CDCFD-0870-4F8E-9034-8AFC339AFE33}" dt="2024-07-24T20:00:17.500" v="351" actId="14100"/>
          <ac:picMkLst>
            <pc:docMk/>
            <pc:sldMk cId="4070743458" sldId="370"/>
            <ac:picMk id="3" creationId="{1FC6D19D-464D-3AE0-0364-AFB550BFFA09}"/>
          </ac:picMkLst>
        </pc:picChg>
        <pc:picChg chg="del">
          <ac:chgData name="Anne Caroline Lancien - consultant" userId="7ef02cef-1286-4ab5-bb24-4904f581078b" providerId="ADAL" clId="{E20CDCFD-0870-4F8E-9034-8AFC339AFE33}" dt="2024-07-24T19:57:31.582" v="323" actId="478"/>
          <ac:picMkLst>
            <pc:docMk/>
            <pc:sldMk cId="4070743458" sldId="370"/>
            <ac:picMk id="5" creationId="{D09FFE79-FC9C-2E5D-7EDA-08CAF925EABF}"/>
          </ac:picMkLst>
        </pc:picChg>
      </pc:sldChg>
      <pc:sldChg chg="addSp modSp add">
        <pc:chgData name="Anne Caroline Lancien - consultant" userId="7ef02cef-1286-4ab5-bb24-4904f581078b" providerId="ADAL" clId="{E20CDCFD-0870-4F8E-9034-8AFC339AFE33}" dt="2024-07-24T20:01:23.671" v="369" actId="1076"/>
        <pc:sldMkLst>
          <pc:docMk/>
          <pc:sldMk cId="757213707" sldId="371"/>
        </pc:sldMkLst>
        <pc:picChg chg="add mod">
          <ac:chgData name="Anne Caroline Lancien - consultant" userId="7ef02cef-1286-4ab5-bb24-4904f581078b" providerId="ADAL" clId="{E20CDCFD-0870-4F8E-9034-8AFC339AFE33}" dt="2024-07-24T20:01:23.671" v="369" actId="1076"/>
          <ac:picMkLst>
            <pc:docMk/>
            <pc:sldMk cId="757213707" sldId="371"/>
            <ac:picMk id="2" creationId="{8753801B-3D92-4CFF-967E-24316D94488C}"/>
          </ac:picMkLst>
        </pc:picChg>
        <pc:picChg chg="add mod">
          <ac:chgData name="Anne Caroline Lancien - consultant" userId="7ef02cef-1286-4ab5-bb24-4904f581078b" providerId="ADAL" clId="{E20CDCFD-0870-4F8E-9034-8AFC339AFE33}" dt="2024-07-24T20:01:20.535" v="367" actId="1076"/>
          <ac:picMkLst>
            <pc:docMk/>
            <pc:sldMk cId="757213707" sldId="371"/>
            <ac:picMk id="3" creationId="{4CFD5817-7580-4E4D-A39E-69D4BC80B11E}"/>
          </ac:picMkLst>
        </pc:picChg>
      </pc:sldChg>
    </pc:docChg>
  </pc:docChgLst>
  <pc:docChgLst>
    <pc:chgData name="Karine Mallette" userId="db587967-f0db-4e59-b6f2-f3863bd62d97" providerId="ADAL" clId="{D7474ABC-43FF-4DB9-9251-A0D55A5254F2}"/>
  </pc:docChgLst>
  <pc:docChgLst>
    <pc:chgData name="Anne Caroline Lancien - consultant" userId="7ef02cef-1286-4ab5-bb24-4904f581078b" providerId="ADAL" clId="{F8D65F2C-8EA9-4F30-A379-36A4D21F0F18}"/>
    <pc:docChg chg="custSel modSld">
      <pc:chgData name="Anne Caroline Lancien - consultant" userId="7ef02cef-1286-4ab5-bb24-4904f581078b" providerId="ADAL" clId="{F8D65F2C-8EA9-4F30-A379-36A4D21F0F18}" dt="2024-09-17T19:14:13.375" v="86" actId="20577"/>
      <pc:docMkLst>
        <pc:docMk/>
      </pc:docMkLst>
      <pc:sldChg chg="modNotesTx">
        <pc:chgData name="Anne Caroline Lancien - consultant" userId="7ef02cef-1286-4ab5-bb24-4904f581078b" providerId="ADAL" clId="{F8D65F2C-8EA9-4F30-A379-36A4D21F0F18}" dt="2024-09-17T19:11:08.350" v="28" actId="20577"/>
        <pc:sldMkLst>
          <pc:docMk/>
          <pc:sldMk cId="3351772161" sldId="262"/>
        </pc:sldMkLst>
      </pc:sldChg>
      <pc:sldChg chg="modNotesTx">
        <pc:chgData name="Anne Caroline Lancien - consultant" userId="7ef02cef-1286-4ab5-bb24-4904f581078b" providerId="ADAL" clId="{F8D65F2C-8EA9-4F30-A379-36A4D21F0F18}" dt="2024-09-17T19:12:02.249" v="68" actId="6549"/>
        <pc:sldMkLst>
          <pc:docMk/>
          <pc:sldMk cId="3751474773" sldId="264"/>
        </pc:sldMkLst>
      </pc:sldChg>
      <pc:sldChg chg="modSp modNotesTx">
        <pc:chgData name="Anne Caroline Lancien - consultant" userId="7ef02cef-1286-4ab5-bb24-4904f581078b" providerId="ADAL" clId="{F8D65F2C-8EA9-4F30-A379-36A4D21F0F18}" dt="2024-09-17T19:14:05.667" v="81" actId="20577"/>
        <pc:sldMkLst>
          <pc:docMk/>
          <pc:sldMk cId="2459466072" sldId="355"/>
        </pc:sldMkLst>
        <pc:picChg chg="mod">
          <ac:chgData name="Anne Caroline Lancien - consultant" userId="7ef02cef-1286-4ab5-bb24-4904f581078b" providerId="ADAL" clId="{F8D65F2C-8EA9-4F30-A379-36A4D21F0F18}" dt="2024-09-17T19:13:24.456" v="73" actId="1076"/>
          <ac:picMkLst>
            <pc:docMk/>
            <pc:sldMk cId="2459466072" sldId="355"/>
            <ac:picMk id="3" creationId="{B830ED24-B79E-4E9D-A206-ADA0984A0A07}"/>
          </ac:picMkLst>
        </pc:picChg>
        <pc:picChg chg="mod">
          <ac:chgData name="Anne Caroline Lancien - consultant" userId="7ef02cef-1286-4ab5-bb24-4904f581078b" providerId="ADAL" clId="{F8D65F2C-8EA9-4F30-A379-36A4D21F0F18}" dt="2024-09-17T19:13:20.154" v="71" actId="1076"/>
          <ac:picMkLst>
            <pc:docMk/>
            <pc:sldMk cId="2459466072" sldId="355"/>
            <ac:picMk id="12" creationId="{1933FAD7-C2EB-4C80-A2E5-AFF49398243F}"/>
          </ac:picMkLst>
        </pc:picChg>
      </pc:sldChg>
      <pc:sldChg chg="modNotesTx">
        <pc:chgData name="Anne Caroline Lancien - consultant" userId="7ef02cef-1286-4ab5-bb24-4904f581078b" providerId="ADAL" clId="{F8D65F2C-8EA9-4F30-A379-36A4D21F0F18}" dt="2024-09-17T19:11:39.317" v="56" actId="20577"/>
        <pc:sldMkLst>
          <pc:docMk/>
          <pc:sldMk cId="2715804078" sldId="356"/>
        </pc:sldMkLst>
      </pc:sldChg>
      <pc:sldChg chg="modSp modNotesTx">
        <pc:chgData name="Anne Caroline Lancien - consultant" userId="7ef02cef-1286-4ab5-bb24-4904f581078b" providerId="ADAL" clId="{F8D65F2C-8EA9-4F30-A379-36A4D21F0F18}" dt="2024-09-17T19:14:13.375" v="86" actId="20577"/>
        <pc:sldMkLst>
          <pc:docMk/>
          <pc:sldMk cId="3394220297" sldId="368"/>
        </pc:sldMkLst>
        <pc:picChg chg="mod">
          <ac:chgData name="Anne Caroline Lancien - consultant" userId="7ef02cef-1286-4ab5-bb24-4904f581078b" providerId="ADAL" clId="{F8D65F2C-8EA9-4F30-A379-36A4D21F0F18}" dt="2024-09-17T19:12:36.044" v="69" actId="14100"/>
          <ac:picMkLst>
            <pc:docMk/>
            <pc:sldMk cId="3394220297" sldId="368"/>
            <ac:picMk id="6" creationId="{DE6A9F21-6FD9-8034-465A-FF5DC7B97DF4}"/>
          </ac:picMkLst>
        </pc:picChg>
      </pc:sldChg>
      <pc:sldChg chg="modNotesTx">
        <pc:chgData name="Anne Caroline Lancien - consultant" userId="7ef02cef-1286-4ab5-bb24-4904f581078b" providerId="ADAL" clId="{F8D65F2C-8EA9-4F30-A379-36A4D21F0F18}" dt="2024-09-17T19:11:44.855" v="62" actId="6549"/>
        <pc:sldMkLst>
          <pc:docMk/>
          <pc:sldMk cId="4070743458" sldId="3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32606-4694-46EE-928C-B6CC00718C2B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A03E5-DAC1-4C17-80FE-1B7832B4A3B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4332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44D26-2B12-4E09-8EDD-F830966863EA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75737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1 cuillère à thé de cannelle et 1 cuillère à table de zeste de citron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251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1 tasse et ¾ de tasse de beurre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343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Des tasses à mesurer, un bol à mélanger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1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Une cuillère à thé, une cuillère </a:t>
            </a:r>
            <a:r>
              <a:rPr lang="fr-CA"/>
              <a:t>à table, </a:t>
            </a:r>
            <a:r>
              <a:rPr lang="fr-CA" dirty="0"/>
              <a:t>une râpe, un fouet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6750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Un rouleau à pâte, des emporte-pièces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6441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Un pinceau, une plaque à biscuits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28043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Un papier parchemin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3959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1 tasse et ¼ de tasse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7717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4 tasses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99028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3 œufs entiers et 1 jaune d’</a:t>
            </a:r>
            <a:r>
              <a:rPr lang="fr-CA" dirty="0" err="1"/>
              <a:t>oeuf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A03E5-DAC1-4C17-80FE-1B7832B4A3B2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9245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B64696-40E0-F8CC-E154-9EA283FED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A1D4A3-A273-6B31-218A-94034E2DD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67D869-68CB-67DE-1A53-F2ACF525F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48262D-A671-A525-49C1-FE7EF96E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017D89-56D9-823F-683E-21D55C76B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08565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A9079-0148-1460-81A9-0472021B7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779332C-A2F8-085B-DE2D-F6D437B78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2C3D17-2E99-EA80-9E54-35EC94CDC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877F91-BF54-5798-2257-698CB263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2E2FC6-8390-825E-F3FC-6D57D25AA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110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9893B45-E34C-DA10-233D-A0F04744E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1CE340-28D6-C7B1-33A8-0096DDB4E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1DE116-ADB1-DD47-DE4C-11A53CAB3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3BEA88-8F09-7757-7406-BF171611D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DA1A8F-5468-EEE0-03A6-9E553999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7402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21496F-F6A2-F30A-3B8B-339AFD58C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FC51BB-0E65-2332-013B-AA199D396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B7F889-150B-3FC2-8E58-69CC6477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4D4BC8-D83D-4115-FFA1-37C9F7D42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58DD44-F8E0-FF24-18B1-C8F1885F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0171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31A4D5-EC55-2772-1B0D-A95F94469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56AC2B-CBE3-0289-5490-5EC7D2C8E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C4D54B-E46E-B5B4-9F2E-99593904C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A355DA-71F2-B285-81AC-972138C60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B61A1A-327D-10DD-6768-5E80E6746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6301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8F03EC-43FB-1655-6B89-2A86D939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A59A67-3A80-154A-CC76-FEC074BE38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91BC8B-A466-4599-E8FB-F4E0E9C16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6AD322-A853-CD1A-2FDC-5CF94F35D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56936F-80B9-9D9B-E6C7-473650F51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9FC6DC5-FF5B-2021-1C28-170AC114A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778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B5100C-D6A8-A697-531F-8D8B5999B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CF10506-6029-FAAB-0CA6-028EC6185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0AE776E-46F6-ABAF-00E4-13CD5919F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DF6EF5-E017-1E9D-7366-0BF148DE32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06842C0-0777-B8BC-402A-24EA25CA3B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F62470-5A30-34FE-CD35-F3DA5A0C3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E8C35FF-C380-7E2C-BFFE-FED148B04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A9144E6-7296-15C6-06BA-0A9B40F4B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3646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CD6104-DAF3-F2CB-B07A-3663DF5E2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F6C430-4033-A9F4-27A0-303DFE0B8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B365F84-87AC-2EFB-E89D-1C816B9C8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751E77-6E24-393E-4B3A-D2A263FF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479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0E0CBB3-E304-CFB5-F10B-68FD5C7A3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85420EE-94AA-FF4F-077B-7F7E15A90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509108-C59C-F4EE-3861-AC04845AB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82887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2F845-6BE1-757D-357F-D41446D7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ED10FA-4393-3BA7-609F-BE3F55FDF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B862F-0E9C-840D-66F5-4153F91DB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697C2C3-1DE9-BA4A-E6E7-BCFAC8B19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DAA662-C92C-4F17-DE20-406157D63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68A84BF-0E5B-B947-B98C-6C246C30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195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D20AE-7C6D-8115-53BF-4AEA732F6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E31A340-4435-C23B-181F-86AEED924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4CF088-4EBF-D0BA-EDBB-07CFB0EB45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9BB4D4-4EB3-A313-C82F-D8DDEA31D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47F2D85-4FFD-FE1E-8B7B-A21D1878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558443-A804-20E3-834D-EEC2218DC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34286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44C917-5983-75BE-FC90-4F3C50481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DD87879-0875-76DC-B0D7-71CF54B8D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1B3068-CD45-C102-0D82-4AA42277E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41EFC-15B1-4C8B-B2A2-38479202E273}" type="datetimeFigureOut">
              <a:rPr lang="fr-CA" smtClean="0"/>
              <a:t>2024-09-17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17E642-6304-1765-F2F2-2D096B661C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1FA392-4783-FC05-ED44-FCD0DB47C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6259F-0864-4D22-94F0-368DB1EE1236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885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0.jpeg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14.png"/><Relationship Id="rId5" Type="http://schemas.openxmlformats.org/officeDocument/2006/relationships/image" Target="../media/image21.jpe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2.jpe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21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43AB3B-A256-DAAE-40DB-6279D19E98BD}"/>
              </a:ext>
            </a:extLst>
          </p:cNvPr>
          <p:cNvSpPr/>
          <p:nvPr/>
        </p:nvSpPr>
        <p:spPr>
          <a:xfrm>
            <a:off x="516000" y="470516"/>
            <a:ext cx="11160000" cy="5982524"/>
          </a:xfrm>
          <a:prstGeom prst="rect">
            <a:avLst/>
          </a:prstGeom>
          <a:noFill/>
          <a:ln w="28575">
            <a:solidFill>
              <a:srgbClr val="2A06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38100">
                <a:solidFill>
                  <a:schemeClr val="accent1"/>
                </a:solidFill>
              </a:ln>
              <a:noFill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51884605-77AD-66E2-64D1-BA49EE0D571B}"/>
              </a:ext>
            </a:extLst>
          </p:cNvPr>
          <p:cNvSpPr txBox="1">
            <a:spLocks/>
          </p:cNvSpPr>
          <p:nvPr/>
        </p:nvSpPr>
        <p:spPr>
          <a:xfrm>
            <a:off x="4212772" y="5652806"/>
            <a:ext cx="3766456" cy="3669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2000">
                <a:latin typeface="+mn-lt"/>
              </a:rPr>
              <a:t>Activités du calendrier québécois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4C82F8-D504-F846-DAD6-B29C58FA68D3}"/>
              </a:ext>
            </a:extLst>
          </p:cNvPr>
          <p:cNvSpPr txBox="1"/>
          <p:nvPr/>
        </p:nvSpPr>
        <p:spPr>
          <a:xfrm>
            <a:off x="777392" y="2184498"/>
            <a:ext cx="106372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/>
              <a:t>Diaporama - Recette </a:t>
            </a:r>
          </a:p>
          <a:p>
            <a:pPr algn="ctr"/>
            <a:r>
              <a:rPr lang="fr-FR" sz="4800"/>
              <a:t>Noël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364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>
            <a:extLst>
              <a:ext uri="{FF2B5EF4-FFF2-40B4-BE49-F238E27FC236}">
                <a16:creationId xmlns:a16="http://schemas.microsoft.com/office/drawing/2014/main" id="{D09FFE79-FC9C-2E5D-7EDA-08CAF925EA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t="18539" r="47849"/>
          <a:stretch/>
        </p:blipFill>
        <p:spPr>
          <a:xfrm>
            <a:off x="4914873" y="1282964"/>
            <a:ext cx="2520775" cy="36400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93" y="1357162"/>
            <a:ext cx="4253954" cy="318267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15FC064-01E7-4A1B-9A2F-6B48B15CA7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8" r="36627" b="21567"/>
          <a:stretch/>
        </p:blipFill>
        <p:spPr>
          <a:xfrm>
            <a:off x="6853854" y="1017968"/>
            <a:ext cx="2141729" cy="352187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15200168-C27C-4A41-9705-3C51AD80A2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2" t="11034" r="4331" b="11200"/>
          <a:stretch/>
        </p:blipFill>
        <p:spPr>
          <a:xfrm>
            <a:off x="8695204" y="1209538"/>
            <a:ext cx="2887198" cy="3521873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B5A449E5-EAC9-4537-8C08-C6F19563570F}"/>
              </a:ext>
            </a:extLst>
          </p:cNvPr>
          <p:cNvSpPr/>
          <p:nvPr/>
        </p:nvSpPr>
        <p:spPr>
          <a:xfrm>
            <a:off x="7046047" y="1001593"/>
            <a:ext cx="1841350" cy="24226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694390-A805-44E7-AA92-8F83AA372CB7}"/>
              </a:ext>
            </a:extLst>
          </p:cNvPr>
          <p:cNvSpPr txBox="1"/>
          <p:nvPr/>
        </p:nvSpPr>
        <p:spPr>
          <a:xfrm>
            <a:off x="6367453" y="4563527"/>
            <a:ext cx="678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601C74-BE04-44FC-AB12-6188A6F3CCEA}"/>
              </a:ext>
            </a:extLst>
          </p:cNvPr>
          <p:cNvSpPr txBox="1"/>
          <p:nvPr/>
        </p:nvSpPr>
        <p:spPr>
          <a:xfrm>
            <a:off x="8969250" y="4563527"/>
            <a:ext cx="678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EE3FF1-7A99-4B3D-8A8A-80C9684DA322}"/>
              </a:ext>
            </a:extLst>
          </p:cNvPr>
          <p:cNvSpPr txBox="1"/>
          <p:nvPr/>
        </p:nvSpPr>
        <p:spPr>
          <a:xfrm>
            <a:off x="1764696" y="4315912"/>
            <a:ext cx="1558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sucre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3860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>
            <a:extLst>
              <a:ext uri="{FF2B5EF4-FFF2-40B4-BE49-F238E27FC236}">
                <a16:creationId xmlns:a16="http://schemas.microsoft.com/office/drawing/2014/main" id="{D09FFE79-FC9C-2E5D-7EDA-08CAF925EA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t="18539" r="47849"/>
          <a:stretch/>
        </p:blipFill>
        <p:spPr>
          <a:xfrm>
            <a:off x="4914873" y="1282964"/>
            <a:ext cx="2520775" cy="36400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77" y="1165804"/>
            <a:ext cx="4188899" cy="33740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15FC064-01E7-4A1B-9A2F-6B48B15CA7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8" r="36627" b="21567"/>
          <a:stretch/>
        </p:blipFill>
        <p:spPr>
          <a:xfrm>
            <a:off x="6853854" y="1017968"/>
            <a:ext cx="2141729" cy="352187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15200168-C27C-4A41-9705-3C51AD80A2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2" t="11034" r="4331" b="11200"/>
          <a:stretch/>
        </p:blipFill>
        <p:spPr>
          <a:xfrm>
            <a:off x="8695204" y="1209538"/>
            <a:ext cx="2887198" cy="3521873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B5A449E5-EAC9-4537-8C08-C6F19563570F}"/>
              </a:ext>
            </a:extLst>
          </p:cNvPr>
          <p:cNvSpPr/>
          <p:nvPr/>
        </p:nvSpPr>
        <p:spPr>
          <a:xfrm>
            <a:off x="7046047" y="1001593"/>
            <a:ext cx="1841350" cy="24226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601C74-BE04-44FC-AB12-6188A6F3CCEA}"/>
              </a:ext>
            </a:extLst>
          </p:cNvPr>
          <p:cNvSpPr txBox="1"/>
          <p:nvPr/>
        </p:nvSpPr>
        <p:spPr>
          <a:xfrm>
            <a:off x="8969250" y="4563527"/>
            <a:ext cx="678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EE3FF1-7A99-4B3D-8A8A-80C9684DA322}"/>
              </a:ext>
            </a:extLst>
          </p:cNvPr>
          <p:cNvSpPr txBox="1"/>
          <p:nvPr/>
        </p:nvSpPr>
        <p:spPr>
          <a:xfrm>
            <a:off x="1900120" y="4536558"/>
            <a:ext cx="17148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farine</a:t>
            </a:r>
          </a:p>
        </p:txBody>
      </p:sp>
      <p:sp>
        <p:nvSpPr>
          <p:cNvPr id="12" name="Signe de multiplication 11">
            <a:extLst>
              <a:ext uri="{FF2B5EF4-FFF2-40B4-BE49-F238E27FC236}">
                <a16:creationId xmlns:a16="http://schemas.microsoft.com/office/drawing/2014/main" id="{886D7A7D-1538-40FC-A2F6-94016BD3C47E}"/>
              </a:ext>
            </a:extLst>
          </p:cNvPr>
          <p:cNvSpPr/>
          <p:nvPr/>
        </p:nvSpPr>
        <p:spPr>
          <a:xfrm>
            <a:off x="4960162" y="1017968"/>
            <a:ext cx="1841350" cy="24226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5542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78" y="830082"/>
            <a:ext cx="4650996" cy="346278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2EE3FF1-7A99-4B3D-8A8A-80C9684DA322}"/>
              </a:ext>
            </a:extLst>
          </p:cNvPr>
          <p:cNvSpPr txBox="1"/>
          <p:nvPr/>
        </p:nvSpPr>
        <p:spPr>
          <a:xfrm>
            <a:off x="1976779" y="4367136"/>
            <a:ext cx="2202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3 œufs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DB0EB53-26A4-4596-9F87-71B15A772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651" y="933651"/>
            <a:ext cx="5035347" cy="335921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B563083-BD9E-4BE6-B4E2-9F6EC72CD259}"/>
              </a:ext>
            </a:extLst>
          </p:cNvPr>
          <p:cNvSpPr txBox="1"/>
          <p:nvPr/>
        </p:nvSpPr>
        <p:spPr>
          <a:xfrm>
            <a:off x="6762730" y="4367136"/>
            <a:ext cx="3901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1 jaune d’œuf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33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1" b="10345"/>
          <a:stretch/>
        </p:blipFill>
        <p:spPr>
          <a:xfrm>
            <a:off x="1656882" y="573072"/>
            <a:ext cx="3588885" cy="368203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52EE3FF1-7A99-4B3D-8A8A-80C9684DA322}"/>
              </a:ext>
            </a:extLst>
          </p:cNvPr>
          <p:cNvSpPr txBox="1"/>
          <p:nvPr/>
        </p:nvSpPr>
        <p:spPr>
          <a:xfrm>
            <a:off x="961534" y="4367136"/>
            <a:ext cx="565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/>
              <a:t>1 </a:t>
            </a:r>
          </a:p>
          <a:p>
            <a:endParaRPr lang="fr-CA" sz="360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30ED24-B79E-4E9D-A206-ADA0984A0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420">
            <a:off x="6653128" y="3661709"/>
            <a:ext cx="964595" cy="21455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48760F3-5B34-426B-9922-40580DAAB8C4}"/>
              </a:ext>
            </a:extLst>
          </p:cNvPr>
          <p:cNvSpPr/>
          <p:nvPr/>
        </p:nvSpPr>
        <p:spPr>
          <a:xfrm>
            <a:off x="2376536" y="4318989"/>
            <a:ext cx="22762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800"/>
              <a:t>cannelle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90AEAD4-F54D-43EC-B89D-5A172A683D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881" y="487232"/>
            <a:ext cx="4821978" cy="338564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EAFFA0-59CC-4C0A-BC8F-64CA50499BF4}"/>
              </a:ext>
            </a:extLst>
          </p:cNvPr>
          <p:cNvSpPr txBox="1"/>
          <p:nvPr/>
        </p:nvSpPr>
        <p:spPr>
          <a:xfrm>
            <a:off x="6569700" y="4367136"/>
            <a:ext cx="565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/>
              <a:t>1 </a:t>
            </a:r>
          </a:p>
          <a:p>
            <a:endParaRPr lang="fr-CA" sz="360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933FAD7-C2EB-4C80-A2E5-AFF4939824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51964">
            <a:off x="1632153" y="3937983"/>
            <a:ext cx="607204" cy="13506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DFD101-6D15-4F56-8FA9-EFEAE23F2618}"/>
              </a:ext>
            </a:extLst>
          </p:cNvPr>
          <p:cNvSpPr/>
          <p:nvPr/>
        </p:nvSpPr>
        <p:spPr>
          <a:xfrm>
            <a:off x="7576400" y="4318989"/>
            <a:ext cx="38310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sz="4800"/>
              <a:t>zeste de citron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946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>
            <a:extLst>
              <a:ext uri="{FF2B5EF4-FFF2-40B4-BE49-F238E27FC236}">
                <a16:creationId xmlns:a16="http://schemas.microsoft.com/office/drawing/2014/main" id="{D09FFE79-FC9C-2E5D-7EDA-08CAF925EA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7" t="18539" r="47849"/>
          <a:stretch/>
        </p:blipFill>
        <p:spPr>
          <a:xfrm>
            <a:off x="4914873" y="1282964"/>
            <a:ext cx="2520775" cy="36400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22" y="1501541"/>
            <a:ext cx="4168651" cy="27796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15FC064-01E7-4A1B-9A2F-6B48B15CA7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8" r="36627" b="21567"/>
          <a:stretch/>
        </p:blipFill>
        <p:spPr>
          <a:xfrm>
            <a:off x="6853854" y="1017968"/>
            <a:ext cx="2141729" cy="352187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9" name="Image 5">
            <a:extLst>
              <a:ext uri="{FF2B5EF4-FFF2-40B4-BE49-F238E27FC236}">
                <a16:creationId xmlns:a16="http://schemas.microsoft.com/office/drawing/2014/main" id="{15200168-C27C-4A41-9705-3C51AD80A27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12" t="11034" r="4331" b="11200"/>
          <a:stretch/>
        </p:blipFill>
        <p:spPr>
          <a:xfrm>
            <a:off x="8695204" y="1209538"/>
            <a:ext cx="2887198" cy="3521873"/>
          </a:xfrm>
          <a:prstGeom prst="rect">
            <a:avLst/>
          </a:prstGeom>
        </p:spPr>
      </p:pic>
      <p:sp>
        <p:nvSpPr>
          <p:cNvPr id="2" name="Signe de multiplication 1">
            <a:extLst>
              <a:ext uri="{FF2B5EF4-FFF2-40B4-BE49-F238E27FC236}">
                <a16:creationId xmlns:a16="http://schemas.microsoft.com/office/drawing/2014/main" id="{B5A449E5-EAC9-4537-8C08-C6F19563570F}"/>
              </a:ext>
            </a:extLst>
          </p:cNvPr>
          <p:cNvSpPr/>
          <p:nvPr/>
        </p:nvSpPr>
        <p:spPr>
          <a:xfrm>
            <a:off x="7046047" y="1001593"/>
            <a:ext cx="1841350" cy="242268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601C74-BE04-44FC-AB12-6188A6F3CCEA}"/>
              </a:ext>
            </a:extLst>
          </p:cNvPr>
          <p:cNvSpPr txBox="1"/>
          <p:nvPr/>
        </p:nvSpPr>
        <p:spPr>
          <a:xfrm>
            <a:off x="8969250" y="4563527"/>
            <a:ext cx="678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1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EE3FF1-7A99-4B3D-8A8A-80C9684DA322}"/>
              </a:ext>
            </a:extLst>
          </p:cNvPr>
          <p:cNvSpPr txBox="1"/>
          <p:nvPr/>
        </p:nvSpPr>
        <p:spPr>
          <a:xfrm>
            <a:off x="1760536" y="4382417"/>
            <a:ext cx="18862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beurre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F99B1C2-563D-4D59-91BE-E854A79FEAA4}"/>
              </a:ext>
            </a:extLst>
          </p:cNvPr>
          <p:cNvSpPr txBox="1"/>
          <p:nvPr/>
        </p:nvSpPr>
        <p:spPr>
          <a:xfrm>
            <a:off x="6387877" y="4565097"/>
            <a:ext cx="678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800"/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DF17E3-126C-40FE-B19A-FEFEB0145EF2}"/>
              </a:ext>
            </a:extLst>
          </p:cNvPr>
          <p:cNvSpPr txBox="1"/>
          <p:nvPr/>
        </p:nvSpPr>
        <p:spPr>
          <a:xfrm>
            <a:off x="2283278" y="1798489"/>
            <a:ext cx="76254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600"/>
              <a:t>Les étapes de </a:t>
            </a:r>
          </a:p>
          <a:p>
            <a:pPr algn="ctr"/>
            <a:r>
              <a:rPr lang="fr-CA" sz="6600"/>
              <a:t>la préparation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212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DB3754B-B0E3-44EA-878D-F83C340CFB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7" b="12082"/>
          <a:stretch/>
        </p:blipFill>
        <p:spPr>
          <a:xfrm>
            <a:off x="1556162" y="2865747"/>
            <a:ext cx="8575531" cy="3999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C42276-49D2-4D68-BC55-460901E747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834" y="429176"/>
            <a:ext cx="2758240" cy="18392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8BA84F-556D-40DC-872F-F0DEFD242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880" y="226889"/>
            <a:ext cx="2758240" cy="22216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629B89-0F76-4AD9-BACB-CA8ED64D32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7" y="2497679"/>
            <a:ext cx="2615685" cy="19474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EEA830F-9D2C-42DE-A426-F8690CEF69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92" y="1556449"/>
            <a:ext cx="2969491" cy="22216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CED7E81-4BA9-4025-BBFA-E631A7D664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1" b="10345"/>
          <a:stretch/>
        </p:blipFill>
        <p:spPr>
          <a:xfrm>
            <a:off x="9472689" y="3848582"/>
            <a:ext cx="2514964" cy="258024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E5D38C8-479B-4B1C-B810-568DE1456C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293" y="331991"/>
            <a:ext cx="2541201" cy="1784248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341CD31F-3908-4A15-A37D-BCD07FCB60C2}"/>
              </a:ext>
            </a:extLst>
          </p:cNvPr>
          <p:cNvCxnSpPr/>
          <p:nvPr/>
        </p:nvCxnSpPr>
        <p:spPr>
          <a:xfrm>
            <a:off x="3619893" y="1960775"/>
            <a:ext cx="1187777" cy="1263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AC15151-A535-4A96-A8BC-EA2F14E991E2}"/>
              </a:ext>
            </a:extLst>
          </p:cNvPr>
          <p:cNvCxnSpPr/>
          <p:nvPr/>
        </p:nvCxnSpPr>
        <p:spPr>
          <a:xfrm flipH="1">
            <a:off x="6169505" y="2268392"/>
            <a:ext cx="76050" cy="1160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34CD022-F363-422C-9E29-6AEC6D2568A8}"/>
              </a:ext>
            </a:extLst>
          </p:cNvPr>
          <p:cNvCxnSpPr/>
          <p:nvPr/>
        </p:nvCxnSpPr>
        <p:spPr>
          <a:xfrm flipH="1">
            <a:off x="7384332" y="2076856"/>
            <a:ext cx="890749" cy="1352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AB9BD4A4-DCA3-4563-8515-47D0681B9398}"/>
              </a:ext>
            </a:extLst>
          </p:cNvPr>
          <p:cNvCxnSpPr/>
          <p:nvPr/>
        </p:nvCxnSpPr>
        <p:spPr>
          <a:xfrm flipH="1">
            <a:off x="7837354" y="2752928"/>
            <a:ext cx="1495182" cy="718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6A2E1FEA-8FD6-4D75-A26A-29FEC96CF9BF}"/>
              </a:ext>
            </a:extLst>
          </p:cNvPr>
          <p:cNvCxnSpPr/>
          <p:nvPr/>
        </p:nvCxnSpPr>
        <p:spPr>
          <a:xfrm rot="10800000">
            <a:off x="7874677" y="3553906"/>
            <a:ext cx="1840105" cy="140859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 : en angle 27">
            <a:extLst>
              <a:ext uri="{FF2B5EF4-FFF2-40B4-BE49-F238E27FC236}">
                <a16:creationId xmlns:a16="http://schemas.microsoft.com/office/drawing/2014/main" id="{2C433CDE-4507-4740-9EF8-1769F34485FA}"/>
              </a:ext>
            </a:extLst>
          </p:cNvPr>
          <p:cNvCxnSpPr>
            <a:cxnSpLocks/>
          </p:cNvCxnSpPr>
          <p:nvPr/>
        </p:nvCxnSpPr>
        <p:spPr>
          <a:xfrm flipV="1">
            <a:off x="2060307" y="3291360"/>
            <a:ext cx="1497394" cy="8281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1968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86DBEBA-4B9E-4961-A268-B1C7256CA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38100"/>
            <a:ext cx="8496300" cy="678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7703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9698D39-BFFD-43FE-A493-B6ABF97CD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70" y="0"/>
            <a:ext cx="4572000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630703-9CA4-47C7-9696-E02B234DB8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950" y="2342030"/>
            <a:ext cx="1556084" cy="1086970"/>
          </a:xfrm>
          <a:prstGeom prst="rect">
            <a:avLst/>
          </a:prstGeom>
        </p:spPr>
      </p:pic>
      <p:sp>
        <p:nvSpPr>
          <p:cNvPr id="6" name="Flèche : gauche 5">
            <a:extLst>
              <a:ext uri="{FF2B5EF4-FFF2-40B4-BE49-F238E27FC236}">
                <a16:creationId xmlns:a16="http://schemas.microsoft.com/office/drawing/2014/main" id="{9E47A084-1592-4CCD-B754-A6C8E2FD555B}"/>
              </a:ext>
            </a:extLst>
          </p:cNvPr>
          <p:cNvSpPr/>
          <p:nvPr/>
        </p:nvSpPr>
        <p:spPr>
          <a:xfrm>
            <a:off x="4418992" y="1956122"/>
            <a:ext cx="940086" cy="30094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DB0FAAD-9391-4579-85A1-627CF6C693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130" y="-94268"/>
            <a:ext cx="6858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0859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66FCA2-5F9A-44D9-82EB-8E67B6555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054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DF17E3-126C-40FE-B19A-FEFEB0145EF2}"/>
              </a:ext>
            </a:extLst>
          </p:cNvPr>
          <p:cNvSpPr txBox="1"/>
          <p:nvPr/>
        </p:nvSpPr>
        <p:spPr>
          <a:xfrm>
            <a:off x="2283278" y="1798489"/>
            <a:ext cx="7625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600"/>
              <a:t>Les sablés de Noël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2505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66FCA2-5F9A-44D9-82EB-8E67B6555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4" name="Image 5">
            <a:extLst>
              <a:ext uri="{FF2B5EF4-FFF2-40B4-BE49-F238E27FC236}">
                <a16:creationId xmlns:a16="http://schemas.microsoft.com/office/drawing/2014/main" id="{E1C30FC1-B31F-4261-80AB-9E7D596DF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81" y="1867166"/>
            <a:ext cx="3175423" cy="22284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7976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486243C-E9B8-467C-BCC7-C0ABD86E7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79" y="1749392"/>
            <a:ext cx="5035347" cy="3359216"/>
          </a:xfrm>
          <a:prstGeom prst="rect">
            <a:avLst/>
          </a:prstGeom>
        </p:spPr>
      </p:pic>
      <p:pic>
        <p:nvPicPr>
          <p:cNvPr id="3" name="Image 2" descr="Une image contenant spatule, ustensiles de cuisine&#10;&#10;Description générée automatiquement">
            <a:extLst>
              <a:ext uri="{FF2B5EF4-FFF2-40B4-BE49-F238E27FC236}">
                <a16:creationId xmlns:a16="http://schemas.microsoft.com/office/drawing/2014/main" id="{3F535CA1-DEBC-71EB-8345-F2E20FFD7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47" y="2807452"/>
            <a:ext cx="3467100" cy="20086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1161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753801B-3D92-4CFF-967E-24316D944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77" y="1651517"/>
            <a:ext cx="4875993" cy="3351337"/>
          </a:xfrm>
          <a:prstGeom prst="rect">
            <a:avLst/>
          </a:prstGeom>
        </p:spPr>
      </p:pic>
      <p:pic>
        <p:nvPicPr>
          <p:cNvPr id="3" name="Image 5">
            <a:extLst>
              <a:ext uri="{FF2B5EF4-FFF2-40B4-BE49-F238E27FC236}">
                <a16:creationId xmlns:a16="http://schemas.microsoft.com/office/drawing/2014/main" id="{4CFD5817-7580-4E4D-A39E-69D4BC80B1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124" y="1081087"/>
            <a:ext cx="5976741" cy="44812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213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F2826BF-6F99-40E6-8568-6DEE9073B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7" y="988526"/>
            <a:ext cx="7336036" cy="48809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43E21E-5546-448A-853E-FFEB97D2B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0008" y="3842969"/>
            <a:ext cx="2212839" cy="22128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5089E5-0D70-4E52-A70C-5F33E07BD8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627" y="1027087"/>
            <a:ext cx="1823977" cy="2119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10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DF17E3-126C-40FE-B19A-FEFEB0145EF2}"/>
              </a:ext>
            </a:extLst>
          </p:cNvPr>
          <p:cNvSpPr txBox="1"/>
          <p:nvPr/>
        </p:nvSpPr>
        <p:spPr>
          <a:xfrm>
            <a:off x="2283278" y="1798489"/>
            <a:ext cx="7625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600"/>
              <a:t>Les ustensiles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676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000EC3D-356F-2361-9369-DCF28A922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178" y="1074656"/>
            <a:ext cx="5883810" cy="386604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888AA7A-06EF-3AE5-0DCF-85BD15BB9A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9" y="1074656"/>
            <a:ext cx="5930720" cy="44147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177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ustensiles de cuisine, fouet, balai, outil&#10;&#10;Description générée automatiquement">
            <a:extLst>
              <a:ext uri="{FF2B5EF4-FFF2-40B4-BE49-F238E27FC236}">
                <a16:creationId xmlns:a16="http://schemas.microsoft.com/office/drawing/2014/main" id="{F80D107C-039D-659F-54AD-24ED49015C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10081" r="5203" b="17236"/>
          <a:stretch/>
        </p:blipFill>
        <p:spPr>
          <a:xfrm>
            <a:off x="5664819" y="3084939"/>
            <a:ext cx="5932449" cy="3538885"/>
          </a:xfrm>
          <a:prstGeom prst="rect">
            <a:avLst/>
          </a:prstGeom>
        </p:spPr>
      </p:pic>
      <p:pic>
        <p:nvPicPr>
          <p:cNvPr id="5" name="Image 4" descr="Une image contenant ustensiles de cuisine&#10;&#10;Description générée automatiquement">
            <a:extLst>
              <a:ext uri="{FF2B5EF4-FFF2-40B4-BE49-F238E27FC236}">
                <a16:creationId xmlns:a16="http://schemas.microsoft.com/office/drawing/2014/main" id="{319F24AF-582D-77E3-6816-3A01351373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1" t="32121" r="24646" b="19748"/>
          <a:stretch/>
        </p:blipFill>
        <p:spPr>
          <a:xfrm rot="21316982">
            <a:off x="121515" y="286017"/>
            <a:ext cx="7092177" cy="33007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6A9F21-6FD9-8034-465A-FF5DC7B97D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9752"/>
          <a:stretch/>
        </p:blipFill>
        <p:spPr>
          <a:xfrm rot="20248544">
            <a:off x="2937544" y="2845349"/>
            <a:ext cx="759250" cy="27903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3C0E6E-875B-BB77-CBA1-838AEA1C96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6"/>
          <a:stretch/>
        </p:blipFill>
        <p:spPr>
          <a:xfrm rot="1606849">
            <a:off x="6345787" y="1433152"/>
            <a:ext cx="1178351" cy="46044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4220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>
            <a:extLst>
              <a:ext uri="{FF2B5EF4-FFF2-40B4-BE49-F238E27FC236}">
                <a16:creationId xmlns:a16="http://schemas.microsoft.com/office/drawing/2014/main" id="{D09FFE79-FC9C-2E5D-7EDA-08CAF925E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969" y="1106905"/>
            <a:ext cx="6535854" cy="43602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946F4B1-A67E-3B65-FFC3-E5AAD637E5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8" r="18905"/>
          <a:stretch/>
        </p:blipFill>
        <p:spPr>
          <a:xfrm rot="2222906">
            <a:off x="2155060" y="184296"/>
            <a:ext cx="2266010" cy="66343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147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5">
            <a:extLst>
              <a:ext uri="{FF2B5EF4-FFF2-40B4-BE49-F238E27FC236}">
                <a16:creationId xmlns:a16="http://schemas.microsoft.com/office/drawing/2014/main" id="{D09FFE79-FC9C-2E5D-7EDA-08CAF925EA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33" y="996241"/>
            <a:ext cx="5976741" cy="4481294"/>
          </a:xfrm>
          <a:prstGeom prst="rect">
            <a:avLst/>
          </a:prstGeom>
        </p:spPr>
      </p:pic>
      <p:pic>
        <p:nvPicPr>
          <p:cNvPr id="3" name="Image 2" descr="Une image contenant spatule, ustensiles de cuisine&#10;&#10;Description générée automatiquement">
            <a:extLst>
              <a:ext uri="{FF2B5EF4-FFF2-40B4-BE49-F238E27FC236}">
                <a16:creationId xmlns:a16="http://schemas.microsoft.com/office/drawing/2014/main" id="{1FC6D19D-464D-3AE0-0364-AFB550BFFA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719" y="2012795"/>
            <a:ext cx="3467100" cy="20086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5804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FC6D19D-464D-3AE0-0364-AFB550BFF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83" y="1268725"/>
            <a:ext cx="5706040" cy="3921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0743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DF17E3-126C-40FE-B19A-FEFEB0145EF2}"/>
              </a:ext>
            </a:extLst>
          </p:cNvPr>
          <p:cNvSpPr txBox="1"/>
          <p:nvPr/>
        </p:nvSpPr>
        <p:spPr>
          <a:xfrm>
            <a:off x="2283278" y="1798489"/>
            <a:ext cx="76254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6600"/>
              <a:t>Les ingrédients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064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a5e481-ece1-412d-b6ee-94780e901f97">
      <Terms xmlns="http://schemas.microsoft.com/office/infopath/2007/PartnerControls"/>
    </lcf76f155ced4ddcb4097134ff3c332f>
    <TaxCatchAll xmlns="bb04fcb7-4c88-4730-82cb-c2118fba9d4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8596F22940148B6D62F367ECF0E8B" ma:contentTypeVersion="19" ma:contentTypeDescription="Crée un document." ma:contentTypeScope="" ma:versionID="3c1f9c12de3a8a7a8b4e88f8b2e5975b">
  <xsd:schema xmlns:xsd="http://www.w3.org/2001/XMLSchema" xmlns:xs="http://www.w3.org/2001/XMLSchema" xmlns:p="http://schemas.microsoft.com/office/2006/metadata/properties" xmlns:ns2="50ffa6af-27ad-4851-bd7e-c89440a67435" xmlns:ns3="fda5e481-ece1-412d-b6ee-94780e901f97" xmlns:ns4="bb04fcb7-4c88-4730-82cb-c2118fba9d4f" targetNamespace="http://schemas.microsoft.com/office/2006/metadata/properties" ma:root="true" ma:fieldsID="342093a6dfaec5673086b2992c16835e" ns2:_="" ns3:_="" ns4:_="">
    <xsd:import namespace="50ffa6af-27ad-4851-bd7e-c89440a67435"/>
    <xsd:import namespace="fda5e481-ece1-412d-b6ee-94780e901f97"/>
    <xsd:import namespace="bb04fcb7-4c88-4730-82cb-c2118fba9d4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lcf76f155ced4ddcb4097134ff3c332f" minOccurs="0"/>
                <xsd:element ref="ns4:TaxCatchAll" minOccurs="0"/>
                <xsd:element ref="ns3:MediaServiceLocation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fa6af-27ad-4851-bd7e-c89440a6743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a5e481-ece1-412d-b6ee-94780e901f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04fcb7-4c88-4730-82cb-c2118fba9d4f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322c3540-5c51-4717-a50d-cecc1db93002}" ma:internalName="TaxCatchAll" ma:showField="CatchAllData" ma:web="50ffa6af-27ad-4851-bd7e-c89440a674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91BD89-54DD-4FA7-AF97-B29F34570F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652B0E-61C4-4CE8-A115-91EF5BBF5D6E}">
  <ds:schemaRefs>
    <ds:schemaRef ds:uri="http://www.w3.org/XML/1998/namespace"/>
    <ds:schemaRef ds:uri="http://purl.org/dc/elements/1.1/"/>
    <ds:schemaRef ds:uri="http://schemas.openxmlformats.org/package/2006/metadata/core-properties"/>
    <ds:schemaRef ds:uri="50ffa6af-27ad-4851-bd7e-c89440a67435"/>
    <ds:schemaRef ds:uri="http://schemas.microsoft.com/office/2006/documentManagement/types"/>
    <ds:schemaRef ds:uri="http://purl.org/dc/dcmitype/"/>
    <ds:schemaRef ds:uri="bb04fcb7-4c88-4730-82cb-c2118fba9d4f"/>
    <ds:schemaRef ds:uri="http://purl.org/dc/terms/"/>
    <ds:schemaRef ds:uri="http://schemas.microsoft.com/office/infopath/2007/PartnerControls"/>
    <ds:schemaRef ds:uri="fda5e481-ece1-412d-b6ee-94780e901f9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2C5CAE7-E185-49DD-8907-EE142800E3D7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130</Words>
  <Application>Microsoft Office PowerPoint</Application>
  <PresentationFormat>Grand écran</PresentationFormat>
  <Paragraphs>43</Paragraphs>
  <Slides>23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Fête des Pères</dc:title>
  <dc:creator>Chanelle Tremblay</dc:creator>
  <cp:lastModifiedBy>Anne Caroline Lancien - consultant</cp:lastModifiedBy>
  <cp:revision>1</cp:revision>
  <dcterms:created xsi:type="dcterms:W3CDTF">2023-02-24T21:33:33Z</dcterms:created>
  <dcterms:modified xsi:type="dcterms:W3CDTF">2024-09-17T19:14:13Z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0x01010009D8596F22940148B6D62F367ECF0E8B</vt:lpwstr>
  </property>
  <property fmtid="{D5CDD505-2E9C-101B-9397-08002B2CF9AE}" pid="3" name="MediaServiceImageTags">
    <vt:lpwstr/>
  </property>
  <property fmtid="{D5CDD505-2E9C-101B-9397-08002B2CF9AE}" pid="4" name="ArticulateGUID">
    <vt:lpwstr>1DB66EEF-A0DE-4D16-A505-B202CBCA65BE</vt:lpwstr>
  </property>
  <property fmtid="{D5CDD505-2E9C-101B-9397-08002B2CF9AE}" pid="5" name="ArticulatePath">
    <vt:lpwstr>https://055prd.sharepoint.com/sites/THM0023/DPPF/Projet PCG/03 - Conception et développement du matériel pédagogique (MATÉ)/Matériel/Éléments de base/Activités du calendrier québécois/Fête des Pères/Diaporama - Lexique Fête des Pères/Diaporama_lexique_FC_</vt:lpwstr>
  </property>
</Properties>
</file>