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image8.jpg" ContentType="image/jpeg"/>
  <Override PartName="/ppt/media/image9.jpg" ContentType="image/jpeg"/>
  <Override PartName="/ppt/media/image10.jpg" ContentType="image/jpeg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</p:sldMasterIdLst>
  <p:notesMasterIdLst>
    <p:notesMasterId r:id="rId24"/>
  </p:notesMasterIdLst>
  <p:sldIdLst>
    <p:sldId id="256" r:id="rId6"/>
    <p:sldId id="259" r:id="rId7"/>
    <p:sldId id="257" r:id="rId8"/>
    <p:sldId id="260" r:id="rId9"/>
    <p:sldId id="261" r:id="rId10"/>
    <p:sldId id="269" r:id="rId11"/>
    <p:sldId id="271" r:id="rId12"/>
    <p:sldId id="272" r:id="rId13"/>
    <p:sldId id="273" r:id="rId14"/>
    <p:sldId id="262" r:id="rId15"/>
    <p:sldId id="281" r:id="rId16"/>
    <p:sldId id="268" r:id="rId17"/>
    <p:sldId id="263" r:id="rId18"/>
    <p:sldId id="264" r:id="rId19"/>
    <p:sldId id="265" r:id="rId20"/>
    <p:sldId id="266" r:id="rId21"/>
    <p:sldId id="267" r:id="rId22"/>
    <p:sldId id="280" r:id="rId23"/>
  </p:sldIdLst>
  <p:sldSz cx="14630400" cy="8229600"/>
  <p:notesSz cx="14630400" cy="8229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B78906-3F37-5A41-4545-5C3CB581D17F}" name="Denise Latreille" initials="DL" userId="eb59e014b71c619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A056"/>
    <a:srgbClr val="1B1C4D"/>
    <a:srgbClr val="268886"/>
    <a:srgbClr val="006600"/>
    <a:srgbClr val="00A249"/>
    <a:srgbClr val="008080"/>
    <a:srgbClr val="477D77"/>
    <a:srgbClr val="199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A7E1C1-BD73-4701-BD14-E4F736649944}" v="34" dt="2026-04-07T15:20:54.48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>
      <p:cViewPr varScale="1">
        <p:scale>
          <a:sx n="100" d="100"/>
          <a:sy n="100" d="100"/>
        </p:scale>
        <p:origin x="10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413A1-D718-400B-B33B-18E78984F588}" type="datetimeFigureOut">
              <a:rPr lang="fr-CA" smtClean="0"/>
              <a:t>2026-04-16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42ED7-CD84-4A21-A544-091F6B42AF01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7929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42ED7-CD84-4A21-A544-091F6B42AF01}" type="slidenum">
              <a:rPr lang="fr-CA" smtClean="0"/>
              <a:t>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5657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5FA0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8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75965" y="616394"/>
            <a:ext cx="8078470" cy="384721"/>
          </a:xfrm>
        </p:spPr>
        <p:txBody>
          <a:bodyPr lIns="0" tIns="0" rIns="0" bIns="0"/>
          <a:lstStyle>
            <a:lvl1pPr algn="ctr">
              <a:defRPr sz="2500" b="1" i="0">
                <a:solidFill>
                  <a:srgbClr val="5FA0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43100" y="3177387"/>
            <a:ext cx="10744200" cy="3536950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5FA0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5FA0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456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65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27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1550" y="1215453"/>
            <a:ext cx="7027949" cy="456279"/>
          </a:xfrm>
        </p:spPr>
        <p:txBody>
          <a:bodyPr lIns="0" tIns="0" rIns="0" bIns="0"/>
          <a:lstStyle>
            <a:lvl1pPr>
              <a:defRPr sz="2965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330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1550" y="1215453"/>
            <a:ext cx="7027949" cy="456279"/>
          </a:xfrm>
        </p:spPr>
        <p:txBody>
          <a:bodyPr lIns="0" tIns="0" rIns="0" bIns="0"/>
          <a:lstStyle>
            <a:lvl1pPr>
              <a:defRPr sz="2965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09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1550" y="1215453"/>
            <a:ext cx="7027949" cy="456279"/>
          </a:xfrm>
        </p:spPr>
        <p:txBody>
          <a:bodyPr lIns="0" tIns="0" rIns="0" bIns="0"/>
          <a:lstStyle>
            <a:lvl1pPr>
              <a:defRPr sz="2965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35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175" y="3175"/>
            <a:ext cx="14624050" cy="8223250"/>
          </a:xfrm>
          <a:custGeom>
            <a:avLst/>
            <a:gdLst/>
            <a:ahLst/>
            <a:cxnLst/>
            <a:rect l="l" t="t" r="r" b="b"/>
            <a:pathLst>
              <a:path w="14624050" h="8223250">
                <a:moveTo>
                  <a:pt x="0" y="8223250"/>
                </a:moveTo>
                <a:lnTo>
                  <a:pt x="14624050" y="8223250"/>
                </a:lnTo>
                <a:lnTo>
                  <a:pt x="14624050" y="0"/>
                </a:lnTo>
                <a:lnTo>
                  <a:pt x="0" y="0"/>
                </a:lnTo>
                <a:lnTo>
                  <a:pt x="0" y="822325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75965" y="616394"/>
            <a:ext cx="807847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5FA056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67267" y="2590800"/>
            <a:ext cx="9495866" cy="41235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1550" y="1215453"/>
            <a:ext cx="70279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13167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75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84083">
        <a:defRPr>
          <a:latin typeface="+mn-lt"/>
          <a:ea typeface="+mn-ea"/>
          <a:cs typeface="+mn-cs"/>
        </a:defRPr>
      </a:lvl2pPr>
      <a:lvl3pPr marL="968167">
        <a:defRPr>
          <a:latin typeface="+mn-lt"/>
          <a:ea typeface="+mn-ea"/>
          <a:cs typeface="+mn-cs"/>
        </a:defRPr>
      </a:lvl3pPr>
      <a:lvl4pPr marL="1452250">
        <a:defRPr>
          <a:latin typeface="+mn-lt"/>
          <a:ea typeface="+mn-ea"/>
          <a:cs typeface="+mn-cs"/>
        </a:defRPr>
      </a:lvl4pPr>
      <a:lvl5pPr marL="1936333">
        <a:defRPr>
          <a:latin typeface="+mn-lt"/>
          <a:ea typeface="+mn-ea"/>
          <a:cs typeface="+mn-cs"/>
        </a:defRPr>
      </a:lvl5pPr>
      <a:lvl6pPr marL="2420417">
        <a:defRPr>
          <a:latin typeface="+mn-lt"/>
          <a:ea typeface="+mn-ea"/>
          <a:cs typeface="+mn-cs"/>
        </a:defRPr>
      </a:lvl6pPr>
      <a:lvl7pPr marL="2904500">
        <a:defRPr>
          <a:latin typeface="+mn-lt"/>
          <a:ea typeface="+mn-ea"/>
          <a:cs typeface="+mn-cs"/>
        </a:defRPr>
      </a:lvl7pPr>
      <a:lvl8pPr marL="3388584">
        <a:defRPr>
          <a:latin typeface="+mn-lt"/>
          <a:ea typeface="+mn-ea"/>
          <a:cs typeface="+mn-cs"/>
        </a:defRPr>
      </a:lvl8pPr>
      <a:lvl9pPr marL="38726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84083">
        <a:defRPr>
          <a:latin typeface="+mn-lt"/>
          <a:ea typeface="+mn-ea"/>
          <a:cs typeface="+mn-cs"/>
        </a:defRPr>
      </a:lvl2pPr>
      <a:lvl3pPr marL="968167">
        <a:defRPr>
          <a:latin typeface="+mn-lt"/>
          <a:ea typeface="+mn-ea"/>
          <a:cs typeface="+mn-cs"/>
        </a:defRPr>
      </a:lvl3pPr>
      <a:lvl4pPr marL="1452250">
        <a:defRPr>
          <a:latin typeface="+mn-lt"/>
          <a:ea typeface="+mn-ea"/>
          <a:cs typeface="+mn-cs"/>
        </a:defRPr>
      </a:lvl4pPr>
      <a:lvl5pPr marL="1936333">
        <a:defRPr>
          <a:latin typeface="+mn-lt"/>
          <a:ea typeface="+mn-ea"/>
          <a:cs typeface="+mn-cs"/>
        </a:defRPr>
      </a:lvl5pPr>
      <a:lvl6pPr marL="2420417">
        <a:defRPr>
          <a:latin typeface="+mn-lt"/>
          <a:ea typeface="+mn-ea"/>
          <a:cs typeface="+mn-cs"/>
        </a:defRPr>
      </a:lvl6pPr>
      <a:lvl7pPr marL="2904500">
        <a:defRPr>
          <a:latin typeface="+mn-lt"/>
          <a:ea typeface="+mn-ea"/>
          <a:cs typeface="+mn-cs"/>
        </a:defRPr>
      </a:lvl7pPr>
      <a:lvl8pPr marL="3388584">
        <a:defRPr>
          <a:latin typeface="+mn-lt"/>
          <a:ea typeface="+mn-ea"/>
          <a:cs typeface="+mn-cs"/>
        </a:defRPr>
      </a:lvl8pPr>
      <a:lvl9pPr marL="387266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153.xml"/><Relationship Id="rId21" Type="http://schemas.openxmlformats.org/officeDocument/2006/relationships/tags" Target="../tags/tag148.xml"/><Relationship Id="rId34" Type="http://schemas.openxmlformats.org/officeDocument/2006/relationships/tags" Target="../tags/tag161.xml"/><Relationship Id="rId42" Type="http://schemas.openxmlformats.org/officeDocument/2006/relationships/tags" Target="../tags/tag169.xml"/><Relationship Id="rId47" Type="http://schemas.openxmlformats.org/officeDocument/2006/relationships/tags" Target="../tags/tag174.xml"/><Relationship Id="rId50" Type="http://schemas.openxmlformats.org/officeDocument/2006/relationships/tags" Target="../tags/tag177.xml"/><Relationship Id="rId55" Type="http://schemas.openxmlformats.org/officeDocument/2006/relationships/tags" Target="../tags/tag182.xml"/><Relationship Id="rId63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9" Type="http://schemas.openxmlformats.org/officeDocument/2006/relationships/tags" Target="../tags/tag156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tags" Target="../tags/tag159.xml"/><Relationship Id="rId37" Type="http://schemas.openxmlformats.org/officeDocument/2006/relationships/tags" Target="../tags/tag164.xml"/><Relationship Id="rId40" Type="http://schemas.openxmlformats.org/officeDocument/2006/relationships/tags" Target="../tags/tag167.xml"/><Relationship Id="rId45" Type="http://schemas.openxmlformats.org/officeDocument/2006/relationships/tags" Target="../tags/tag172.xml"/><Relationship Id="rId53" Type="http://schemas.openxmlformats.org/officeDocument/2006/relationships/tags" Target="../tags/tag180.xml"/><Relationship Id="rId58" Type="http://schemas.openxmlformats.org/officeDocument/2006/relationships/tags" Target="../tags/tag185.xml"/><Relationship Id="rId66" Type="http://schemas.openxmlformats.org/officeDocument/2006/relationships/image" Target="../media/image23.png"/><Relationship Id="rId5" Type="http://schemas.openxmlformats.org/officeDocument/2006/relationships/tags" Target="../tags/tag132.xml"/><Relationship Id="rId61" Type="http://schemas.openxmlformats.org/officeDocument/2006/relationships/tags" Target="../tags/tag188.xml"/><Relationship Id="rId19" Type="http://schemas.openxmlformats.org/officeDocument/2006/relationships/tags" Target="../tags/tag14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tags" Target="../tags/tag157.xml"/><Relationship Id="rId35" Type="http://schemas.openxmlformats.org/officeDocument/2006/relationships/tags" Target="../tags/tag162.xml"/><Relationship Id="rId43" Type="http://schemas.openxmlformats.org/officeDocument/2006/relationships/tags" Target="../tags/tag170.xml"/><Relationship Id="rId48" Type="http://schemas.openxmlformats.org/officeDocument/2006/relationships/tags" Target="../tags/tag175.xml"/><Relationship Id="rId56" Type="http://schemas.openxmlformats.org/officeDocument/2006/relationships/tags" Target="../tags/tag183.xml"/><Relationship Id="rId64" Type="http://schemas.openxmlformats.org/officeDocument/2006/relationships/image" Target="../media/image21.png"/><Relationship Id="rId8" Type="http://schemas.openxmlformats.org/officeDocument/2006/relationships/tags" Target="../tags/tag135.xml"/><Relationship Id="rId51" Type="http://schemas.openxmlformats.org/officeDocument/2006/relationships/tags" Target="../tags/tag178.xml"/><Relationship Id="rId3" Type="http://schemas.openxmlformats.org/officeDocument/2006/relationships/tags" Target="../tags/tag130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tags" Target="../tags/tag160.xml"/><Relationship Id="rId38" Type="http://schemas.openxmlformats.org/officeDocument/2006/relationships/tags" Target="../tags/tag165.xml"/><Relationship Id="rId46" Type="http://schemas.openxmlformats.org/officeDocument/2006/relationships/tags" Target="../tags/tag173.xml"/><Relationship Id="rId59" Type="http://schemas.openxmlformats.org/officeDocument/2006/relationships/tags" Target="../tags/tag186.xml"/><Relationship Id="rId20" Type="http://schemas.openxmlformats.org/officeDocument/2006/relationships/tags" Target="../tags/tag147.xml"/><Relationship Id="rId41" Type="http://schemas.openxmlformats.org/officeDocument/2006/relationships/tags" Target="../tags/tag168.xml"/><Relationship Id="rId54" Type="http://schemas.openxmlformats.org/officeDocument/2006/relationships/tags" Target="../tags/tag181.xml"/><Relationship Id="rId62" Type="http://schemas.openxmlformats.org/officeDocument/2006/relationships/tags" Target="../tags/tag18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36" Type="http://schemas.openxmlformats.org/officeDocument/2006/relationships/tags" Target="../tags/tag163.xml"/><Relationship Id="rId49" Type="http://schemas.openxmlformats.org/officeDocument/2006/relationships/tags" Target="../tags/tag176.xml"/><Relationship Id="rId57" Type="http://schemas.openxmlformats.org/officeDocument/2006/relationships/tags" Target="../tags/tag184.xml"/><Relationship Id="rId10" Type="http://schemas.openxmlformats.org/officeDocument/2006/relationships/tags" Target="../tags/tag137.xml"/><Relationship Id="rId31" Type="http://schemas.openxmlformats.org/officeDocument/2006/relationships/tags" Target="../tags/tag158.xml"/><Relationship Id="rId44" Type="http://schemas.openxmlformats.org/officeDocument/2006/relationships/tags" Target="../tags/tag171.xml"/><Relationship Id="rId52" Type="http://schemas.openxmlformats.org/officeDocument/2006/relationships/tags" Target="../tags/tag179.xml"/><Relationship Id="rId60" Type="http://schemas.openxmlformats.org/officeDocument/2006/relationships/tags" Target="../tags/tag187.xml"/><Relationship Id="rId65" Type="http://schemas.openxmlformats.org/officeDocument/2006/relationships/image" Target="../media/image22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39" Type="http://schemas.openxmlformats.org/officeDocument/2006/relationships/tags" Target="../tags/tag1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216.xml"/><Relationship Id="rId21" Type="http://schemas.openxmlformats.org/officeDocument/2006/relationships/tags" Target="../tags/tag211.xml"/><Relationship Id="rId34" Type="http://schemas.openxmlformats.org/officeDocument/2006/relationships/tags" Target="../tags/tag224.xml"/><Relationship Id="rId42" Type="http://schemas.openxmlformats.org/officeDocument/2006/relationships/tags" Target="../tags/tag232.xml"/><Relationship Id="rId47" Type="http://schemas.openxmlformats.org/officeDocument/2006/relationships/tags" Target="../tags/tag237.xml"/><Relationship Id="rId50" Type="http://schemas.openxmlformats.org/officeDocument/2006/relationships/tags" Target="../tags/tag240.xml"/><Relationship Id="rId55" Type="http://schemas.openxmlformats.org/officeDocument/2006/relationships/tags" Target="../tags/tag245.xml"/><Relationship Id="rId63" Type="http://schemas.openxmlformats.org/officeDocument/2006/relationships/image" Target="../media/image21.png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6" Type="http://schemas.openxmlformats.org/officeDocument/2006/relationships/tags" Target="../tags/tag206.xml"/><Relationship Id="rId29" Type="http://schemas.openxmlformats.org/officeDocument/2006/relationships/tags" Target="../tags/tag219.xml"/><Relationship Id="rId11" Type="http://schemas.openxmlformats.org/officeDocument/2006/relationships/tags" Target="../tags/tag201.xml"/><Relationship Id="rId24" Type="http://schemas.openxmlformats.org/officeDocument/2006/relationships/tags" Target="../tags/tag214.xml"/><Relationship Id="rId32" Type="http://schemas.openxmlformats.org/officeDocument/2006/relationships/tags" Target="../tags/tag222.xml"/><Relationship Id="rId37" Type="http://schemas.openxmlformats.org/officeDocument/2006/relationships/tags" Target="../tags/tag227.xml"/><Relationship Id="rId40" Type="http://schemas.openxmlformats.org/officeDocument/2006/relationships/tags" Target="../tags/tag230.xml"/><Relationship Id="rId45" Type="http://schemas.openxmlformats.org/officeDocument/2006/relationships/tags" Target="../tags/tag235.xml"/><Relationship Id="rId53" Type="http://schemas.openxmlformats.org/officeDocument/2006/relationships/tags" Target="../tags/tag243.xml"/><Relationship Id="rId58" Type="http://schemas.openxmlformats.org/officeDocument/2006/relationships/tags" Target="../tags/tag248.xml"/><Relationship Id="rId5" Type="http://schemas.openxmlformats.org/officeDocument/2006/relationships/tags" Target="../tags/tag195.xml"/><Relationship Id="rId61" Type="http://schemas.openxmlformats.org/officeDocument/2006/relationships/tags" Target="../tags/tag251.xml"/><Relationship Id="rId19" Type="http://schemas.openxmlformats.org/officeDocument/2006/relationships/tags" Target="../tags/tag209.xml"/><Relationship Id="rId14" Type="http://schemas.openxmlformats.org/officeDocument/2006/relationships/tags" Target="../tags/tag204.xml"/><Relationship Id="rId22" Type="http://schemas.openxmlformats.org/officeDocument/2006/relationships/tags" Target="../tags/tag212.xml"/><Relationship Id="rId27" Type="http://schemas.openxmlformats.org/officeDocument/2006/relationships/tags" Target="../tags/tag217.xml"/><Relationship Id="rId30" Type="http://schemas.openxmlformats.org/officeDocument/2006/relationships/tags" Target="../tags/tag220.xml"/><Relationship Id="rId35" Type="http://schemas.openxmlformats.org/officeDocument/2006/relationships/tags" Target="../tags/tag225.xml"/><Relationship Id="rId43" Type="http://schemas.openxmlformats.org/officeDocument/2006/relationships/tags" Target="../tags/tag233.xml"/><Relationship Id="rId48" Type="http://schemas.openxmlformats.org/officeDocument/2006/relationships/tags" Target="../tags/tag238.xml"/><Relationship Id="rId56" Type="http://schemas.openxmlformats.org/officeDocument/2006/relationships/tags" Target="../tags/tag246.xml"/><Relationship Id="rId64" Type="http://schemas.openxmlformats.org/officeDocument/2006/relationships/image" Target="../media/image22.png"/><Relationship Id="rId8" Type="http://schemas.openxmlformats.org/officeDocument/2006/relationships/tags" Target="../tags/tag198.xml"/><Relationship Id="rId51" Type="http://schemas.openxmlformats.org/officeDocument/2006/relationships/tags" Target="../tags/tag241.xml"/><Relationship Id="rId3" Type="http://schemas.openxmlformats.org/officeDocument/2006/relationships/tags" Target="../tags/tag193.xml"/><Relationship Id="rId12" Type="http://schemas.openxmlformats.org/officeDocument/2006/relationships/tags" Target="../tags/tag202.xml"/><Relationship Id="rId17" Type="http://schemas.openxmlformats.org/officeDocument/2006/relationships/tags" Target="../tags/tag207.xml"/><Relationship Id="rId25" Type="http://schemas.openxmlformats.org/officeDocument/2006/relationships/tags" Target="../tags/tag215.xml"/><Relationship Id="rId33" Type="http://schemas.openxmlformats.org/officeDocument/2006/relationships/tags" Target="../tags/tag223.xml"/><Relationship Id="rId38" Type="http://schemas.openxmlformats.org/officeDocument/2006/relationships/tags" Target="../tags/tag228.xml"/><Relationship Id="rId46" Type="http://schemas.openxmlformats.org/officeDocument/2006/relationships/tags" Target="../tags/tag236.xml"/><Relationship Id="rId59" Type="http://schemas.openxmlformats.org/officeDocument/2006/relationships/tags" Target="../tags/tag249.xml"/><Relationship Id="rId20" Type="http://schemas.openxmlformats.org/officeDocument/2006/relationships/tags" Target="../tags/tag210.xml"/><Relationship Id="rId41" Type="http://schemas.openxmlformats.org/officeDocument/2006/relationships/tags" Target="../tags/tag231.xml"/><Relationship Id="rId54" Type="http://schemas.openxmlformats.org/officeDocument/2006/relationships/tags" Target="../tags/tag244.xml"/><Relationship Id="rId62" Type="http://schemas.openxmlformats.org/officeDocument/2006/relationships/slideLayout" Target="../slideLayouts/slideLayout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5" Type="http://schemas.openxmlformats.org/officeDocument/2006/relationships/tags" Target="../tags/tag205.xml"/><Relationship Id="rId23" Type="http://schemas.openxmlformats.org/officeDocument/2006/relationships/tags" Target="../tags/tag213.xml"/><Relationship Id="rId28" Type="http://schemas.openxmlformats.org/officeDocument/2006/relationships/tags" Target="../tags/tag218.xml"/><Relationship Id="rId36" Type="http://schemas.openxmlformats.org/officeDocument/2006/relationships/tags" Target="../tags/tag226.xml"/><Relationship Id="rId49" Type="http://schemas.openxmlformats.org/officeDocument/2006/relationships/tags" Target="../tags/tag239.xml"/><Relationship Id="rId57" Type="http://schemas.openxmlformats.org/officeDocument/2006/relationships/tags" Target="../tags/tag247.xml"/><Relationship Id="rId10" Type="http://schemas.openxmlformats.org/officeDocument/2006/relationships/tags" Target="../tags/tag200.xml"/><Relationship Id="rId31" Type="http://schemas.openxmlformats.org/officeDocument/2006/relationships/tags" Target="../tags/tag221.xml"/><Relationship Id="rId44" Type="http://schemas.openxmlformats.org/officeDocument/2006/relationships/tags" Target="../tags/tag234.xml"/><Relationship Id="rId52" Type="http://schemas.openxmlformats.org/officeDocument/2006/relationships/tags" Target="../tags/tag242.xml"/><Relationship Id="rId60" Type="http://schemas.openxmlformats.org/officeDocument/2006/relationships/tags" Target="../tags/tag250.xml"/><Relationship Id="rId65" Type="http://schemas.openxmlformats.org/officeDocument/2006/relationships/image" Target="../media/image24.png"/><Relationship Id="rId4" Type="http://schemas.openxmlformats.org/officeDocument/2006/relationships/tags" Target="../tags/tag194.xml"/><Relationship Id="rId9" Type="http://schemas.openxmlformats.org/officeDocument/2006/relationships/tags" Target="../tags/tag199.xml"/><Relationship Id="rId13" Type="http://schemas.openxmlformats.org/officeDocument/2006/relationships/tags" Target="../tags/tag203.xml"/><Relationship Id="rId18" Type="http://schemas.openxmlformats.org/officeDocument/2006/relationships/tags" Target="../tags/tag208.xml"/><Relationship Id="rId39" Type="http://schemas.openxmlformats.org/officeDocument/2006/relationships/tags" Target="../tags/tag2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png"/><Relationship Id="rId1" Type="http://schemas.openxmlformats.org/officeDocument/2006/relationships/tags" Target="../tags/tag25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tags" Target="../tags/tag278.xml"/><Relationship Id="rId21" Type="http://schemas.openxmlformats.org/officeDocument/2006/relationships/tags" Target="../tags/tag273.xml"/><Relationship Id="rId42" Type="http://schemas.openxmlformats.org/officeDocument/2006/relationships/tags" Target="../tags/tag294.xml"/><Relationship Id="rId47" Type="http://schemas.openxmlformats.org/officeDocument/2006/relationships/tags" Target="../tags/tag299.xml"/><Relationship Id="rId63" Type="http://schemas.openxmlformats.org/officeDocument/2006/relationships/tags" Target="../tags/tag315.xml"/><Relationship Id="rId68" Type="http://schemas.openxmlformats.org/officeDocument/2006/relationships/tags" Target="../tags/tag320.xml"/><Relationship Id="rId84" Type="http://schemas.openxmlformats.org/officeDocument/2006/relationships/tags" Target="../tags/tag336.xml"/><Relationship Id="rId89" Type="http://schemas.openxmlformats.org/officeDocument/2006/relationships/tags" Target="../tags/tag341.xml"/><Relationship Id="rId16" Type="http://schemas.openxmlformats.org/officeDocument/2006/relationships/tags" Target="../tags/tag268.xml"/><Relationship Id="rId107" Type="http://schemas.openxmlformats.org/officeDocument/2006/relationships/image" Target="../media/image37.png"/><Relationship Id="rId11" Type="http://schemas.openxmlformats.org/officeDocument/2006/relationships/tags" Target="../tags/tag263.xml"/><Relationship Id="rId32" Type="http://schemas.openxmlformats.org/officeDocument/2006/relationships/tags" Target="../tags/tag284.xml"/><Relationship Id="rId37" Type="http://schemas.openxmlformats.org/officeDocument/2006/relationships/tags" Target="../tags/tag289.xml"/><Relationship Id="rId53" Type="http://schemas.openxmlformats.org/officeDocument/2006/relationships/tags" Target="../tags/tag305.xml"/><Relationship Id="rId58" Type="http://schemas.openxmlformats.org/officeDocument/2006/relationships/tags" Target="../tags/tag310.xml"/><Relationship Id="rId74" Type="http://schemas.openxmlformats.org/officeDocument/2006/relationships/tags" Target="../tags/tag326.xml"/><Relationship Id="rId79" Type="http://schemas.openxmlformats.org/officeDocument/2006/relationships/tags" Target="../tags/tag331.xml"/><Relationship Id="rId102" Type="http://schemas.openxmlformats.org/officeDocument/2006/relationships/image" Target="../media/image32.png"/><Relationship Id="rId5" Type="http://schemas.openxmlformats.org/officeDocument/2006/relationships/tags" Target="../tags/tag257.xml"/><Relationship Id="rId90" Type="http://schemas.openxmlformats.org/officeDocument/2006/relationships/tags" Target="../tags/tag342.xml"/><Relationship Id="rId95" Type="http://schemas.openxmlformats.org/officeDocument/2006/relationships/image" Target="../media/image25.png"/><Relationship Id="rId22" Type="http://schemas.openxmlformats.org/officeDocument/2006/relationships/tags" Target="../tags/tag274.xml"/><Relationship Id="rId27" Type="http://schemas.openxmlformats.org/officeDocument/2006/relationships/tags" Target="../tags/tag279.xml"/><Relationship Id="rId43" Type="http://schemas.openxmlformats.org/officeDocument/2006/relationships/tags" Target="../tags/tag295.xml"/><Relationship Id="rId48" Type="http://schemas.openxmlformats.org/officeDocument/2006/relationships/tags" Target="../tags/tag300.xml"/><Relationship Id="rId64" Type="http://schemas.openxmlformats.org/officeDocument/2006/relationships/tags" Target="../tags/tag316.xml"/><Relationship Id="rId69" Type="http://schemas.openxmlformats.org/officeDocument/2006/relationships/tags" Target="../tags/tag321.xml"/><Relationship Id="rId80" Type="http://schemas.openxmlformats.org/officeDocument/2006/relationships/tags" Target="../tags/tag332.xml"/><Relationship Id="rId85" Type="http://schemas.openxmlformats.org/officeDocument/2006/relationships/tags" Target="../tags/tag337.xml"/><Relationship Id="rId12" Type="http://schemas.openxmlformats.org/officeDocument/2006/relationships/tags" Target="../tags/tag264.xml"/><Relationship Id="rId17" Type="http://schemas.openxmlformats.org/officeDocument/2006/relationships/tags" Target="../tags/tag269.xml"/><Relationship Id="rId33" Type="http://schemas.openxmlformats.org/officeDocument/2006/relationships/tags" Target="../tags/tag285.xml"/><Relationship Id="rId38" Type="http://schemas.openxmlformats.org/officeDocument/2006/relationships/tags" Target="../tags/tag290.xml"/><Relationship Id="rId59" Type="http://schemas.openxmlformats.org/officeDocument/2006/relationships/tags" Target="../tags/tag311.xml"/><Relationship Id="rId103" Type="http://schemas.openxmlformats.org/officeDocument/2006/relationships/image" Target="../media/image33.png"/><Relationship Id="rId108" Type="http://schemas.openxmlformats.org/officeDocument/2006/relationships/image" Target="../media/image38.png"/><Relationship Id="rId54" Type="http://schemas.openxmlformats.org/officeDocument/2006/relationships/tags" Target="../tags/tag306.xml"/><Relationship Id="rId70" Type="http://schemas.openxmlformats.org/officeDocument/2006/relationships/tags" Target="../tags/tag322.xml"/><Relationship Id="rId75" Type="http://schemas.openxmlformats.org/officeDocument/2006/relationships/tags" Target="../tags/tag327.xml"/><Relationship Id="rId91" Type="http://schemas.openxmlformats.org/officeDocument/2006/relationships/tags" Target="../tags/tag343.xml"/><Relationship Id="rId96" Type="http://schemas.openxmlformats.org/officeDocument/2006/relationships/image" Target="../media/image26.png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5" Type="http://schemas.openxmlformats.org/officeDocument/2006/relationships/tags" Target="../tags/tag267.xml"/><Relationship Id="rId23" Type="http://schemas.openxmlformats.org/officeDocument/2006/relationships/tags" Target="../tags/tag275.xml"/><Relationship Id="rId28" Type="http://schemas.openxmlformats.org/officeDocument/2006/relationships/tags" Target="../tags/tag280.xml"/><Relationship Id="rId36" Type="http://schemas.openxmlformats.org/officeDocument/2006/relationships/tags" Target="../tags/tag288.xml"/><Relationship Id="rId49" Type="http://schemas.openxmlformats.org/officeDocument/2006/relationships/tags" Target="../tags/tag301.xml"/><Relationship Id="rId57" Type="http://schemas.openxmlformats.org/officeDocument/2006/relationships/tags" Target="../tags/tag309.xml"/><Relationship Id="rId106" Type="http://schemas.openxmlformats.org/officeDocument/2006/relationships/image" Target="../media/image36.png"/><Relationship Id="rId10" Type="http://schemas.openxmlformats.org/officeDocument/2006/relationships/tags" Target="../tags/tag262.xml"/><Relationship Id="rId31" Type="http://schemas.openxmlformats.org/officeDocument/2006/relationships/tags" Target="../tags/tag283.xml"/><Relationship Id="rId44" Type="http://schemas.openxmlformats.org/officeDocument/2006/relationships/tags" Target="../tags/tag296.xml"/><Relationship Id="rId52" Type="http://schemas.openxmlformats.org/officeDocument/2006/relationships/tags" Target="../tags/tag304.xml"/><Relationship Id="rId60" Type="http://schemas.openxmlformats.org/officeDocument/2006/relationships/tags" Target="../tags/tag312.xml"/><Relationship Id="rId65" Type="http://schemas.openxmlformats.org/officeDocument/2006/relationships/tags" Target="../tags/tag317.xml"/><Relationship Id="rId73" Type="http://schemas.openxmlformats.org/officeDocument/2006/relationships/tags" Target="../tags/tag325.xml"/><Relationship Id="rId78" Type="http://schemas.openxmlformats.org/officeDocument/2006/relationships/tags" Target="../tags/tag330.xml"/><Relationship Id="rId81" Type="http://schemas.openxmlformats.org/officeDocument/2006/relationships/tags" Target="../tags/tag333.xml"/><Relationship Id="rId86" Type="http://schemas.openxmlformats.org/officeDocument/2006/relationships/tags" Target="../tags/tag338.xml"/><Relationship Id="rId94" Type="http://schemas.openxmlformats.org/officeDocument/2006/relationships/image" Target="../media/image40.png"/><Relationship Id="rId99" Type="http://schemas.openxmlformats.org/officeDocument/2006/relationships/image" Target="../media/image29.png"/><Relationship Id="rId101" Type="http://schemas.openxmlformats.org/officeDocument/2006/relationships/image" Target="../media/image31.png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3" Type="http://schemas.openxmlformats.org/officeDocument/2006/relationships/tags" Target="../tags/tag265.xml"/><Relationship Id="rId18" Type="http://schemas.openxmlformats.org/officeDocument/2006/relationships/tags" Target="../tags/tag270.xml"/><Relationship Id="rId39" Type="http://schemas.openxmlformats.org/officeDocument/2006/relationships/tags" Target="../tags/tag291.xml"/><Relationship Id="rId109" Type="http://schemas.openxmlformats.org/officeDocument/2006/relationships/image" Target="../media/image39.png"/><Relationship Id="rId34" Type="http://schemas.openxmlformats.org/officeDocument/2006/relationships/tags" Target="../tags/tag286.xml"/><Relationship Id="rId50" Type="http://schemas.openxmlformats.org/officeDocument/2006/relationships/tags" Target="../tags/tag302.xml"/><Relationship Id="rId55" Type="http://schemas.openxmlformats.org/officeDocument/2006/relationships/tags" Target="../tags/tag307.xml"/><Relationship Id="rId76" Type="http://schemas.openxmlformats.org/officeDocument/2006/relationships/tags" Target="../tags/tag328.xml"/><Relationship Id="rId97" Type="http://schemas.openxmlformats.org/officeDocument/2006/relationships/image" Target="../media/image27.png"/><Relationship Id="rId104" Type="http://schemas.openxmlformats.org/officeDocument/2006/relationships/image" Target="../media/image34.png"/><Relationship Id="rId7" Type="http://schemas.openxmlformats.org/officeDocument/2006/relationships/tags" Target="../tags/tag259.xml"/><Relationship Id="rId71" Type="http://schemas.openxmlformats.org/officeDocument/2006/relationships/tags" Target="../tags/tag323.xml"/><Relationship Id="rId92" Type="http://schemas.openxmlformats.org/officeDocument/2006/relationships/tags" Target="../tags/tag344.xml"/><Relationship Id="rId2" Type="http://schemas.openxmlformats.org/officeDocument/2006/relationships/tags" Target="../tags/tag254.xml"/><Relationship Id="rId29" Type="http://schemas.openxmlformats.org/officeDocument/2006/relationships/tags" Target="../tags/tag281.xml"/><Relationship Id="rId24" Type="http://schemas.openxmlformats.org/officeDocument/2006/relationships/tags" Target="../tags/tag276.xml"/><Relationship Id="rId40" Type="http://schemas.openxmlformats.org/officeDocument/2006/relationships/tags" Target="../tags/tag292.xml"/><Relationship Id="rId45" Type="http://schemas.openxmlformats.org/officeDocument/2006/relationships/tags" Target="../tags/tag297.xml"/><Relationship Id="rId66" Type="http://schemas.openxmlformats.org/officeDocument/2006/relationships/tags" Target="../tags/tag318.xml"/><Relationship Id="rId87" Type="http://schemas.openxmlformats.org/officeDocument/2006/relationships/tags" Target="../tags/tag339.xml"/><Relationship Id="rId61" Type="http://schemas.openxmlformats.org/officeDocument/2006/relationships/tags" Target="../tags/tag313.xml"/><Relationship Id="rId82" Type="http://schemas.openxmlformats.org/officeDocument/2006/relationships/tags" Target="../tags/tag334.xml"/><Relationship Id="rId19" Type="http://schemas.openxmlformats.org/officeDocument/2006/relationships/tags" Target="../tags/tag271.xml"/><Relationship Id="rId14" Type="http://schemas.openxmlformats.org/officeDocument/2006/relationships/tags" Target="../tags/tag266.xml"/><Relationship Id="rId30" Type="http://schemas.openxmlformats.org/officeDocument/2006/relationships/tags" Target="../tags/tag282.xml"/><Relationship Id="rId35" Type="http://schemas.openxmlformats.org/officeDocument/2006/relationships/tags" Target="../tags/tag287.xml"/><Relationship Id="rId56" Type="http://schemas.openxmlformats.org/officeDocument/2006/relationships/tags" Target="../tags/tag308.xml"/><Relationship Id="rId77" Type="http://schemas.openxmlformats.org/officeDocument/2006/relationships/tags" Target="../tags/tag329.xml"/><Relationship Id="rId100" Type="http://schemas.openxmlformats.org/officeDocument/2006/relationships/image" Target="../media/image30.png"/><Relationship Id="rId105" Type="http://schemas.openxmlformats.org/officeDocument/2006/relationships/image" Target="../media/image35.png"/><Relationship Id="rId8" Type="http://schemas.openxmlformats.org/officeDocument/2006/relationships/tags" Target="../tags/tag260.xml"/><Relationship Id="rId51" Type="http://schemas.openxmlformats.org/officeDocument/2006/relationships/tags" Target="../tags/tag303.xml"/><Relationship Id="rId72" Type="http://schemas.openxmlformats.org/officeDocument/2006/relationships/tags" Target="../tags/tag324.xml"/><Relationship Id="rId93" Type="http://schemas.openxmlformats.org/officeDocument/2006/relationships/slideLayout" Target="../slideLayouts/slideLayout2.xml"/><Relationship Id="rId98" Type="http://schemas.openxmlformats.org/officeDocument/2006/relationships/image" Target="../media/image28.png"/><Relationship Id="rId3" Type="http://schemas.openxmlformats.org/officeDocument/2006/relationships/tags" Target="../tags/tag255.xml"/><Relationship Id="rId25" Type="http://schemas.openxmlformats.org/officeDocument/2006/relationships/tags" Target="../tags/tag277.xml"/><Relationship Id="rId46" Type="http://schemas.openxmlformats.org/officeDocument/2006/relationships/tags" Target="../tags/tag298.xml"/><Relationship Id="rId67" Type="http://schemas.openxmlformats.org/officeDocument/2006/relationships/tags" Target="../tags/tag319.xml"/><Relationship Id="rId20" Type="http://schemas.openxmlformats.org/officeDocument/2006/relationships/tags" Target="../tags/tag272.xml"/><Relationship Id="rId41" Type="http://schemas.openxmlformats.org/officeDocument/2006/relationships/tags" Target="../tags/tag293.xml"/><Relationship Id="rId62" Type="http://schemas.openxmlformats.org/officeDocument/2006/relationships/tags" Target="../tags/tag314.xml"/><Relationship Id="rId83" Type="http://schemas.openxmlformats.org/officeDocument/2006/relationships/tags" Target="../tags/tag335.xml"/><Relationship Id="rId88" Type="http://schemas.openxmlformats.org/officeDocument/2006/relationships/tags" Target="../tags/tag3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18" Type="http://schemas.openxmlformats.org/officeDocument/2006/relationships/image" Target="../media/image11.png"/><Relationship Id="rId3" Type="http://schemas.microsoft.com/office/2007/relationships/media" Target="../media/media2.mp4"/><Relationship Id="rId21" Type="http://schemas.openxmlformats.org/officeDocument/2006/relationships/image" Target="../media/image14.png"/><Relationship Id="rId7" Type="http://schemas.openxmlformats.org/officeDocument/2006/relationships/tags" Target="../tags/tag1.xml"/><Relationship Id="rId12" Type="http://schemas.openxmlformats.org/officeDocument/2006/relationships/tags" Target="../tags/tag6.xml"/><Relationship Id="rId17" Type="http://schemas.openxmlformats.org/officeDocument/2006/relationships/image" Target="../media/image10.jpg"/><Relationship Id="rId2" Type="http://schemas.openxmlformats.org/officeDocument/2006/relationships/video" Target="../media/media1.mp4"/><Relationship Id="rId16" Type="http://schemas.openxmlformats.org/officeDocument/2006/relationships/image" Target="../media/image9.jpg"/><Relationship Id="rId20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tags" Target="../tags/tag5.xml"/><Relationship Id="rId24" Type="http://schemas.openxmlformats.org/officeDocument/2006/relationships/image" Target="../media/image17.svg"/><Relationship Id="rId5" Type="http://schemas.microsoft.com/office/2007/relationships/media" Target="../media/media3.mp4"/><Relationship Id="rId15" Type="http://schemas.openxmlformats.org/officeDocument/2006/relationships/image" Target="../media/image8.jpg"/><Relationship Id="rId23" Type="http://schemas.openxmlformats.org/officeDocument/2006/relationships/image" Target="../media/image16.png"/><Relationship Id="rId10" Type="http://schemas.openxmlformats.org/officeDocument/2006/relationships/tags" Target="../tags/tag4.xml"/><Relationship Id="rId19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tags" Target="../tags/tag3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9" Type="http://schemas.openxmlformats.org/officeDocument/2006/relationships/tags" Target="../tags/tag46.xml"/><Relationship Id="rId21" Type="http://schemas.openxmlformats.org/officeDocument/2006/relationships/tags" Target="../tags/tag28.xml"/><Relationship Id="rId34" Type="http://schemas.openxmlformats.org/officeDocument/2006/relationships/tags" Target="../tags/tag41.xml"/><Relationship Id="rId42" Type="http://schemas.openxmlformats.org/officeDocument/2006/relationships/tags" Target="../tags/tag49.xml"/><Relationship Id="rId47" Type="http://schemas.openxmlformats.org/officeDocument/2006/relationships/tags" Target="../tags/tag54.xml"/><Relationship Id="rId50" Type="http://schemas.openxmlformats.org/officeDocument/2006/relationships/tags" Target="../tags/tag57.xml"/><Relationship Id="rId55" Type="http://schemas.openxmlformats.org/officeDocument/2006/relationships/tags" Target="../tags/tag62.xml"/><Relationship Id="rId63" Type="http://schemas.openxmlformats.org/officeDocument/2006/relationships/image" Target="../media/image19.jpg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9" Type="http://schemas.openxmlformats.org/officeDocument/2006/relationships/tags" Target="../tags/tag36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tags" Target="../tags/tag39.xml"/><Relationship Id="rId37" Type="http://schemas.openxmlformats.org/officeDocument/2006/relationships/tags" Target="../tags/tag44.xml"/><Relationship Id="rId40" Type="http://schemas.openxmlformats.org/officeDocument/2006/relationships/tags" Target="../tags/tag47.xml"/><Relationship Id="rId45" Type="http://schemas.openxmlformats.org/officeDocument/2006/relationships/tags" Target="../tags/tag52.xml"/><Relationship Id="rId53" Type="http://schemas.openxmlformats.org/officeDocument/2006/relationships/tags" Target="../tags/tag60.xml"/><Relationship Id="rId58" Type="http://schemas.openxmlformats.org/officeDocument/2006/relationships/tags" Target="../tags/tag65.xml"/><Relationship Id="rId5" Type="http://schemas.openxmlformats.org/officeDocument/2006/relationships/tags" Target="../tags/tag12.xml"/><Relationship Id="rId61" Type="http://schemas.openxmlformats.org/officeDocument/2006/relationships/slideLayout" Target="../slideLayouts/slideLayout10.xml"/><Relationship Id="rId19" Type="http://schemas.openxmlformats.org/officeDocument/2006/relationships/tags" Target="../tags/tag2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tags" Target="../tags/tag37.xml"/><Relationship Id="rId35" Type="http://schemas.openxmlformats.org/officeDocument/2006/relationships/tags" Target="../tags/tag42.xml"/><Relationship Id="rId43" Type="http://schemas.openxmlformats.org/officeDocument/2006/relationships/tags" Target="../tags/tag50.xml"/><Relationship Id="rId48" Type="http://schemas.openxmlformats.org/officeDocument/2006/relationships/tags" Target="../tags/tag55.xml"/><Relationship Id="rId56" Type="http://schemas.openxmlformats.org/officeDocument/2006/relationships/tags" Target="../tags/tag63.xml"/><Relationship Id="rId64" Type="http://schemas.openxmlformats.org/officeDocument/2006/relationships/image" Target="../media/image20.jpg"/><Relationship Id="rId8" Type="http://schemas.openxmlformats.org/officeDocument/2006/relationships/tags" Target="../tags/tag15.xml"/><Relationship Id="rId51" Type="http://schemas.openxmlformats.org/officeDocument/2006/relationships/tags" Target="../tags/tag58.xml"/><Relationship Id="rId3" Type="http://schemas.openxmlformats.org/officeDocument/2006/relationships/tags" Target="../tags/tag10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33" Type="http://schemas.openxmlformats.org/officeDocument/2006/relationships/tags" Target="../tags/tag40.xml"/><Relationship Id="rId38" Type="http://schemas.openxmlformats.org/officeDocument/2006/relationships/tags" Target="../tags/tag45.xml"/><Relationship Id="rId46" Type="http://schemas.openxmlformats.org/officeDocument/2006/relationships/tags" Target="../tags/tag53.xml"/><Relationship Id="rId59" Type="http://schemas.openxmlformats.org/officeDocument/2006/relationships/tags" Target="../tags/tag66.xml"/><Relationship Id="rId20" Type="http://schemas.openxmlformats.org/officeDocument/2006/relationships/tags" Target="../tags/tag27.xml"/><Relationship Id="rId41" Type="http://schemas.openxmlformats.org/officeDocument/2006/relationships/tags" Target="../tags/tag48.xml"/><Relationship Id="rId54" Type="http://schemas.openxmlformats.org/officeDocument/2006/relationships/tags" Target="../tags/tag61.xml"/><Relationship Id="rId62" Type="http://schemas.openxmlformats.org/officeDocument/2006/relationships/image" Target="../media/image18.jp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36" Type="http://schemas.openxmlformats.org/officeDocument/2006/relationships/tags" Target="../tags/tag43.xml"/><Relationship Id="rId49" Type="http://schemas.openxmlformats.org/officeDocument/2006/relationships/tags" Target="../tags/tag56.xml"/><Relationship Id="rId57" Type="http://schemas.openxmlformats.org/officeDocument/2006/relationships/tags" Target="../tags/tag64.xml"/><Relationship Id="rId10" Type="http://schemas.openxmlformats.org/officeDocument/2006/relationships/tags" Target="../tags/tag17.xml"/><Relationship Id="rId31" Type="http://schemas.openxmlformats.org/officeDocument/2006/relationships/tags" Target="../tags/tag38.xml"/><Relationship Id="rId44" Type="http://schemas.openxmlformats.org/officeDocument/2006/relationships/tags" Target="../tags/tag51.xml"/><Relationship Id="rId52" Type="http://schemas.openxmlformats.org/officeDocument/2006/relationships/tags" Target="../tags/tag59.xml"/><Relationship Id="rId60" Type="http://schemas.openxmlformats.org/officeDocument/2006/relationships/tags" Target="../tags/tag67.xml"/><Relationship Id="rId4" Type="http://schemas.openxmlformats.org/officeDocument/2006/relationships/tags" Target="../tags/tag11.xml"/><Relationship Id="rId9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tags" Target="../tags/tag106.xml"/><Relationship Id="rId21" Type="http://schemas.openxmlformats.org/officeDocument/2006/relationships/tags" Target="../tags/tag88.xml"/><Relationship Id="rId34" Type="http://schemas.openxmlformats.org/officeDocument/2006/relationships/tags" Target="../tags/tag101.xml"/><Relationship Id="rId42" Type="http://schemas.openxmlformats.org/officeDocument/2006/relationships/tags" Target="../tags/tag109.xml"/><Relationship Id="rId47" Type="http://schemas.openxmlformats.org/officeDocument/2006/relationships/tags" Target="../tags/tag114.xml"/><Relationship Id="rId50" Type="http://schemas.openxmlformats.org/officeDocument/2006/relationships/tags" Target="../tags/tag117.xml"/><Relationship Id="rId55" Type="http://schemas.openxmlformats.org/officeDocument/2006/relationships/tags" Target="../tags/tag122.xml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9" Type="http://schemas.openxmlformats.org/officeDocument/2006/relationships/tags" Target="../tags/tag96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tags" Target="../tags/tag99.xml"/><Relationship Id="rId37" Type="http://schemas.openxmlformats.org/officeDocument/2006/relationships/tags" Target="../tags/tag104.xml"/><Relationship Id="rId40" Type="http://schemas.openxmlformats.org/officeDocument/2006/relationships/tags" Target="../tags/tag107.xml"/><Relationship Id="rId45" Type="http://schemas.openxmlformats.org/officeDocument/2006/relationships/tags" Target="../tags/tag112.xml"/><Relationship Id="rId53" Type="http://schemas.openxmlformats.org/officeDocument/2006/relationships/tags" Target="../tags/tag120.xml"/><Relationship Id="rId58" Type="http://schemas.openxmlformats.org/officeDocument/2006/relationships/tags" Target="../tags/tag125.xml"/><Relationship Id="rId5" Type="http://schemas.openxmlformats.org/officeDocument/2006/relationships/tags" Target="../tags/tag72.xml"/><Relationship Id="rId61" Type="http://schemas.openxmlformats.org/officeDocument/2006/relationships/slideLayout" Target="../slideLayouts/slideLayout10.xml"/><Relationship Id="rId19" Type="http://schemas.openxmlformats.org/officeDocument/2006/relationships/tags" Target="../tags/tag8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tags" Target="../tags/tag102.xml"/><Relationship Id="rId43" Type="http://schemas.openxmlformats.org/officeDocument/2006/relationships/tags" Target="../tags/tag110.xml"/><Relationship Id="rId48" Type="http://schemas.openxmlformats.org/officeDocument/2006/relationships/tags" Target="../tags/tag115.xml"/><Relationship Id="rId56" Type="http://schemas.openxmlformats.org/officeDocument/2006/relationships/tags" Target="../tags/tag123.xml"/><Relationship Id="rId8" Type="http://schemas.openxmlformats.org/officeDocument/2006/relationships/tags" Target="../tags/tag75.xml"/><Relationship Id="rId51" Type="http://schemas.openxmlformats.org/officeDocument/2006/relationships/tags" Target="../tags/tag118.xml"/><Relationship Id="rId3" Type="http://schemas.openxmlformats.org/officeDocument/2006/relationships/tags" Target="../tags/tag70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tags" Target="../tags/tag100.xml"/><Relationship Id="rId38" Type="http://schemas.openxmlformats.org/officeDocument/2006/relationships/tags" Target="../tags/tag105.xml"/><Relationship Id="rId46" Type="http://schemas.openxmlformats.org/officeDocument/2006/relationships/tags" Target="../tags/tag113.xml"/><Relationship Id="rId59" Type="http://schemas.openxmlformats.org/officeDocument/2006/relationships/tags" Target="../tags/tag126.xml"/><Relationship Id="rId20" Type="http://schemas.openxmlformats.org/officeDocument/2006/relationships/tags" Target="../tags/tag87.xml"/><Relationship Id="rId41" Type="http://schemas.openxmlformats.org/officeDocument/2006/relationships/tags" Target="../tags/tag108.xml"/><Relationship Id="rId54" Type="http://schemas.openxmlformats.org/officeDocument/2006/relationships/tags" Target="../tags/tag121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tags" Target="../tags/tag103.xml"/><Relationship Id="rId49" Type="http://schemas.openxmlformats.org/officeDocument/2006/relationships/tags" Target="../tags/tag116.xml"/><Relationship Id="rId57" Type="http://schemas.openxmlformats.org/officeDocument/2006/relationships/tags" Target="../tags/tag124.xml"/><Relationship Id="rId10" Type="http://schemas.openxmlformats.org/officeDocument/2006/relationships/tags" Target="../tags/tag77.xml"/><Relationship Id="rId31" Type="http://schemas.openxmlformats.org/officeDocument/2006/relationships/tags" Target="../tags/tag98.xml"/><Relationship Id="rId44" Type="http://schemas.openxmlformats.org/officeDocument/2006/relationships/tags" Target="../tags/tag111.xml"/><Relationship Id="rId52" Type="http://schemas.openxmlformats.org/officeDocument/2006/relationships/tags" Target="../tags/tag119.xml"/><Relationship Id="rId60" Type="http://schemas.openxmlformats.org/officeDocument/2006/relationships/tags" Target="../tags/tag127.xml"/><Relationship Id="rId4" Type="http://schemas.openxmlformats.org/officeDocument/2006/relationships/tags" Target="../tags/tag71.xml"/><Relationship Id="rId9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7569">
              <a:alpha val="75000"/>
            </a:srgbClr>
          </a:solidFill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990600" y="986832"/>
            <a:ext cx="6015940" cy="1181093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algn="l">
              <a:lnSpc>
                <a:spcPts val="2810"/>
              </a:lnSpc>
              <a:spcBef>
                <a:spcPts val="665"/>
              </a:spcBef>
            </a:pPr>
            <a:r>
              <a:rPr lang="fr-CA" sz="3200" spc="70" noProof="0" dirty="0">
                <a:solidFill>
                  <a:srgbClr val="FFFFFF"/>
                </a:solidFill>
              </a:rPr>
              <a:t>PARTICIPER</a:t>
            </a:r>
            <a:r>
              <a:rPr lang="fr-CA" sz="3200" spc="120" noProof="0" dirty="0">
                <a:solidFill>
                  <a:srgbClr val="FFFFFF"/>
                </a:solidFill>
              </a:rPr>
              <a:t> </a:t>
            </a:r>
            <a:r>
              <a:rPr lang="fr-CA" sz="3200" noProof="0" dirty="0">
                <a:solidFill>
                  <a:srgbClr val="FFFFFF"/>
                </a:solidFill>
              </a:rPr>
              <a:t>À</a:t>
            </a:r>
            <a:r>
              <a:rPr lang="fr-CA" sz="3200" spc="120" noProof="0" dirty="0">
                <a:solidFill>
                  <a:srgbClr val="FFFFFF"/>
                </a:solidFill>
              </a:rPr>
              <a:t> </a:t>
            </a:r>
            <a:r>
              <a:rPr lang="fr-CA" sz="3200" spc="55" noProof="0" dirty="0">
                <a:solidFill>
                  <a:srgbClr val="FFFFFF"/>
                </a:solidFill>
              </a:rPr>
              <a:t>UN</a:t>
            </a:r>
            <a:r>
              <a:rPr lang="fr-CA" sz="3200" spc="120" noProof="0" dirty="0">
                <a:solidFill>
                  <a:srgbClr val="FFFFFF"/>
                </a:solidFill>
              </a:rPr>
              <a:t> </a:t>
            </a:r>
            <a:r>
              <a:rPr lang="fr-CA" sz="3200" spc="95" noProof="0" dirty="0">
                <a:solidFill>
                  <a:srgbClr val="FFFFFF"/>
                </a:solidFill>
              </a:rPr>
              <a:t>ÉVÈNEMENT </a:t>
            </a:r>
            <a:r>
              <a:rPr lang="fr-CA" sz="3200" spc="85" noProof="0" dirty="0">
                <a:solidFill>
                  <a:srgbClr val="FFFFFF"/>
                </a:solidFill>
              </a:rPr>
              <a:t>PUBLIC</a:t>
            </a:r>
            <a:r>
              <a:rPr lang="fr-CA" sz="3200" spc="130" noProof="0" dirty="0">
                <a:solidFill>
                  <a:srgbClr val="FFFFFF"/>
                </a:solidFill>
              </a:rPr>
              <a:t> </a:t>
            </a:r>
            <a:r>
              <a:rPr lang="fr-CA" sz="3200" spc="75" noProof="0" dirty="0">
                <a:solidFill>
                  <a:srgbClr val="FFFFFF"/>
                </a:solidFill>
              </a:rPr>
              <a:t>POUR</a:t>
            </a:r>
            <a:r>
              <a:rPr lang="fr-CA" sz="3200" spc="130" noProof="0" dirty="0">
                <a:solidFill>
                  <a:srgbClr val="FFFFFF"/>
                </a:solidFill>
              </a:rPr>
              <a:t> </a:t>
            </a:r>
            <a:r>
              <a:rPr lang="fr-CA" sz="3200" spc="60" noProof="0" dirty="0">
                <a:solidFill>
                  <a:srgbClr val="FFFFFF"/>
                </a:solidFill>
              </a:rPr>
              <a:t>ATTIRER</a:t>
            </a:r>
            <a:r>
              <a:rPr lang="fr-CA" sz="3200" spc="130" noProof="0" dirty="0">
                <a:solidFill>
                  <a:srgbClr val="FFFFFF"/>
                </a:solidFill>
              </a:rPr>
              <a:t> </a:t>
            </a:r>
            <a:r>
              <a:rPr lang="fr-CA" sz="3200" spc="80" noProof="0" dirty="0">
                <a:solidFill>
                  <a:srgbClr val="FFFFFF"/>
                </a:solidFill>
              </a:rPr>
              <a:t>ET</a:t>
            </a:r>
            <a:endParaRPr lang="fr-CA" sz="3200" noProof="0" dirty="0"/>
          </a:p>
          <a:p>
            <a:pPr marL="12700" algn="l">
              <a:lnSpc>
                <a:spcPts val="2815"/>
              </a:lnSpc>
            </a:pPr>
            <a:r>
              <a:rPr lang="fr-CA" sz="3200" spc="90" noProof="0" dirty="0">
                <a:solidFill>
                  <a:srgbClr val="FFFFFF"/>
                </a:solidFill>
              </a:rPr>
              <a:t>FIDÉLISER</a:t>
            </a:r>
            <a:r>
              <a:rPr lang="fr-CA" sz="3200" spc="114" noProof="0" dirty="0">
                <a:solidFill>
                  <a:srgbClr val="FFFFFF"/>
                </a:solidFill>
              </a:rPr>
              <a:t> </a:t>
            </a:r>
            <a:r>
              <a:rPr lang="fr-CA" sz="3200" spc="50" noProof="0" dirty="0">
                <a:solidFill>
                  <a:srgbClr val="FFFFFF"/>
                </a:solidFill>
              </a:rPr>
              <a:t>LA</a:t>
            </a:r>
            <a:r>
              <a:rPr lang="fr-CA" sz="3200" spc="130" noProof="0" dirty="0">
                <a:solidFill>
                  <a:srgbClr val="FFFFFF"/>
                </a:solidFill>
              </a:rPr>
              <a:t> </a:t>
            </a:r>
            <a:r>
              <a:rPr lang="fr-CA" sz="3200" spc="100" noProof="0" dirty="0">
                <a:solidFill>
                  <a:srgbClr val="FFFFFF"/>
                </a:solidFill>
              </a:rPr>
              <a:t>CLIENTÈLE</a:t>
            </a:r>
            <a:endParaRPr lang="fr-CA" sz="3200" noProof="0" dirty="0"/>
          </a:p>
        </p:txBody>
      </p:sp>
      <p:grpSp>
        <p:nvGrpSpPr>
          <p:cNvPr id="6" name="object 6"/>
          <p:cNvGrpSpPr/>
          <p:nvPr/>
        </p:nvGrpSpPr>
        <p:grpSpPr>
          <a:xfrm>
            <a:off x="-5207" y="5516942"/>
            <a:ext cx="4076700" cy="2718435"/>
            <a:chOff x="-5207" y="5516942"/>
            <a:chExt cx="4076700" cy="271843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207" y="5516942"/>
              <a:ext cx="4025125" cy="27178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046092" y="7388669"/>
              <a:ext cx="25400" cy="202565"/>
            </a:xfrm>
            <a:custGeom>
              <a:avLst/>
              <a:gdLst/>
              <a:ahLst/>
              <a:cxnLst/>
              <a:rect l="l" t="t" r="r" b="b"/>
              <a:pathLst>
                <a:path w="25400" h="202565">
                  <a:moveTo>
                    <a:pt x="24777" y="0"/>
                  </a:moveTo>
                  <a:lnTo>
                    <a:pt x="0" y="0"/>
                  </a:lnTo>
                  <a:lnTo>
                    <a:pt x="0" y="202171"/>
                  </a:lnTo>
                  <a:lnTo>
                    <a:pt x="24777" y="202171"/>
                  </a:lnTo>
                  <a:lnTo>
                    <a:pt x="24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95742" y="-5207"/>
            <a:ext cx="5139864" cy="535327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09521" y="6958583"/>
            <a:ext cx="1632982" cy="75805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2725565" y="7335113"/>
            <a:ext cx="213360" cy="130810"/>
            <a:chOff x="12725565" y="7335113"/>
            <a:chExt cx="213360" cy="130810"/>
          </a:xfrm>
        </p:grpSpPr>
        <p:sp>
          <p:nvSpPr>
            <p:cNvPr id="12" name="object 12"/>
            <p:cNvSpPr/>
            <p:nvPr/>
          </p:nvSpPr>
          <p:spPr>
            <a:xfrm>
              <a:off x="12725565" y="7335113"/>
              <a:ext cx="213360" cy="130810"/>
            </a:xfrm>
            <a:custGeom>
              <a:avLst/>
              <a:gdLst/>
              <a:ahLst/>
              <a:cxnLst/>
              <a:rect l="l" t="t" r="r" b="b"/>
              <a:pathLst>
                <a:path w="213359" h="130809">
                  <a:moveTo>
                    <a:pt x="212940" y="0"/>
                  </a:moveTo>
                  <a:lnTo>
                    <a:pt x="0" y="0"/>
                  </a:lnTo>
                  <a:lnTo>
                    <a:pt x="0" y="130505"/>
                  </a:lnTo>
                  <a:lnTo>
                    <a:pt x="212940" y="130505"/>
                  </a:lnTo>
                  <a:lnTo>
                    <a:pt x="212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2779960" y="7341939"/>
              <a:ext cx="104775" cy="118110"/>
            </a:xfrm>
            <a:custGeom>
              <a:avLst/>
              <a:gdLst/>
              <a:ahLst/>
              <a:cxnLst/>
              <a:rect l="l" t="t" r="r" b="b"/>
              <a:pathLst>
                <a:path w="104775" h="118109">
                  <a:moveTo>
                    <a:pt x="59235" y="103555"/>
                  </a:moveTo>
                  <a:lnTo>
                    <a:pt x="44909" y="103555"/>
                  </a:lnTo>
                  <a:lnTo>
                    <a:pt x="44300" y="113118"/>
                  </a:lnTo>
                  <a:lnTo>
                    <a:pt x="52059" y="117932"/>
                  </a:lnTo>
                  <a:lnTo>
                    <a:pt x="59832" y="113118"/>
                  </a:lnTo>
                  <a:lnTo>
                    <a:pt x="59235" y="103555"/>
                  </a:lnTo>
                  <a:close/>
                </a:path>
                <a:path w="104775" h="118109">
                  <a:moveTo>
                    <a:pt x="32095" y="99199"/>
                  </a:moveTo>
                  <a:lnTo>
                    <a:pt x="33606" y="108330"/>
                  </a:lnTo>
                  <a:lnTo>
                    <a:pt x="44909" y="103555"/>
                  </a:lnTo>
                  <a:lnTo>
                    <a:pt x="71360" y="103555"/>
                  </a:lnTo>
                  <a:lnTo>
                    <a:pt x="71899" y="100330"/>
                  </a:lnTo>
                  <a:lnTo>
                    <a:pt x="44300" y="100330"/>
                  </a:lnTo>
                  <a:lnTo>
                    <a:pt x="32095" y="99199"/>
                  </a:lnTo>
                  <a:close/>
                </a:path>
                <a:path w="104775" h="118109">
                  <a:moveTo>
                    <a:pt x="71360" y="103555"/>
                  </a:moveTo>
                  <a:lnTo>
                    <a:pt x="59235" y="103555"/>
                  </a:lnTo>
                  <a:lnTo>
                    <a:pt x="70563" y="108330"/>
                  </a:lnTo>
                  <a:lnTo>
                    <a:pt x="71360" y="103555"/>
                  </a:lnTo>
                  <a:close/>
                </a:path>
                <a:path w="104775" h="118109">
                  <a:moveTo>
                    <a:pt x="59236" y="88785"/>
                  </a:moveTo>
                  <a:lnTo>
                    <a:pt x="44908" y="88785"/>
                  </a:lnTo>
                  <a:lnTo>
                    <a:pt x="44359" y="99199"/>
                  </a:lnTo>
                  <a:lnTo>
                    <a:pt x="44300" y="100330"/>
                  </a:lnTo>
                  <a:lnTo>
                    <a:pt x="59832" y="100330"/>
                  </a:lnTo>
                  <a:lnTo>
                    <a:pt x="59236" y="88785"/>
                  </a:lnTo>
                  <a:close/>
                </a:path>
                <a:path w="104775" h="118109">
                  <a:moveTo>
                    <a:pt x="72087" y="99199"/>
                  </a:moveTo>
                  <a:lnTo>
                    <a:pt x="59832" y="100330"/>
                  </a:lnTo>
                  <a:lnTo>
                    <a:pt x="71899" y="100330"/>
                  </a:lnTo>
                  <a:lnTo>
                    <a:pt x="72087" y="99199"/>
                  </a:lnTo>
                  <a:close/>
                </a:path>
                <a:path w="104775" h="118109">
                  <a:moveTo>
                    <a:pt x="47237" y="80556"/>
                  </a:moveTo>
                  <a:lnTo>
                    <a:pt x="22583" y="80556"/>
                  </a:lnTo>
                  <a:lnTo>
                    <a:pt x="22583" y="88785"/>
                  </a:lnTo>
                  <a:lnTo>
                    <a:pt x="81549" y="88785"/>
                  </a:lnTo>
                  <a:lnTo>
                    <a:pt x="81549" y="81635"/>
                  </a:lnTo>
                  <a:lnTo>
                    <a:pt x="47094" y="81635"/>
                  </a:lnTo>
                  <a:lnTo>
                    <a:pt x="47237" y="80556"/>
                  </a:lnTo>
                  <a:close/>
                </a:path>
                <a:path w="104775" h="118109">
                  <a:moveTo>
                    <a:pt x="52059" y="0"/>
                  </a:moveTo>
                  <a:lnTo>
                    <a:pt x="50535" y="2870"/>
                  </a:lnTo>
                  <a:lnTo>
                    <a:pt x="47030" y="6972"/>
                  </a:lnTo>
                  <a:lnTo>
                    <a:pt x="41188" y="14338"/>
                  </a:lnTo>
                  <a:lnTo>
                    <a:pt x="37502" y="21106"/>
                  </a:lnTo>
                  <a:lnTo>
                    <a:pt x="36248" y="28240"/>
                  </a:lnTo>
                  <a:lnTo>
                    <a:pt x="36870" y="35042"/>
                  </a:lnTo>
                  <a:lnTo>
                    <a:pt x="38813" y="40817"/>
                  </a:lnTo>
                  <a:lnTo>
                    <a:pt x="42496" y="48501"/>
                  </a:lnTo>
                  <a:lnTo>
                    <a:pt x="44630" y="54927"/>
                  </a:lnTo>
                  <a:lnTo>
                    <a:pt x="46306" y="61010"/>
                  </a:lnTo>
                  <a:lnTo>
                    <a:pt x="48656" y="69837"/>
                  </a:lnTo>
                  <a:lnTo>
                    <a:pt x="47430" y="79095"/>
                  </a:lnTo>
                  <a:lnTo>
                    <a:pt x="47259" y="80556"/>
                  </a:lnTo>
                  <a:lnTo>
                    <a:pt x="47094" y="81635"/>
                  </a:lnTo>
                  <a:lnTo>
                    <a:pt x="57050" y="81635"/>
                  </a:lnTo>
                  <a:lnTo>
                    <a:pt x="56885" y="80556"/>
                  </a:lnTo>
                  <a:lnTo>
                    <a:pt x="56714" y="79095"/>
                  </a:lnTo>
                  <a:lnTo>
                    <a:pt x="55534" y="70180"/>
                  </a:lnTo>
                  <a:lnTo>
                    <a:pt x="55488" y="69837"/>
                  </a:lnTo>
                  <a:lnTo>
                    <a:pt x="59489" y="54927"/>
                  </a:lnTo>
                  <a:lnTo>
                    <a:pt x="61648" y="48501"/>
                  </a:lnTo>
                  <a:lnTo>
                    <a:pt x="65356" y="40817"/>
                  </a:lnTo>
                  <a:lnTo>
                    <a:pt x="67301" y="35042"/>
                  </a:lnTo>
                  <a:lnTo>
                    <a:pt x="53647" y="2870"/>
                  </a:lnTo>
                  <a:lnTo>
                    <a:pt x="52059" y="0"/>
                  </a:lnTo>
                  <a:close/>
                </a:path>
                <a:path w="104775" h="118109">
                  <a:moveTo>
                    <a:pt x="81549" y="80556"/>
                  </a:moveTo>
                  <a:lnTo>
                    <a:pt x="56908" y="80556"/>
                  </a:lnTo>
                  <a:lnTo>
                    <a:pt x="57050" y="81635"/>
                  </a:lnTo>
                  <a:lnTo>
                    <a:pt x="81549" y="81635"/>
                  </a:lnTo>
                  <a:lnTo>
                    <a:pt x="81549" y="80556"/>
                  </a:lnTo>
                  <a:close/>
                </a:path>
                <a:path w="104775" h="118109">
                  <a:moveTo>
                    <a:pt x="38020" y="61353"/>
                  </a:moveTo>
                  <a:lnTo>
                    <a:pt x="18938" y="61353"/>
                  </a:lnTo>
                  <a:lnTo>
                    <a:pt x="26431" y="63931"/>
                  </a:lnTo>
                  <a:lnTo>
                    <a:pt x="33187" y="73914"/>
                  </a:lnTo>
                  <a:lnTo>
                    <a:pt x="33574" y="79095"/>
                  </a:lnTo>
                  <a:lnTo>
                    <a:pt x="33682" y="80556"/>
                  </a:lnTo>
                  <a:lnTo>
                    <a:pt x="41353" y="80556"/>
                  </a:lnTo>
                  <a:lnTo>
                    <a:pt x="40498" y="70180"/>
                  </a:lnTo>
                  <a:lnTo>
                    <a:pt x="40431" y="69837"/>
                  </a:lnTo>
                  <a:lnTo>
                    <a:pt x="38020" y="61353"/>
                  </a:lnTo>
                  <a:close/>
                </a:path>
                <a:path w="104775" h="118109">
                  <a:moveTo>
                    <a:pt x="89370" y="44202"/>
                  </a:moveTo>
                  <a:lnTo>
                    <a:pt x="62924" y="79095"/>
                  </a:lnTo>
                  <a:lnTo>
                    <a:pt x="62804" y="80556"/>
                  </a:lnTo>
                  <a:lnTo>
                    <a:pt x="70436" y="80556"/>
                  </a:lnTo>
                  <a:lnTo>
                    <a:pt x="70970" y="73914"/>
                  </a:lnTo>
                  <a:lnTo>
                    <a:pt x="74246" y="69024"/>
                  </a:lnTo>
                  <a:lnTo>
                    <a:pt x="77713" y="63931"/>
                  </a:lnTo>
                  <a:lnTo>
                    <a:pt x="85219" y="61353"/>
                  </a:lnTo>
                  <a:lnTo>
                    <a:pt x="104085" y="61353"/>
                  </a:lnTo>
                  <a:lnTo>
                    <a:pt x="104157" y="57195"/>
                  </a:lnTo>
                  <a:lnTo>
                    <a:pt x="98698" y="48501"/>
                  </a:lnTo>
                  <a:lnTo>
                    <a:pt x="89370" y="44202"/>
                  </a:lnTo>
                  <a:close/>
                </a:path>
                <a:path w="104775" h="118109">
                  <a:moveTo>
                    <a:pt x="14785" y="44202"/>
                  </a:moveTo>
                  <a:lnTo>
                    <a:pt x="5463" y="48501"/>
                  </a:lnTo>
                  <a:lnTo>
                    <a:pt x="0" y="57195"/>
                  </a:lnTo>
                  <a:lnTo>
                    <a:pt x="48" y="60436"/>
                  </a:lnTo>
                  <a:lnTo>
                    <a:pt x="167" y="68287"/>
                  </a:lnTo>
                  <a:lnTo>
                    <a:pt x="2733" y="76352"/>
                  </a:lnTo>
                  <a:lnTo>
                    <a:pt x="7305" y="79095"/>
                  </a:lnTo>
                  <a:lnTo>
                    <a:pt x="8562" y="79095"/>
                  </a:lnTo>
                  <a:lnTo>
                    <a:pt x="6441" y="70180"/>
                  </a:lnTo>
                  <a:lnTo>
                    <a:pt x="18938" y="61353"/>
                  </a:lnTo>
                  <a:lnTo>
                    <a:pt x="38020" y="61353"/>
                  </a:lnTo>
                  <a:lnTo>
                    <a:pt x="37759" y="60436"/>
                  </a:lnTo>
                  <a:lnTo>
                    <a:pt x="32995" y="52413"/>
                  </a:lnTo>
                  <a:lnTo>
                    <a:pt x="26012" y="46583"/>
                  </a:lnTo>
                  <a:lnTo>
                    <a:pt x="14785" y="44202"/>
                  </a:lnTo>
                  <a:close/>
                </a:path>
                <a:path w="104775" h="118109">
                  <a:moveTo>
                    <a:pt x="104085" y="61353"/>
                  </a:moveTo>
                  <a:lnTo>
                    <a:pt x="85219" y="61353"/>
                  </a:lnTo>
                  <a:lnTo>
                    <a:pt x="97703" y="70180"/>
                  </a:lnTo>
                  <a:lnTo>
                    <a:pt x="95620" y="79095"/>
                  </a:lnTo>
                  <a:lnTo>
                    <a:pt x="96878" y="79095"/>
                  </a:lnTo>
                  <a:lnTo>
                    <a:pt x="101412" y="76352"/>
                  </a:lnTo>
                  <a:lnTo>
                    <a:pt x="103964" y="68287"/>
                  </a:lnTo>
                  <a:lnTo>
                    <a:pt x="104085" y="6135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3000545" y="7335113"/>
            <a:ext cx="213360" cy="130810"/>
            <a:chOff x="13000545" y="7335113"/>
            <a:chExt cx="213360" cy="130810"/>
          </a:xfrm>
        </p:grpSpPr>
        <p:sp>
          <p:nvSpPr>
            <p:cNvPr id="15" name="object 15"/>
            <p:cNvSpPr/>
            <p:nvPr/>
          </p:nvSpPr>
          <p:spPr>
            <a:xfrm>
              <a:off x="13000545" y="7335113"/>
              <a:ext cx="213360" cy="130810"/>
            </a:xfrm>
            <a:custGeom>
              <a:avLst/>
              <a:gdLst/>
              <a:ahLst/>
              <a:cxnLst/>
              <a:rect l="l" t="t" r="r" b="b"/>
              <a:pathLst>
                <a:path w="213359" h="130809">
                  <a:moveTo>
                    <a:pt x="212978" y="0"/>
                  </a:moveTo>
                  <a:lnTo>
                    <a:pt x="0" y="0"/>
                  </a:lnTo>
                  <a:lnTo>
                    <a:pt x="0" y="130505"/>
                  </a:lnTo>
                  <a:lnTo>
                    <a:pt x="212978" y="130505"/>
                  </a:lnTo>
                  <a:lnTo>
                    <a:pt x="212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054935" y="7341939"/>
              <a:ext cx="104139" cy="118110"/>
            </a:xfrm>
            <a:custGeom>
              <a:avLst/>
              <a:gdLst/>
              <a:ahLst/>
              <a:cxnLst/>
              <a:rect l="l" t="t" r="r" b="b"/>
              <a:pathLst>
                <a:path w="104140" h="118109">
                  <a:moveTo>
                    <a:pt x="59199" y="103555"/>
                  </a:moveTo>
                  <a:lnTo>
                    <a:pt x="44861" y="103555"/>
                  </a:lnTo>
                  <a:lnTo>
                    <a:pt x="44289" y="113118"/>
                  </a:lnTo>
                  <a:lnTo>
                    <a:pt x="52062" y="117932"/>
                  </a:lnTo>
                  <a:lnTo>
                    <a:pt x="59770" y="113118"/>
                  </a:lnTo>
                  <a:lnTo>
                    <a:pt x="59199" y="103555"/>
                  </a:lnTo>
                  <a:close/>
                </a:path>
                <a:path w="104140" h="118109">
                  <a:moveTo>
                    <a:pt x="32097" y="99199"/>
                  </a:moveTo>
                  <a:lnTo>
                    <a:pt x="33583" y="108330"/>
                  </a:lnTo>
                  <a:lnTo>
                    <a:pt x="44861" y="103555"/>
                  </a:lnTo>
                  <a:lnTo>
                    <a:pt x="71317" y="103555"/>
                  </a:lnTo>
                  <a:lnTo>
                    <a:pt x="71842" y="100330"/>
                  </a:lnTo>
                  <a:lnTo>
                    <a:pt x="44289" y="100330"/>
                  </a:lnTo>
                  <a:lnTo>
                    <a:pt x="32097" y="99199"/>
                  </a:lnTo>
                  <a:close/>
                </a:path>
                <a:path w="104140" h="118109">
                  <a:moveTo>
                    <a:pt x="71317" y="103555"/>
                  </a:moveTo>
                  <a:lnTo>
                    <a:pt x="59199" y="103555"/>
                  </a:lnTo>
                  <a:lnTo>
                    <a:pt x="70540" y="108330"/>
                  </a:lnTo>
                  <a:lnTo>
                    <a:pt x="71317" y="103555"/>
                  </a:lnTo>
                  <a:close/>
                </a:path>
                <a:path w="104140" h="118109">
                  <a:moveTo>
                    <a:pt x="59200" y="88785"/>
                  </a:moveTo>
                  <a:lnTo>
                    <a:pt x="44859" y="88785"/>
                  </a:lnTo>
                  <a:lnTo>
                    <a:pt x="44345" y="99199"/>
                  </a:lnTo>
                  <a:lnTo>
                    <a:pt x="44289" y="100330"/>
                  </a:lnTo>
                  <a:lnTo>
                    <a:pt x="59770" y="100330"/>
                  </a:lnTo>
                  <a:lnTo>
                    <a:pt x="59200" y="88785"/>
                  </a:lnTo>
                  <a:close/>
                </a:path>
                <a:path w="104140" h="118109">
                  <a:moveTo>
                    <a:pt x="72026" y="99199"/>
                  </a:moveTo>
                  <a:lnTo>
                    <a:pt x="59770" y="100330"/>
                  </a:lnTo>
                  <a:lnTo>
                    <a:pt x="71842" y="100330"/>
                  </a:lnTo>
                  <a:lnTo>
                    <a:pt x="72026" y="99199"/>
                  </a:lnTo>
                  <a:close/>
                </a:path>
                <a:path w="104140" h="118109">
                  <a:moveTo>
                    <a:pt x="47235" y="80556"/>
                  </a:moveTo>
                  <a:lnTo>
                    <a:pt x="22585" y="80556"/>
                  </a:lnTo>
                  <a:lnTo>
                    <a:pt x="22585" y="88785"/>
                  </a:lnTo>
                  <a:lnTo>
                    <a:pt x="81538" y="88785"/>
                  </a:lnTo>
                  <a:lnTo>
                    <a:pt x="81538" y="81635"/>
                  </a:lnTo>
                  <a:lnTo>
                    <a:pt x="47096" y="81635"/>
                  </a:lnTo>
                  <a:lnTo>
                    <a:pt x="47235" y="80556"/>
                  </a:lnTo>
                  <a:close/>
                </a:path>
                <a:path w="104140" h="118109">
                  <a:moveTo>
                    <a:pt x="52062" y="0"/>
                  </a:moveTo>
                  <a:lnTo>
                    <a:pt x="50474" y="2870"/>
                  </a:lnTo>
                  <a:lnTo>
                    <a:pt x="47007" y="6972"/>
                  </a:lnTo>
                  <a:lnTo>
                    <a:pt x="41178" y="14338"/>
                  </a:lnTo>
                  <a:lnTo>
                    <a:pt x="37454" y="21106"/>
                  </a:lnTo>
                  <a:lnTo>
                    <a:pt x="36191" y="28240"/>
                  </a:lnTo>
                  <a:lnTo>
                    <a:pt x="36822" y="35042"/>
                  </a:lnTo>
                  <a:lnTo>
                    <a:pt x="38777" y="40817"/>
                  </a:lnTo>
                  <a:lnTo>
                    <a:pt x="42486" y="48501"/>
                  </a:lnTo>
                  <a:lnTo>
                    <a:pt x="44594" y="54927"/>
                  </a:lnTo>
                  <a:lnTo>
                    <a:pt x="46270" y="61010"/>
                  </a:lnTo>
                  <a:lnTo>
                    <a:pt x="48620" y="69837"/>
                  </a:lnTo>
                  <a:lnTo>
                    <a:pt x="47424" y="79095"/>
                  </a:lnTo>
                  <a:lnTo>
                    <a:pt x="47261" y="80556"/>
                  </a:lnTo>
                  <a:lnTo>
                    <a:pt x="47096" y="81635"/>
                  </a:lnTo>
                  <a:lnTo>
                    <a:pt x="57027" y="81635"/>
                  </a:lnTo>
                  <a:lnTo>
                    <a:pt x="55535" y="70180"/>
                  </a:lnTo>
                  <a:lnTo>
                    <a:pt x="55491" y="69837"/>
                  </a:lnTo>
                  <a:lnTo>
                    <a:pt x="59466" y="54927"/>
                  </a:lnTo>
                  <a:lnTo>
                    <a:pt x="61625" y="48501"/>
                  </a:lnTo>
                  <a:lnTo>
                    <a:pt x="65320" y="40817"/>
                  </a:lnTo>
                  <a:lnTo>
                    <a:pt x="67260" y="35042"/>
                  </a:lnTo>
                  <a:lnTo>
                    <a:pt x="53611" y="2870"/>
                  </a:lnTo>
                  <a:lnTo>
                    <a:pt x="52062" y="0"/>
                  </a:lnTo>
                  <a:close/>
                </a:path>
                <a:path w="104140" h="118109">
                  <a:moveTo>
                    <a:pt x="81538" y="80556"/>
                  </a:moveTo>
                  <a:lnTo>
                    <a:pt x="56887" y="80556"/>
                  </a:lnTo>
                  <a:lnTo>
                    <a:pt x="57027" y="81635"/>
                  </a:lnTo>
                  <a:lnTo>
                    <a:pt x="81538" y="81635"/>
                  </a:lnTo>
                  <a:lnTo>
                    <a:pt x="81538" y="80556"/>
                  </a:lnTo>
                  <a:close/>
                </a:path>
                <a:path w="104140" h="118109">
                  <a:moveTo>
                    <a:pt x="38004" y="61353"/>
                  </a:moveTo>
                  <a:lnTo>
                    <a:pt x="18915" y="61353"/>
                  </a:lnTo>
                  <a:lnTo>
                    <a:pt x="26382" y="63931"/>
                  </a:lnTo>
                  <a:lnTo>
                    <a:pt x="30419" y="69837"/>
                  </a:lnTo>
                  <a:lnTo>
                    <a:pt x="33151" y="73914"/>
                  </a:lnTo>
                  <a:lnTo>
                    <a:pt x="33567" y="79095"/>
                  </a:lnTo>
                  <a:lnTo>
                    <a:pt x="33685" y="80556"/>
                  </a:lnTo>
                  <a:lnTo>
                    <a:pt x="41343" y="80556"/>
                  </a:lnTo>
                  <a:lnTo>
                    <a:pt x="40485" y="70180"/>
                  </a:lnTo>
                  <a:lnTo>
                    <a:pt x="40419" y="69837"/>
                  </a:lnTo>
                  <a:lnTo>
                    <a:pt x="38004" y="61353"/>
                  </a:lnTo>
                  <a:close/>
                </a:path>
                <a:path w="104140" h="118109">
                  <a:moveTo>
                    <a:pt x="89300" y="44202"/>
                  </a:moveTo>
                  <a:lnTo>
                    <a:pt x="62864" y="79095"/>
                  </a:lnTo>
                  <a:lnTo>
                    <a:pt x="62742" y="80556"/>
                  </a:lnTo>
                  <a:lnTo>
                    <a:pt x="70400" y="80556"/>
                  </a:lnTo>
                  <a:lnTo>
                    <a:pt x="70972" y="73914"/>
                  </a:lnTo>
                  <a:lnTo>
                    <a:pt x="74236" y="69024"/>
                  </a:lnTo>
                  <a:lnTo>
                    <a:pt x="77703" y="63931"/>
                  </a:lnTo>
                  <a:lnTo>
                    <a:pt x="85209" y="61353"/>
                  </a:lnTo>
                  <a:lnTo>
                    <a:pt x="104031" y="61353"/>
                  </a:lnTo>
                  <a:lnTo>
                    <a:pt x="104092" y="57195"/>
                  </a:lnTo>
                  <a:lnTo>
                    <a:pt x="98623" y="48501"/>
                  </a:lnTo>
                  <a:lnTo>
                    <a:pt x="89300" y="44202"/>
                  </a:lnTo>
                  <a:close/>
                </a:path>
                <a:path w="104140" h="118109">
                  <a:moveTo>
                    <a:pt x="14771" y="44202"/>
                  </a:moveTo>
                  <a:lnTo>
                    <a:pt x="5458" y="48501"/>
                  </a:lnTo>
                  <a:lnTo>
                    <a:pt x="0" y="57195"/>
                  </a:lnTo>
                  <a:lnTo>
                    <a:pt x="49" y="60436"/>
                  </a:lnTo>
                  <a:lnTo>
                    <a:pt x="169" y="68287"/>
                  </a:lnTo>
                  <a:lnTo>
                    <a:pt x="2735" y="76352"/>
                  </a:lnTo>
                  <a:lnTo>
                    <a:pt x="7243" y="79095"/>
                  </a:lnTo>
                  <a:lnTo>
                    <a:pt x="8526" y="79095"/>
                  </a:lnTo>
                  <a:lnTo>
                    <a:pt x="6443" y="70180"/>
                  </a:lnTo>
                  <a:lnTo>
                    <a:pt x="12895" y="65646"/>
                  </a:lnTo>
                  <a:lnTo>
                    <a:pt x="18915" y="61353"/>
                  </a:lnTo>
                  <a:lnTo>
                    <a:pt x="38004" y="61353"/>
                  </a:lnTo>
                  <a:lnTo>
                    <a:pt x="37742" y="60436"/>
                  </a:lnTo>
                  <a:lnTo>
                    <a:pt x="32974" y="52413"/>
                  </a:lnTo>
                  <a:lnTo>
                    <a:pt x="25988" y="46583"/>
                  </a:lnTo>
                  <a:lnTo>
                    <a:pt x="14771" y="44202"/>
                  </a:lnTo>
                  <a:close/>
                </a:path>
                <a:path w="104140" h="118109">
                  <a:moveTo>
                    <a:pt x="104031" y="61353"/>
                  </a:moveTo>
                  <a:lnTo>
                    <a:pt x="85209" y="61353"/>
                  </a:lnTo>
                  <a:lnTo>
                    <a:pt x="97642" y="70180"/>
                  </a:lnTo>
                  <a:lnTo>
                    <a:pt x="95597" y="79095"/>
                  </a:lnTo>
                  <a:lnTo>
                    <a:pt x="96880" y="79095"/>
                  </a:lnTo>
                  <a:lnTo>
                    <a:pt x="101388" y="76352"/>
                  </a:lnTo>
                  <a:lnTo>
                    <a:pt x="103928" y="68287"/>
                  </a:lnTo>
                  <a:lnTo>
                    <a:pt x="104031" y="6135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2725565" y="7527785"/>
            <a:ext cx="213360" cy="130810"/>
            <a:chOff x="12725565" y="7527785"/>
            <a:chExt cx="213360" cy="130810"/>
          </a:xfrm>
        </p:grpSpPr>
        <p:sp>
          <p:nvSpPr>
            <p:cNvPr id="18" name="object 18"/>
            <p:cNvSpPr/>
            <p:nvPr/>
          </p:nvSpPr>
          <p:spPr>
            <a:xfrm>
              <a:off x="12725565" y="7527785"/>
              <a:ext cx="213360" cy="130810"/>
            </a:xfrm>
            <a:custGeom>
              <a:avLst/>
              <a:gdLst/>
              <a:ahLst/>
              <a:cxnLst/>
              <a:rect l="l" t="t" r="r" b="b"/>
              <a:pathLst>
                <a:path w="213359" h="130809">
                  <a:moveTo>
                    <a:pt x="212940" y="0"/>
                  </a:moveTo>
                  <a:lnTo>
                    <a:pt x="0" y="0"/>
                  </a:lnTo>
                  <a:lnTo>
                    <a:pt x="0" y="130467"/>
                  </a:lnTo>
                  <a:lnTo>
                    <a:pt x="212940" y="130467"/>
                  </a:lnTo>
                  <a:lnTo>
                    <a:pt x="212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2779960" y="7534609"/>
              <a:ext cx="104775" cy="118110"/>
            </a:xfrm>
            <a:custGeom>
              <a:avLst/>
              <a:gdLst/>
              <a:ahLst/>
              <a:cxnLst/>
              <a:rect l="l" t="t" r="r" b="b"/>
              <a:pathLst>
                <a:path w="104775" h="118109">
                  <a:moveTo>
                    <a:pt x="59235" y="103505"/>
                  </a:moveTo>
                  <a:lnTo>
                    <a:pt x="44909" y="103505"/>
                  </a:lnTo>
                  <a:lnTo>
                    <a:pt x="44300" y="113106"/>
                  </a:lnTo>
                  <a:lnTo>
                    <a:pt x="52059" y="117932"/>
                  </a:lnTo>
                  <a:lnTo>
                    <a:pt x="59832" y="113106"/>
                  </a:lnTo>
                  <a:lnTo>
                    <a:pt x="59235" y="103505"/>
                  </a:lnTo>
                  <a:close/>
                </a:path>
                <a:path w="104775" h="118109">
                  <a:moveTo>
                    <a:pt x="32095" y="99199"/>
                  </a:moveTo>
                  <a:lnTo>
                    <a:pt x="33606" y="108318"/>
                  </a:lnTo>
                  <a:lnTo>
                    <a:pt x="44909" y="103505"/>
                  </a:lnTo>
                  <a:lnTo>
                    <a:pt x="71368" y="103505"/>
                  </a:lnTo>
                  <a:lnTo>
                    <a:pt x="71900" y="100317"/>
                  </a:lnTo>
                  <a:lnTo>
                    <a:pt x="44300" y="100317"/>
                  </a:lnTo>
                  <a:lnTo>
                    <a:pt x="32095" y="99199"/>
                  </a:lnTo>
                  <a:close/>
                </a:path>
                <a:path w="104775" h="118109">
                  <a:moveTo>
                    <a:pt x="71368" y="103505"/>
                  </a:moveTo>
                  <a:lnTo>
                    <a:pt x="59235" y="103505"/>
                  </a:lnTo>
                  <a:lnTo>
                    <a:pt x="70563" y="108318"/>
                  </a:lnTo>
                  <a:lnTo>
                    <a:pt x="71368" y="103505"/>
                  </a:lnTo>
                  <a:close/>
                </a:path>
                <a:path w="104775" h="118109">
                  <a:moveTo>
                    <a:pt x="59236" y="88747"/>
                  </a:moveTo>
                  <a:lnTo>
                    <a:pt x="44908" y="88747"/>
                  </a:lnTo>
                  <a:lnTo>
                    <a:pt x="44358" y="99199"/>
                  </a:lnTo>
                  <a:lnTo>
                    <a:pt x="44300" y="100317"/>
                  </a:lnTo>
                  <a:lnTo>
                    <a:pt x="59832" y="100317"/>
                  </a:lnTo>
                  <a:lnTo>
                    <a:pt x="59236" y="88747"/>
                  </a:lnTo>
                  <a:close/>
                </a:path>
                <a:path w="104775" h="118109">
                  <a:moveTo>
                    <a:pt x="72087" y="99199"/>
                  </a:moveTo>
                  <a:lnTo>
                    <a:pt x="59832" y="100317"/>
                  </a:lnTo>
                  <a:lnTo>
                    <a:pt x="71900" y="100317"/>
                  </a:lnTo>
                  <a:lnTo>
                    <a:pt x="72087" y="99199"/>
                  </a:lnTo>
                  <a:close/>
                </a:path>
                <a:path w="104775" h="118109">
                  <a:moveTo>
                    <a:pt x="47237" y="80530"/>
                  </a:moveTo>
                  <a:lnTo>
                    <a:pt x="22583" y="80530"/>
                  </a:lnTo>
                  <a:lnTo>
                    <a:pt x="22583" y="88747"/>
                  </a:lnTo>
                  <a:lnTo>
                    <a:pt x="81549" y="88747"/>
                  </a:lnTo>
                  <a:lnTo>
                    <a:pt x="81549" y="81610"/>
                  </a:lnTo>
                  <a:lnTo>
                    <a:pt x="47094" y="81610"/>
                  </a:lnTo>
                  <a:lnTo>
                    <a:pt x="47237" y="80530"/>
                  </a:lnTo>
                  <a:close/>
                </a:path>
                <a:path w="104775" h="118109">
                  <a:moveTo>
                    <a:pt x="52059" y="0"/>
                  </a:moveTo>
                  <a:lnTo>
                    <a:pt x="50535" y="2870"/>
                  </a:lnTo>
                  <a:lnTo>
                    <a:pt x="47030" y="6972"/>
                  </a:lnTo>
                  <a:lnTo>
                    <a:pt x="41188" y="14338"/>
                  </a:lnTo>
                  <a:lnTo>
                    <a:pt x="37502" y="21085"/>
                  </a:lnTo>
                  <a:lnTo>
                    <a:pt x="36248" y="28209"/>
                  </a:lnTo>
                  <a:lnTo>
                    <a:pt x="36870" y="35005"/>
                  </a:lnTo>
                  <a:lnTo>
                    <a:pt x="38813" y="40767"/>
                  </a:lnTo>
                  <a:lnTo>
                    <a:pt x="42496" y="48501"/>
                  </a:lnTo>
                  <a:lnTo>
                    <a:pt x="44630" y="54876"/>
                  </a:lnTo>
                  <a:lnTo>
                    <a:pt x="46306" y="60985"/>
                  </a:lnTo>
                  <a:lnTo>
                    <a:pt x="48656" y="69811"/>
                  </a:lnTo>
                  <a:lnTo>
                    <a:pt x="47433" y="79044"/>
                  </a:lnTo>
                  <a:lnTo>
                    <a:pt x="47259" y="80530"/>
                  </a:lnTo>
                  <a:lnTo>
                    <a:pt x="47094" y="81610"/>
                  </a:lnTo>
                  <a:lnTo>
                    <a:pt x="57050" y="81610"/>
                  </a:lnTo>
                  <a:lnTo>
                    <a:pt x="56885" y="80530"/>
                  </a:lnTo>
                  <a:lnTo>
                    <a:pt x="56711" y="79044"/>
                  </a:lnTo>
                  <a:lnTo>
                    <a:pt x="55535" y="70167"/>
                  </a:lnTo>
                  <a:lnTo>
                    <a:pt x="55488" y="69811"/>
                  </a:lnTo>
                  <a:lnTo>
                    <a:pt x="59489" y="54876"/>
                  </a:lnTo>
                  <a:lnTo>
                    <a:pt x="61648" y="48501"/>
                  </a:lnTo>
                  <a:lnTo>
                    <a:pt x="65356" y="40767"/>
                  </a:lnTo>
                  <a:lnTo>
                    <a:pt x="67301" y="35005"/>
                  </a:lnTo>
                  <a:lnTo>
                    <a:pt x="53647" y="2870"/>
                  </a:lnTo>
                  <a:lnTo>
                    <a:pt x="52059" y="0"/>
                  </a:lnTo>
                  <a:close/>
                </a:path>
                <a:path w="104775" h="118109">
                  <a:moveTo>
                    <a:pt x="81549" y="80530"/>
                  </a:moveTo>
                  <a:lnTo>
                    <a:pt x="56908" y="80530"/>
                  </a:lnTo>
                  <a:lnTo>
                    <a:pt x="57050" y="81610"/>
                  </a:lnTo>
                  <a:lnTo>
                    <a:pt x="81549" y="81610"/>
                  </a:lnTo>
                  <a:lnTo>
                    <a:pt x="81549" y="80530"/>
                  </a:lnTo>
                  <a:close/>
                </a:path>
                <a:path w="104775" h="118109">
                  <a:moveTo>
                    <a:pt x="38027" y="61353"/>
                  </a:moveTo>
                  <a:lnTo>
                    <a:pt x="18938" y="61353"/>
                  </a:lnTo>
                  <a:lnTo>
                    <a:pt x="26431" y="63906"/>
                  </a:lnTo>
                  <a:lnTo>
                    <a:pt x="33187" y="73875"/>
                  </a:lnTo>
                  <a:lnTo>
                    <a:pt x="33572" y="79044"/>
                  </a:lnTo>
                  <a:lnTo>
                    <a:pt x="33682" y="80530"/>
                  </a:lnTo>
                  <a:lnTo>
                    <a:pt x="41353" y="80530"/>
                  </a:lnTo>
                  <a:lnTo>
                    <a:pt x="40499" y="70167"/>
                  </a:lnTo>
                  <a:lnTo>
                    <a:pt x="40431" y="69811"/>
                  </a:lnTo>
                  <a:lnTo>
                    <a:pt x="38027" y="61353"/>
                  </a:lnTo>
                  <a:close/>
                </a:path>
                <a:path w="104775" h="118109">
                  <a:moveTo>
                    <a:pt x="89370" y="44166"/>
                  </a:moveTo>
                  <a:lnTo>
                    <a:pt x="62926" y="79044"/>
                  </a:lnTo>
                  <a:lnTo>
                    <a:pt x="62804" y="80530"/>
                  </a:lnTo>
                  <a:lnTo>
                    <a:pt x="70436" y="80530"/>
                  </a:lnTo>
                  <a:lnTo>
                    <a:pt x="70970" y="73875"/>
                  </a:lnTo>
                  <a:lnTo>
                    <a:pt x="74246" y="68986"/>
                  </a:lnTo>
                  <a:lnTo>
                    <a:pt x="77713" y="63906"/>
                  </a:lnTo>
                  <a:lnTo>
                    <a:pt x="85219" y="61353"/>
                  </a:lnTo>
                  <a:lnTo>
                    <a:pt x="104084" y="61353"/>
                  </a:lnTo>
                  <a:lnTo>
                    <a:pt x="104157" y="57165"/>
                  </a:lnTo>
                  <a:lnTo>
                    <a:pt x="98722" y="48501"/>
                  </a:lnTo>
                  <a:lnTo>
                    <a:pt x="98856" y="48501"/>
                  </a:lnTo>
                  <a:lnTo>
                    <a:pt x="89370" y="44166"/>
                  </a:lnTo>
                  <a:close/>
                </a:path>
                <a:path w="104775" h="118109">
                  <a:moveTo>
                    <a:pt x="14785" y="44166"/>
                  </a:moveTo>
                  <a:lnTo>
                    <a:pt x="5306" y="48501"/>
                  </a:lnTo>
                  <a:lnTo>
                    <a:pt x="5439" y="48501"/>
                  </a:lnTo>
                  <a:lnTo>
                    <a:pt x="0" y="57165"/>
                  </a:lnTo>
                  <a:lnTo>
                    <a:pt x="49" y="60412"/>
                  </a:lnTo>
                  <a:lnTo>
                    <a:pt x="167" y="68262"/>
                  </a:lnTo>
                  <a:lnTo>
                    <a:pt x="2733" y="76327"/>
                  </a:lnTo>
                  <a:lnTo>
                    <a:pt x="7305" y="79044"/>
                  </a:lnTo>
                  <a:lnTo>
                    <a:pt x="8562" y="79044"/>
                  </a:lnTo>
                  <a:lnTo>
                    <a:pt x="6441" y="70167"/>
                  </a:lnTo>
                  <a:lnTo>
                    <a:pt x="18938" y="61353"/>
                  </a:lnTo>
                  <a:lnTo>
                    <a:pt x="38027" y="61353"/>
                  </a:lnTo>
                  <a:lnTo>
                    <a:pt x="37759" y="60412"/>
                  </a:lnTo>
                  <a:lnTo>
                    <a:pt x="32995" y="52393"/>
                  </a:lnTo>
                  <a:lnTo>
                    <a:pt x="26012" y="46570"/>
                  </a:lnTo>
                  <a:lnTo>
                    <a:pt x="14785" y="44166"/>
                  </a:lnTo>
                  <a:close/>
                </a:path>
                <a:path w="104775" h="118109">
                  <a:moveTo>
                    <a:pt x="104084" y="61353"/>
                  </a:moveTo>
                  <a:lnTo>
                    <a:pt x="85219" y="61353"/>
                  </a:lnTo>
                  <a:lnTo>
                    <a:pt x="97703" y="70167"/>
                  </a:lnTo>
                  <a:lnTo>
                    <a:pt x="95620" y="79044"/>
                  </a:lnTo>
                  <a:lnTo>
                    <a:pt x="96878" y="79044"/>
                  </a:lnTo>
                  <a:lnTo>
                    <a:pt x="101412" y="76327"/>
                  </a:lnTo>
                  <a:lnTo>
                    <a:pt x="103964" y="68262"/>
                  </a:lnTo>
                  <a:lnTo>
                    <a:pt x="104084" y="6135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3000545" y="7527785"/>
            <a:ext cx="213360" cy="130810"/>
            <a:chOff x="13000545" y="7527785"/>
            <a:chExt cx="213360" cy="130810"/>
          </a:xfrm>
        </p:grpSpPr>
        <p:sp>
          <p:nvSpPr>
            <p:cNvPr id="21" name="object 21"/>
            <p:cNvSpPr/>
            <p:nvPr/>
          </p:nvSpPr>
          <p:spPr>
            <a:xfrm>
              <a:off x="13000545" y="7527785"/>
              <a:ext cx="213360" cy="130810"/>
            </a:xfrm>
            <a:custGeom>
              <a:avLst/>
              <a:gdLst/>
              <a:ahLst/>
              <a:cxnLst/>
              <a:rect l="l" t="t" r="r" b="b"/>
              <a:pathLst>
                <a:path w="213359" h="130809">
                  <a:moveTo>
                    <a:pt x="212978" y="0"/>
                  </a:moveTo>
                  <a:lnTo>
                    <a:pt x="0" y="0"/>
                  </a:lnTo>
                  <a:lnTo>
                    <a:pt x="0" y="130467"/>
                  </a:lnTo>
                  <a:lnTo>
                    <a:pt x="212978" y="130467"/>
                  </a:lnTo>
                  <a:lnTo>
                    <a:pt x="212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054935" y="7534609"/>
              <a:ext cx="104139" cy="118110"/>
            </a:xfrm>
            <a:custGeom>
              <a:avLst/>
              <a:gdLst/>
              <a:ahLst/>
              <a:cxnLst/>
              <a:rect l="l" t="t" r="r" b="b"/>
              <a:pathLst>
                <a:path w="104140" h="118109">
                  <a:moveTo>
                    <a:pt x="59199" y="103505"/>
                  </a:moveTo>
                  <a:lnTo>
                    <a:pt x="44861" y="103505"/>
                  </a:lnTo>
                  <a:lnTo>
                    <a:pt x="44289" y="113106"/>
                  </a:lnTo>
                  <a:lnTo>
                    <a:pt x="52062" y="117932"/>
                  </a:lnTo>
                  <a:lnTo>
                    <a:pt x="59770" y="113106"/>
                  </a:lnTo>
                  <a:lnTo>
                    <a:pt x="59199" y="103505"/>
                  </a:lnTo>
                  <a:close/>
                </a:path>
                <a:path w="104140" h="118109">
                  <a:moveTo>
                    <a:pt x="32097" y="99199"/>
                  </a:moveTo>
                  <a:lnTo>
                    <a:pt x="33583" y="108318"/>
                  </a:lnTo>
                  <a:lnTo>
                    <a:pt x="44861" y="103505"/>
                  </a:lnTo>
                  <a:lnTo>
                    <a:pt x="71324" y="103505"/>
                  </a:lnTo>
                  <a:lnTo>
                    <a:pt x="71844" y="100317"/>
                  </a:lnTo>
                  <a:lnTo>
                    <a:pt x="44289" y="100317"/>
                  </a:lnTo>
                  <a:lnTo>
                    <a:pt x="32097" y="99199"/>
                  </a:lnTo>
                  <a:close/>
                </a:path>
                <a:path w="104140" h="118109">
                  <a:moveTo>
                    <a:pt x="71324" y="103505"/>
                  </a:moveTo>
                  <a:lnTo>
                    <a:pt x="59199" y="103505"/>
                  </a:lnTo>
                  <a:lnTo>
                    <a:pt x="70540" y="108318"/>
                  </a:lnTo>
                  <a:lnTo>
                    <a:pt x="71324" y="103505"/>
                  </a:lnTo>
                  <a:close/>
                </a:path>
                <a:path w="104140" h="118109">
                  <a:moveTo>
                    <a:pt x="59200" y="88747"/>
                  </a:moveTo>
                  <a:lnTo>
                    <a:pt x="44859" y="88747"/>
                  </a:lnTo>
                  <a:lnTo>
                    <a:pt x="44344" y="99199"/>
                  </a:lnTo>
                  <a:lnTo>
                    <a:pt x="44289" y="100317"/>
                  </a:lnTo>
                  <a:lnTo>
                    <a:pt x="59770" y="100317"/>
                  </a:lnTo>
                  <a:lnTo>
                    <a:pt x="59200" y="88747"/>
                  </a:lnTo>
                  <a:close/>
                </a:path>
                <a:path w="104140" h="118109">
                  <a:moveTo>
                    <a:pt x="72026" y="99199"/>
                  </a:moveTo>
                  <a:lnTo>
                    <a:pt x="59770" y="100317"/>
                  </a:lnTo>
                  <a:lnTo>
                    <a:pt x="71844" y="100317"/>
                  </a:lnTo>
                  <a:lnTo>
                    <a:pt x="72026" y="99199"/>
                  </a:lnTo>
                  <a:close/>
                </a:path>
                <a:path w="104140" h="118109">
                  <a:moveTo>
                    <a:pt x="47235" y="80530"/>
                  </a:moveTo>
                  <a:lnTo>
                    <a:pt x="22585" y="80530"/>
                  </a:lnTo>
                  <a:lnTo>
                    <a:pt x="22585" y="88747"/>
                  </a:lnTo>
                  <a:lnTo>
                    <a:pt x="81538" y="88747"/>
                  </a:lnTo>
                  <a:lnTo>
                    <a:pt x="81538" y="81610"/>
                  </a:lnTo>
                  <a:lnTo>
                    <a:pt x="47096" y="81610"/>
                  </a:lnTo>
                  <a:lnTo>
                    <a:pt x="47235" y="80530"/>
                  </a:lnTo>
                  <a:close/>
                </a:path>
                <a:path w="104140" h="118109">
                  <a:moveTo>
                    <a:pt x="52062" y="0"/>
                  </a:moveTo>
                  <a:lnTo>
                    <a:pt x="50474" y="2870"/>
                  </a:lnTo>
                  <a:lnTo>
                    <a:pt x="47007" y="6972"/>
                  </a:lnTo>
                  <a:lnTo>
                    <a:pt x="41178" y="14338"/>
                  </a:lnTo>
                  <a:lnTo>
                    <a:pt x="37454" y="21085"/>
                  </a:lnTo>
                  <a:lnTo>
                    <a:pt x="36191" y="28209"/>
                  </a:lnTo>
                  <a:lnTo>
                    <a:pt x="36822" y="35005"/>
                  </a:lnTo>
                  <a:lnTo>
                    <a:pt x="38777" y="40767"/>
                  </a:lnTo>
                  <a:lnTo>
                    <a:pt x="42486" y="48501"/>
                  </a:lnTo>
                  <a:lnTo>
                    <a:pt x="44594" y="54876"/>
                  </a:lnTo>
                  <a:lnTo>
                    <a:pt x="46270" y="60985"/>
                  </a:lnTo>
                  <a:lnTo>
                    <a:pt x="48620" y="69811"/>
                  </a:lnTo>
                  <a:lnTo>
                    <a:pt x="47427" y="79044"/>
                  </a:lnTo>
                  <a:lnTo>
                    <a:pt x="47261" y="80530"/>
                  </a:lnTo>
                  <a:lnTo>
                    <a:pt x="47096" y="81610"/>
                  </a:lnTo>
                  <a:lnTo>
                    <a:pt x="57027" y="81610"/>
                  </a:lnTo>
                  <a:lnTo>
                    <a:pt x="55537" y="70167"/>
                  </a:lnTo>
                  <a:lnTo>
                    <a:pt x="55491" y="69811"/>
                  </a:lnTo>
                  <a:lnTo>
                    <a:pt x="59466" y="54876"/>
                  </a:lnTo>
                  <a:lnTo>
                    <a:pt x="61625" y="48501"/>
                  </a:lnTo>
                  <a:lnTo>
                    <a:pt x="65320" y="40767"/>
                  </a:lnTo>
                  <a:lnTo>
                    <a:pt x="67260" y="35005"/>
                  </a:lnTo>
                  <a:lnTo>
                    <a:pt x="53611" y="2870"/>
                  </a:lnTo>
                  <a:lnTo>
                    <a:pt x="52062" y="0"/>
                  </a:lnTo>
                  <a:close/>
                </a:path>
                <a:path w="104140" h="118109">
                  <a:moveTo>
                    <a:pt x="81538" y="80530"/>
                  </a:moveTo>
                  <a:lnTo>
                    <a:pt x="56887" y="80530"/>
                  </a:lnTo>
                  <a:lnTo>
                    <a:pt x="57027" y="81610"/>
                  </a:lnTo>
                  <a:lnTo>
                    <a:pt x="81538" y="81610"/>
                  </a:lnTo>
                  <a:lnTo>
                    <a:pt x="81538" y="80530"/>
                  </a:lnTo>
                  <a:close/>
                </a:path>
                <a:path w="104140" h="118109">
                  <a:moveTo>
                    <a:pt x="38010" y="61353"/>
                  </a:moveTo>
                  <a:lnTo>
                    <a:pt x="18915" y="61353"/>
                  </a:lnTo>
                  <a:lnTo>
                    <a:pt x="26382" y="63906"/>
                  </a:lnTo>
                  <a:lnTo>
                    <a:pt x="30428" y="69811"/>
                  </a:lnTo>
                  <a:lnTo>
                    <a:pt x="33151" y="73875"/>
                  </a:lnTo>
                  <a:lnTo>
                    <a:pt x="33566" y="79044"/>
                  </a:lnTo>
                  <a:lnTo>
                    <a:pt x="33685" y="80530"/>
                  </a:lnTo>
                  <a:lnTo>
                    <a:pt x="41343" y="80530"/>
                  </a:lnTo>
                  <a:lnTo>
                    <a:pt x="40486" y="70167"/>
                  </a:lnTo>
                  <a:lnTo>
                    <a:pt x="40419" y="69811"/>
                  </a:lnTo>
                  <a:lnTo>
                    <a:pt x="38010" y="61353"/>
                  </a:lnTo>
                  <a:close/>
                </a:path>
                <a:path w="104140" h="118109">
                  <a:moveTo>
                    <a:pt x="89300" y="44166"/>
                  </a:moveTo>
                  <a:lnTo>
                    <a:pt x="62866" y="79044"/>
                  </a:lnTo>
                  <a:lnTo>
                    <a:pt x="62742" y="80530"/>
                  </a:lnTo>
                  <a:lnTo>
                    <a:pt x="70400" y="80530"/>
                  </a:lnTo>
                  <a:lnTo>
                    <a:pt x="70972" y="73875"/>
                  </a:lnTo>
                  <a:lnTo>
                    <a:pt x="74236" y="68986"/>
                  </a:lnTo>
                  <a:lnTo>
                    <a:pt x="77703" y="63906"/>
                  </a:lnTo>
                  <a:lnTo>
                    <a:pt x="85209" y="61353"/>
                  </a:lnTo>
                  <a:lnTo>
                    <a:pt x="104031" y="61353"/>
                  </a:lnTo>
                  <a:lnTo>
                    <a:pt x="104092" y="57165"/>
                  </a:lnTo>
                  <a:lnTo>
                    <a:pt x="98647" y="48501"/>
                  </a:lnTo>
                  <a:lnTo>
                    <a:pt x="98780" y="48501"/>
                  </a:lnTo>
                  <a:lnTo>
                    <a:pt x="89300" y="44166"/>
                  </a:lnTo>
                  <a:close/>
                </a:path>
                <a:path w="104140" h="118109">
                  <a:moveTo>
                    <a:pt x="14771" y="44166"/>
                  </a:moveTo>
                  <a:lnTo>
                    <a:pt x="5300" y="48501"/>
                  </a:lnTo>
                  <a:lnTo>
                    <a:pt x="5434" y="48501"/>
                  </a:lnTo>
                  <a:lnTo>
                    <a:pt x="0" y="57165"/>
                  </a:lnTo>
                  <a:lnTo>
                    <a:pt x="49" y="60412"/>
                  </a:lnTo>
                  <a:lnTo>
                    <a:pt x="169" y="68262"/>
                  </a:lnTo>
                  <a:lnTo>
                    <a:pt x="2735" y="76327"/>
                  </a:lnTo>
                  <a:lnTo>
                    <a:pt x="7243" y="79044"/>
                  </a:lnTo>
                  <a:lnTo>
                    <a:pt x="8526" y="79044"/>
                  </a:lnTo>
                  <a:lnTo>
                    <a:pt x="6443" y="70167"/>
                  </a:lnTo>
                  <a:lnTo>
                    <a:pt x="18915" y="61353"/>
                  </a:lnTo>
                  <a:lnTo>
                    <a:pt x="38010" y="61353"/>
                  </a:lnTo>
                  <a:lnTo>
                    <a:pt x="37742" y="60412"/>
                  </a:lnTo>
                  <a:lnTo>
                    <a:pt x="32974" y="52393"/>
                  </a:lnTo>
                  <a:lnTo>
                    <a:pt x="25988" y="46570"/>
                  </a:lnTo>
                  <a:lnTo>
                    <a:pt x="14771" y="44166"/>
                  </a:lnTo>
                  <a:close/>
                </a:path>
                <a:path w="104140" h="118109">
                  <a:moveTo>
                    <a:pt x="104031" y="61353"/>
                  </a:moveTo>
                  <a:lnTo>
                    <a:pt x="85209" y="61353"/>
                  </a:lnTo>
                  <a:lnTo>
                    <a:pt x="91266" y="65608"/>
                  </a:lnTo>
                  <a:lnTo>
                    <a:pt x="97642" y="70167"/>
                  </a:lnTo>
                  <a:lnTo>
                    <a:pt x="95597" y="79044"/>
                  </a:lnTo>
                  <a:lnTo>
                    <a:pt x="96880" y="79044"/>
                  </a:lnTo>
                  <a:lnTo>
                    <a:pt x="101388" y="76327"/>
                  </a:lnTo>
                  <a:lnTo>
                    <a:pt x="103928" y="68262"/>
                  </a:lnTo>
                  <a:lnTo>
                    <a:pt x="104031" y="6135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sp>
        <p:nvSpPr>
          <p:cNvPr id="23" name="object 5">
            <a:extLst>
              <a:ext uri="{FF2B5EF4-FFF2-40B4-BE49-F238E27FC236}">
                <a16:creationId xmlns:a16="http://schemas.microsoft.com/office/drawing/2014/main" id="{B5227367-A248-5710-7A79-2C384D7A7DF6}"/>
              </a:ext>
            </a:extLst>
          </p:cNvPr>
          <p:cNvSpPr txBox="1"/>
          <p:nvPr/>
        </p:nvSpPr>
        <p:spPr>
          <a:xfrm>
            <a:off x="990600" y="2404400"/>
            <a:ext cx="4553580" cy="708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30"/>
              </a:lnSpc>
              <a:spcBef>
                <a:spcPts val="100"/>
              </a:spcBef>
            </a:pPr>
            <a:r>
              <a:rPr lang="fr-CA" sz="2800" b="1" noProof="0" dirty="0">
                <a:solidFill>
                  <a:srgbClr val="FFFFFF"/>
                </a:solidFill>
                <a:latin typeface="Calibri"/>
                <a:cs typeface="Calibri"/>
              </a:rPr>
              <a:t>FRT106-3C</a:t>
            </a:r>
            <a:endParaRPr lang="fr-CA" sz="2800" noProof="0" dirty="0">
              <a:latin typeface="Calibri"/>
              <a:cs typeface="Calibri"/>
            </a:endParaRPr>
          </a:p>
          <a:p>
            <a:pPr marL="12700">
              <a:lnSpc>
                <a:spcPts val="1545"/>
              </a:lnSpc>
            </a:pPr>
            <a:r>
              <a:rPr lang="fr-CA" sz="1600" spc="-10" noProof="0" dirty="0">
                <a:solidFill>
                  <a:srgbClr val="FFFFFF"/>
                </a:solidFill>
                <a:latin typeface="Calibri"/>
                <a:cs typeface="Calibri"/>
              </a:rPr>
              <a:t>Cours</a:t>
            </a:r>
            <a:r>
              <a:rPr lang="fr-CA" sz="1600" spc="-40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lang="fr-CA" sz="1600" spc="-35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spc="-10" noProof="0" dirty="0">
                <a:solidFill>
                  <a:srgbClr val="FFFFFF"/>
                </a:solidFill>
                <a:latin typeface="Calibri"/>
                <a:cs typeface="Calibri"/>
              </a:rPr>
              <a:t>français</a:t>
            </a:r>
            <a:r>
              <a:rPr lang="fr-CA" sz="1600" spc="-35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spc="-10" noProof="0" dirty="0">
                <a:solidFill>
                  <a:srgbClr val="FFFFFF"/>
                </a:solidFill>
                <a:latin typeface="Calibri"/>
                <a:cs typeface="Calibri"/>
              </a:rPr>
              <a:t>spécialisé</a:t>
            </a:r>
            <a:r>
              <a:rPr lang="fr-CA" sz="1600" spc="-35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FFFFFF"/>
                </a:solidFill>
                <a:latin typeface="Calibri"/>
                <a:cs typeface="Calibri"/>
              </a:rPr>
              <a:t>par domaine d’emploi</a:t>
            </a:r>
            <a:endParaRPr lang="fr-CA" sz="1600" noProof="0" dirty="0">
              <a:latin typeface="Calibri"/>
              <a:cs typeface="Calibri"/>
            </a:endParaRPr>
          </a:p>
          <a:p>
            <a:pPr marL="12700">
              <a:lnSpc>
                <a:spcPts val="1614"/>
              </a:lnSpc>
            </a:pPr>
            <a:r>
              <a:rPr lang="fr-CA" sz="1600" noProof="0" dirty="0">
                <a:solidFill>
                  <a:srgbClr val="FFFFFF"/>
                </a:solidFill>
                <a:latin typeface="Calibri"/>
                <a:cs typeface="Calibri"/>
              </a:rPr>
              <a:t>Génie</a:t>
            </a:r>
            <a:r>
              <a:rPr lang="fr-CA" sz="1600" spc="-50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lang="fr-CA" sz="1600" spc="-50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spc="-10" noProof="0" dirty="0">
                <a:solidFill>
                  <a:srgbClr val="FFFFFF"/>
                </a:solidFill>
                <a:latin typeface="Calibri"/>
                <a:cs typeface="Calibri"/>
              </a:rPr>
              <a:t>sciences</a:t>
            </a:r>
            <a:r>
              <a:rPr lang="fr-CA" sz="1600" spc="-45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spc="-10" noProof="0" dirty="0">
                <a:solidFill>
                  <a:srgbClr val="FFFFFF"/>
                </a:solidFill>
                <a:latin typeface="Calibri"/>
                <a:cs typeface="Calibri"/>
              </a:rPr>
              <a:t>appliquées</a:t>
            </a:r>
            <a:endParaRPr lang="fr-CA" sz="1600" noProof="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object 136"/>
          <p:cNvSpPr/>
          <p:nvPr/>
        </p:nvSpPr>
        <p:spPr>
          <a:xfrm>
            <a:off x="4934229" y="2649598"/>
            <a:ext cx="2741295" cy="0"/>
          </a:xfrm>
          <a:custGeom>
            <a:avLst/>
            <a:gdLst/>
            <a:ahLst/>
            <a:cxnLst/>
            <a:rect l="l" t="t" r="r" b="b"/>
            <a:pathLst>
              <a:path w="2741295">
                <a:moveTo>
                  <a:pt x="0" y="0"/>
                </a:moveTo>
                <a:lnTo>
                  <a:pt x="2741066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37" name="object 137"/>
          <p:cNvSpPr txBox="1"/>
          <p:nvPr/>
        </p:nvSpPr>
        <p:spPr>
          <a:xfrm>
            <a:off x="4926986" y="2186750"/>
            <a:ext cx="27730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200" b="1" spc="55" noProof="0" dirty="0">
                <a:solidFill>
                  <a:srgbClr val="007569"/>
                </a:solidFill>
                <a:latin typeface="Calibri"/>
                <a:cs typeface="Calibri"/>
              </a:rPr>
              <a:t>AUTOAPPRENTISSAGE</a:t>
            </a:r>
            <a:endParaRPr lang="fr-CA" sz="2200" noProof="0" dirty="0">
              <a:latin typeface="Calibri"/>
              <a:cs typeface="Calibri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5150126" y="2684801"/>
            <a:ext cx="1128395" cy="119126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41935" indent="-229235">
              <a:lnSpc>
                <a:spcPct val="100000"/>
              </a:lnSpc>
              <a:spcBef>
                <a:spcPts val="1000"/>
              </a:spcBef>
              <a:buChar char="•"/>
              <a:tabLst>
                <a:tab pos="241935" algn="l"/>
              </a:tabLst>
            </a:pPr>
            <a:r>
              <a:rPr lang="fr-CA" sz="1800" spc="-30" noProof="0" dirty="0">
                <a:solidFill>
                  <a:srgbClr val="007569"/>
                </a:solidFill>
                <a:latin typeface="Calibri"/>
                <a:cs typeface="Calibri"/>
              </a:rPr>
              <a:t>Présenter</a:t>
            </a:r>
            <a:endParaRPr lang="fr-CA" sz="1800" noProof="0" dirty="0">
              <a:latin typeface="Calibri"/>
              <a:cs typeface="Calibri"/>
            </a:endParaRPr>
          </a:p>
          <a:p>
            <a:pPr marL="241935" indent="-229235">
              <a:lnSpc>
                <a:spcPct val="100000"/>
              </a:lnSpc>
              <a:spcBef>
                <a:spcPts val="900"/>
              </a:spcBef>
              <a:buChar char="•"/>
              <a:tabLst>
                <a:tab pos="241935" algn="l"/>
              </a:tabLst>
            </a:pP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Décrire</a:t>
            </a:r>
            <a:endParaRPr lang="fr-CA" sz="1800" noProof="0" dirty="0">
              <a:latin typeface="Calibri"/>
              <a:cs typeface="Calibri"/>
            </a:endParaRPr>
          </a:p>
          <a:p>
            <a:pPr marL="241935" indent="-229235">
              <a:lnSpc>
                <a:spcPct val="100000"/>
              </a:lnSpc>
              <a:spcBef>
                <a:spcPts val="900"/>
              </a:spcBef>
              <a:buChar char="•"/>
              <a:tabLst>
                <a:tab pos="241935" algn="l"/>
              </a:tabLst>
            </a:pP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Expliquer</a:t>
            </a:r>
            <a:endParaRPr lang="fr-CA" sz="1800" noProof="0" dirty="0">
              <a:latin typeface="Calibri"/>
              <a:cs typeface="Calibri"/>
            </a:endParaRPr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88832242-AE9A-FED3-3F68-B745B605BD3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rot="16200000" flipH="1">
            <a:off x="5830768" y="4190658"/>
            <a:ext cx="556152" cy="498781"/>
          </a:xfrm>
          <a:prstGeom prst="bentConnector2">
            <a:avLst/>
          </a:prstGeom>
          <a:ln w="19050">
            <a:solidFill>
              <a:srgbClr val="0075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ject 76" descr="$PPTXTitle">
            <a:extLst>
              <a:ext uri="{FF2B5EF4-FFF2-40B4-BE49-F238E27FC236}">
                <a16:creationId xmlns:a16="http://schemas.microsoft.com/office/drawing/2014/main" id="{DEDFC2FA-9A90-BBA7-8670-67DD7D9A24E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973452" y="582027"/>
            <a:ext cx="825055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2500" b="1" i="0">
                <a:solidFill>
                  <a:srgbClr val="5FA05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ts val="100"/>
              </a:spcBef>
            </a:pPr>
            <a:r>
              <a:rPr lang="fr-CA" noProof="0" dirty="0">
                <a:solidFill>
                  <a:srgbClr val="477D77"/>
                </a:solidFill>
              </a:rPr>
              <a:t>SE</a:t>
            </a:r>
            <a:r>
              <a:rPr lang="fr-CA" spc="150" noProof="0" dirty="0">
                <a:solidFill>
                  <a:srgbClr val="477D77"/>
                </a:solidFill>
              </a:rPr>
              <a:t> </a:t>
            </a:r>
            <a:r>
              <a:rPr lang="fr-CA" spc="50" noProof="0" dirty="0">
                <a:solidFill>
                  <a:srgbClr val="477D77"/>
                </a:solidFill>
              </a:rPr>
              <a:t>PRÉPARER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spc="60" noProof="0" dirty="0">
                <a:solidFill>
                  <a:srgbClr val="477D77"/>
                </a:solidFill>
              </a:rPr>
              <a:t>PARTICIPER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UN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SALON</a:t>
            </a:r>
            <a:r>
              <a:rPr lang="fr-CA" spc="145" noProof="0" dirty="0">
                <a:solidFill>
                  <a:srgbClr val="477D77"/>
                </a:solidFill>
              </a:rPr>
              <a:t> </a:t>
            </a:r>
            <a:r>
              <a:rPr lang="fr-CA" spc="70" noProof="0" dirty="0">
                <a:solidFill>
                  <a:srgbClr val="477D77"/>
                </a:solidFill>
              </a:rPr>
              <a:t>PROFESSIONNEL</a:t>
            </a:r>
            <a:br>
              <a:rPr lang="fr-CA" spc="40" noProof="0" dirty="0"/>
            </a:br>
            <a:r>
              <a:rPr lang="fr-CA" spc="40" noProof="0" dirty="0"/>
              <a:t>Autoapprentissage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F504DD8-C6E5-973D-BFF6-6BE6D20796A3}"/>
              </a:ext>
            </a:extLst>
          </p:cNvPr>
          <p:cNvGrpSpPr/>
          <p:nvPr/>
        </p:nvGrpSpPr>
        <p:grpSpPr>
          <a:xfrm>
            <a:off x="0" y="6894575"/>
            <a:ext cx="3610750" cy="1335616"/>
            <a:chOff x="0" y="6894575"/>
            <a:chExt cx="3610750" cy="1335616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3CE2D592-68B2-F6A1-AB6C-0D0A627D0CE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407009" y="7005977"/>
              <a:ext cx="1121410" cy="1121410"/>
            </a:xfrm>
            <a:custGeom>
              <a:avLst/>
              <a:gdLst/>
              <a:ahLst/>
              <a:cxnLst/>
              <a:rect l="l" t="t" r="r" b="b"/>
              <a:pathLst>
                <a:path w="1121410" h="1121409">
                  <a:moveTo>
                    <a:pt x="1121219" y="0"/>
                  </a:moveTo>
                  <a:lnTo>
                    <a:pt x="0" y="1121181"/>
                  </a:lnTo>
                  <a:lnTo>
                    <a:pt x="112121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7570075E-E37B-C70F-202A-BB2162F62B0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137180" y="6894575"/>
              <a:ext cx="0" cy="1335405"/>
            </a:xfrm>
            <a:custGeom>
              <a:avLst/>
              <a:gdLst/>
              <a:ahLst/>
              <a:cxnLst/>
              <a:rect l="l" t="t" r="r" b="b"/>
              <a:pathLst>
                <a:path h="1335404">
                  <a:moveTo>
                    <a:pt x="0" y="1335023"/>
                  </a:moveTo>
                  <a:lnTo>
                    <a:pt x="0" y="0"/>
                  </a:lnTo>
                  <a:lnTo>
                    <a:pt x="0" y="133502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38E20410-A6B8-18ED-9B6B-31D5604BCAA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553083" y="7736129"/>
              <a:ext cx="829310" cy="0"/>
            </a:xfrm>
            <a:custGeom>
              <a:avLst/>
              <a:gdLst/>
              <a:ahLst/>
              <a:cxnLst/>
              <a:rect l="l" t="t" r="r" b="b"/>
              <a:pathLst>
                <a:path w="829310">
                  <a:moveTo>
                    <a:pt x="0" y="0"/>
                  </a:moveTo>
                  <a:lnTo>
                    <a:pt x="82905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057C1E76-D1C0-CEF7-0602-B8CB1D3C975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407038" y="7343471"/>
              <a:ext cx="446405" cy="446405"/>
            </a:xfrm>
            <a:custGeom>
              <a:avLst/>
              <a:gdLst/>
              <a:ahLst/>
              <a:cxnLst/>
              <a:rect l="l" t="t" r="r" b="b"/>
              <a:pathLst>
                <a:path w="446405" h="446404">
                  <a:moveTo>
                    <a:pt x="0" y="0"/>
                  </a:moveTo>
                  <a:lnTo>
                    <a:pt x="446189" y="4462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CD1DAF31-32FE-7AEB-A24E-12F203EB4EE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082415" y="7397012"/>
              <a:ext cx="1096010" cy="0"/>
            </a:xfrm>
            <a:custGeom>
              <a:avLst/>
              <a:gdLst/>
              <a:ahLst/>
              <a:cxnLst/>
              <a:rect l="l" t="t" r="r" b="b"/>
              <a:pathLst>
                <a:path w="1096010">
                  <a:moveTo>
                    <a:pt x="1095438" y="0"/>
                  </a:moveTo>
                  <a:lnTo>
                    <a:pt x="0" y="0"/>
                  </a:lnTo>
                  <a:lnTo>
                    <a:pt x="1095438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C452CDFC-C31C-D928-E206-829A7480CAF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0685" y="7104571"/>
              <a:ext cx="924560" cy="924560"/>
            </a:xfrm>
            <a:custGeom>
              <a:avLst/>
              <a:gdLst/>
              <a:ahLst/>
              <a:cxnLst/>
              <a:rect l="l" t="t" r="r" b="b"/>
              <a:pathLst>
                <a:path w="924560" h="924559">
                  <a:moveTo>
                    <a:pt x="0" y="0"/>
                  </a:moveTo>
                  <a:lnTo>
                    <a:pt x="923963" y="9240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DB3DE0CF-6356-7773-1E72-225CB35B510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003090" y="7397007"/>
              <a:ext cx="579755" cy="0"/>
            </a:xfrm>
            <a:custGeom>
              <a:avLst/>
              <a:gdLst/>
              <a:ahLst/>
              <a:cxnLst/>
              <a:rect l="l" t="t" r="r" b="b"/>
              <a:pathLst>
                <a:path w="579755">
                  <a:moveTo>
                    <a:pt x="579145" y="0"/>
                  </a:moveTo>
                  <a:lnTo>
                    <a:pt x="0" y="0"/>
                  </a:lnTo>
                  <a:lnTo>
                    <a:pt x="57914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D599AD08-E59B-8463-539C-4696A41B1E1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462222" y="7338942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5">
                  <a:moveTo>
                    <a:pt x="0" y="455256"/>
                  </a:moveTo>
                  <a:lnTo>
                    <a:pt x="0" y="0"/>
                  </a:lnTo>
                  <a:lnTo>
                    <a:pt x="0" y="45525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F922755C-55C7-3F94-F87D-63F561B14D0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579864" y="7191255"/>
              <a:ext cx="751205" cy="751205"/>
            </a:xfrm>
            <a:custGeom>
              <a:avLst/>
              <a:gdLst/>
              <a:ahLst/>
              <a:cxnLst/>
              <a:rect l="l" t="t" r="r" b="b"/>
              <a:pathLst>
                <a:path w="751205" h="751204">
                  <a:moveTo>
                    <a:pt x="750620" y="0"/>
                  </a:moveTo>
                  <a:lnTo>
                    <a:pt x="0" y="750633"/>
                  </a:lnTo>
                  <a:lnTo>
                    <a:pt x="75062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AD195CC3-238D-1001-EB2C-8E71AEC5A0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124732" y="7285939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40">
                  <a:moveTo>
                    <a:pt x="0" y="561263"/>
                  </a:moveTo>
                  <a:lnTo>
                    <a:pt x="0" y="0"/>
                  </a:lnTo>
                  <a:lnTo>
                    <a:pt x="0" y="561263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03FE6C83-3DC3-57B5-0FD0-DD1C614A7A4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547032" y="7736129"/>
              <a:ext cx="816610" cy="0"/>
            </a:xfrm>
            <a:custGeom>
              <a:avLst/>
              <a:gdLst/>
              <a:ahLst/>
              <a:cxnLst/>
              <a:rect l="l" t="t" r="r" b="b"/>
              <a:pathLst>
                <a:path w="816610">
                  <a:moveTo>
                    <a:pt x="0" y="0"/>
                  </a:moveTo>
                  <a:lnTo>
                    <a:pt x="816279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9BB5E437-9BA1-4A67-5850-C99F4D21153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74954" y="7023799"/>
              <a:ext cx="1085850" cy="1085850"/>
            </a:xfrm>
            <a:custGeom>
              <a:avLst/>
              <a:gdLst/>
              <a:ahLst/>
              <a:cxnLst/>
              <a:rect l="l" t="t" r="r" b="b"/>
              <a:pathLst>
                <a:path w="1085850" h="1085850">
                  <a:moveTo>
                    <a:pt x="0" y="0"/>
                  </a:moveTo>
                  <a:lnTo>
                    <a:pt x="1085507" y="108554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2AF6B392-3769-F7FF-1079-EA3EA6E2714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240862" y="7397007"/>
              <a:ext cx="753745" cy="0"/>
            </a:xfrm>
            <a:custGeom>
              <a:avLst/>
              <a:gdLst/>
              <a:ahLst/>
              <a:cxnLst/>
              <a:rect l="l" t="t" r="r" b="b"/>
              <a:pathLst>
                <a:path w="753744">
                  <a:moveTo>
                    <a:pt x="753694" y="0"/>
                  </a:moveTo>
                  <a:lnTo>
                    <a:pt x="0" y="0"/>
                  </a:lnTo>
                  <a:lnTo>
                    <a:pt x="753694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4196D044-F60F-BFC2-5077-D87CD735CC6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88592" y="7736134"/>
              <a:ext cx="1183640" cy="0"/>
            </a:xfrm>
            <a:custGeom>
              <a:avLst/>
              <a:gdLst/>
              <a:ahLst/>
              <a:cxnLst/>
              <a:rect l="l" t="t" r="r" b="b"/>
              <a:pathLst>
                <a:path w="1183639">
                  <a:moveTo>
                    <a:pt x="0" y="0"/>
                  </a:moveTo>
                  <a:lnTo>
                    <a:pt x="1183271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FCC702C5-646F-02C8-C8AE-AEDA09BFF8D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10660" y="6972242"/>
              <a:ext cx="0" cy="1188720"/>
            </a:xfrm>
            <a:custGeom>
              <a:avLst/>
              <a:gdLst/>
              <a:ahLst/>
              <a:cxnLst/>
              <a:rect l="l" t="t" r="r" b="b"/>
              <a:pathLst>
                <a:path h="1188720">
                  <a:moveTo>
                    <a:pt x="0" y="0"/>
                  </a:moveTo>
                  <a:lnTo>
                    <a:pt x="0" y="118865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315A7CAF-21BC-6153-3AB2-C98A3D2792B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51926" y="7397007"/>
              <a:ext cx="382270" cy="0"/>
            </a:xfrm>
            <a:custGeom>
              <a:avLst/>
              <a:gdLst/>
              <a:ahLst/>
              <a:cxnLst/>
              <a:rect l="l" t="t" r="r" b="b"/>
              <a:pathLst>
                <a:path w="382269">
                  <a:moveTo>
                    <a:pt x="381673" y="0"/>
                  </a:moveTo>
                  <a:lnTo>
                    <a:pt x="0" y="0"/>
                  </a:lnTo>
                  <a:lnTo>
                    <a:pt x="381673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1487288F-DF28-1604-A252-6958ABEA26B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12313" y="7064931"/>
              <a:ext cx="0" cy="1003300"/>
            </a:xfrm>
            <a:custGeom>
              <a:avLst/>
              <a:gdLst/>
              <a:ahLst/>
              <a:cxnLst/>
              <a:rect l="l" t="t" r="r" b="b"/>
              <a:pathLst>
                <a:path h="1003300">
                  <a:moveTo>
                    <a:pt x="0" y="1003287"/>
                  </a:moveTo>
                  <a:lnTo>
                    <a:pt x="0" y="0"/>
                  </a:lnTo>
                  <a:lnTo>
                    <a:pt x="0" y="1003287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F4D814BB-5491-196E-F907-8998574D532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9777" y="7081061"/>
              <a:ext cx="971550" cy="971550"/>
            </a:xfrm>
            <a:custGeom>
              <a:avLst/>
              <a:gdLst/>
              <a:ahLst/>
              <a:cxnLst/>
              <a:rect l="l" t="t" r="r" b="b"/>
              <a:pathLst>
                <a:path w="971550" h="971550">
                  <a:moveTo>
                    <a:pt x="0" y="971016"/>
                  </a:moveTo>
                  <a:lnTo>
                    <a:pt x="971003" y="0"/>
                  </a:lnTo>
                  <a:lnTo>
                    <a:pt x="0" y="971016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5" name="object 28">
              <a:extLst>
                <a:ext uri="{FF2B5EF4-FFF2-40B4-BE49-F238E27FC236}">
                  <a16:creationId xmlns:a16="http://schemas.microsoft.com/office/drawing/2014/main" id="{2B768EA3-8052-C77F-6CDE-D77D34E4059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0" y="7736134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10">
                  <a:moveTo>
                    <a:pt x="0" y="0"/>
                  </a:moveTo>
                  <a:lnTo>
                    <a:pt x="562598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6" name="object 29">
              <a:extLst>
                <a:ext uri="{FF2B5EF4-FFF2-40B4-BE49-F238E27FC236}">
                  <a16:creationId xmlns:a16="http://schemas.microsoft.com/office/drawing/2014/main" id="{079D52A2-81FA-3DA5-B1F9-38663E1FA79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8245" y="7262464"/>
              <a:ext cx="0" cy="608330"/>
            </a:xfrm>
            <a:custGeom>
              <a:avLst/>
              <a:gdLst/>
              <a:ahLst/>
              <a:cxnLst/>
              <a:rect l="l" t="t" r="r" b="b"/>
              <a:pathLst>
                <a:path h="608329">
                  <a:moveTo>
                    <a:pt x="0" y="0"/>
                  </a:moveTo>
                  <a:lnTo>
                    <a:pt x="0" y="60821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7" name="object 30">
              <a:extLst>
                <a:ext uri="{FF2B5EF4-FFF2-40B4-BE49-F238E27FC236}">
                  <a16:creationId xmlns:a16="http://schemas.microsoft.com/office/drawing/2014/main" id="{22E0EB18-4D40-01FA-9A1B-E3B958EBED0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0" y="7636246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20" h="477520">
                  <a:moveTo>
                    <a:pt x="0" y="0"/>
                  </a:moveTo>
                  <a:lnTo>
                    <a:pt x="477098" y="47712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8" name="object 31">
              <a:extLst>
                <a:ext uri="{FF2B5EF4-FFF2-40B4-BE49-F238E27FC236}">
                  <a16:creationId xmlns:a16="http://schemas.microsoft.com/office/drawing/2014/main" id="{510585C8-4A6E-4181-0F68-7054E1A0B0E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0" y="7397001"/>
              <a:ext cx="493395" cy="0"/>
            </a:xfrm>
            <a:custGeom>
              <a:avLst/>
              <a:gdLst/>
              <a:ahLst/>
              <a:cxnLst/>
              <a:rect l="l" t="t" r="r" b="b"/>
              <a:pathLst>
                <a:path w="493395">
                  <a:moveTo>
                    <a:pt x="0" y="0"/>
                  </a:moveTo>
                  <a:lnTo>
                    <a:pt x="493217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9" name="object 32">
              <a:extLst>
                <a:ext uri="{FF2B5EF4-FFF2-40B4-BE49-F238E27FC236}">
                  <a16:creationId xmlns:a16="http://schemas.microsoft.com/office/drawing/2014/main" id="{7FAAB82E-FFC6-62E4-FE9E-7B9477EBF03D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9879" y="7259805"/>
              <a:ext cx="0" cy="614045"/>
            </a:xfrm>
            <a:custGeom>
              <a:avLst/>
              <a:gdLst/>
              <a:ahLst/>
              <a:cxnLst/>
              <a:rect l="l" t="t" r="r" b="b"/>
              <a:pathLst>
                <a:path h="614045">
                  <a:moveTo>
                    <a:pt x="0" y="613537"/>
                  </a:moveTo>
                  <a:lnTo>
                    <a:pt x="0" y="0"/>
                  </a:lnTo>
                  <a:lnTo>
                    <a:pt x="0" y="613537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0" name="object 33">
              <a:extLst>
                <a:ext uri="{FF2B5EF4-FFF2-40B4-BE49-F238E27FC236}">
                  <a16:creationId xmlns:a16="http://schemas.microsoft.com/office/drawing/2014/main" id="{3324CEEC-1C19-9BA7-36AC-8F291B2C56F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675205" y="7734486"/>
              <a:ext cx="584835" cy="0"/>
            </a:xfrm>
            <a:custGeom>
              <a:avLst/>
              <a:gdLst/>
              <a:ahLst/>
              <a:cxnLst/>
              <a:rect l="l" t="t" r="r" b="b"/>
              <a:pathLst>
                <a:path w="584835">
                  <a:moveTo>
                    <a:pt x="584822" y="0"/>
                  </a:moveTo>
                  <a:lnTo>
                    <a:pt x="0" y="0"/>
                  </a:lnTo>
                  <a:lnTo>
                    <a:pt x="584822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8F37DEC7-5911-8D7D-3C8C-FAE0089AE0E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2799692" y="7579137"/>
              <a:ext cx="0" cy="650240"/>
            </a:xfrm>
            <a:custGeom>
              <a:avLst/>
              <a:gdLst/>
              <a:ahLst/>
              <a:cxnLst/>
              <a:rect l="l" t="t" r="r" b="b"/>
              <a:pathLst>
                <a:path h="650240">
                  <a:moveTo>
                    <a:pt x="0" y="649808"/>
                  </a:moveTo>
                  <a:lnTo>
                    <a:pt x="0" y="0"/>
                  </a:lnTo>
                  <a:lnTo>
                    <a:pt x="0" y="649808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2" name="object 35">
              <a:extLst>
                <a:ext uri="{FF2B5EF4-FFF2-40B4-BE49-F238E27FC236}">
                  <a16:creationId xmlns:a16="http://schemas.microsoft.com/office/drawing/2014/main" id="{7D8AF30E-32D0-927B-6CA8-B77C5663A9D6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2378875" y="807360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19">
                  <a:moveTo>
                    <a:pt x="0" y="0"/>
                  </a:moveTo>
                  <a:lnTo>
                    <a:pt x="50252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3" name="object 36">
              <a:extLst>
                <a:ext uri="{FF2B5EF4-FFF2-40B4-BE49-F238E27FC236}">
                  <a16:creationId xmlns:a16="http://schemas.microsoft.com/office/drawing/2014/main" id="{D6DA1F8B-822A-D462-8EF6-CA900020F03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789314" y="7400677"/>
              <a:ext cx="829310" cy="829310"/>
            </a:xfrm>
            <a:custGeom>
              <a:avLst/>
              <a:gdLst/>
              <a:ahLst/>
              <a:cxnLst/>
              <a:rect l="l" t="t" r="r" b="b"/>
              <a:pathLst>
                <a:path w="829310" h="829309">
                  <a:moveTo>
                    <a:pt x="828901" y="828922"/>
                  </a:moveTo>
                  <a:lnTo>
                    <a:pt x="0" y="0"/>
                  </a:lnTo>
                  <a:lnTo>
                    <a:pt x="828901" y="82892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4" name="object 37">
              <a:extLst>
                <a:ext uri="{FF2B5EF4-FFF2-40B4-BE49-F238E27FC236}">
                  <a16:creationId xmlns:a16="http://schemas.microsoft.com/office/drawing/2014/main" id="{8D6B4495-598E-D6CE-2C60-D86D730C1E0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2123108" y="7589794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0" y="0"/>
                  </a:moveTo>
                  <a:lnTo>
                    <a:pt x="0" y="628497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5" name="object 38">
              <a:extLst>
                <a:ext uri="{FF2B5EF4-FFF2-40B4-BE49-F238E27FC236}">
                  <a16:creationId xmlns:a16="http://schemas.microsoft.com/office/drawing/2014/main" id="{3A911E32-B698-16EA-3BFD-50D82211998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580366" y="7529219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345" y="700380"/>
                  </a:moveTo>
                  <a:lnTo>
                    <a:pt x="0" y="0"/>
                  </a:lnTo>
                  <a:lnTo>
                    <a:pt x="700345" y="70038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6" name="object 39">
              <a:extLst>
                <a:ext uri="{FF2B5EF4-FFF2-40B4-BE49-F238E27FC236}">
                  <a16:creationId xmlns:a16="http://schemas.microsoft.com/office/drawing/2014/main" id="{09EC9041-35BE-BFA6-E305-D102ECA046DE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277082" y="7734482"/>
              <a:ext cx="1356360" cy="0"/>
            </a:xfrm>
            <a:custGeom>
              <a:avLst/>
              <a:gdLst/>
              <a:ahLst/>
              <a:cxnLst/>
              <a:rect l="l" t="t" r="r" b="b"/>
              <a:pathLst>
                <a:path w="1356360">
                  <a:moveTo>
                    <a:pt x="1356182" y="0"/>
                  </a:moveTo>
                  <a:lnTo>
                    <a:pt x="0" y="0"/>
                  </a:lnTo>
                  <a:lnTo>
                    <a:pt x="1356182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7" name="object 40">
              <a:extLst>
                <a:ext uri="{FF2B5EF4-FFF2-40B4-BE49-F238E27FC236}">
                  <a16:creationId xmlns:a16="http://schemas.microsoft.com/office/drawing/2014/main" id="{379ED6FD-FD15-98BE-498D-5A95CD3470E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292149" y="7331287"/>
              <a:ext cx="898525" cy="898525"/>
            </a:xfrm>
            <a:custGeom>
              <a:avLst/>
              <a:gdLst/>
              <a:ahLst/>
              <a:cxnLst/>
              <a:rect l="l" t="t" r="r" b="b"/>
              <a:pathLst>
                <a:path w="898525" h="898525">
                  <a:moveTo>
                    <a:pt x="0" y="898312"/>
                  </a:moveTo>
                  <a:lnTo>
                    <a:pt x="898322" y="0"/>
                  </a:lnTo>
                  <a:lnTo>
                    <a:pt x="0" y="89831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8" name="object 41">
              <a:extLst>
                <a:ext uri="{FF2B5EF4-FFF2-40B4-BE49-F238E27FC236}">
                  <a16:creationId xmlns:a16="http://schemas.microsoft.com/office/drawing/2014/main" id="{FCC7D9C4-36AF-6442-AEB8-60B23D71FEDB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69959" y="7593794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30" h="621029">
                  <a:moveTo>
                    <a:pt x="0" y="620496"/>
                  </a:moveTo>
                  <a:lnTo>
                    <a:pt x="620522" y="0"/>
                  </a:lnTo>
                  <a:lnTo>
                    <a:pt x="0" y="62049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9" name="object 42">
              <a:extLst>
                <a:ext uri="{FF2B5EF4-FFF2-40B4-BE49-F238E27FC236}">
                  <a16:creationId xmlns:a16="http://schemas.microsoft.com/office/drawing/2014/main" id="{501ABAF2-AD70-48BE-9CF1-E1BEA1626DC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10660" y="7715702"/>
              <a:ext cx="0" cy="377190"/>
            </a:xfrm>
            <a:custGeom>
              <a:avLst/>
              <a:gdLst/>
              <a:ahLst/>
              <a:cxnLst/>
              <a:rect l="l" t="t" r="r" b="b"/>
              <a:pathLst>
                <a:path h="377190">
                  <a:moveTo>
                    <a:pt x="0" y="0"/>
                  </a:moveTo>
                  <a:lnTo>
                    <a:pt x="0" y="37668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0" name="object 43">
              <a:extLst>
                <a:ext uri="{FF2B5EF4-FFF2-40B4-BE49-F238E27FC236}">
                  <a16:creationId xmlns:a16="http://schemas.microsoft.com/office/drawing/2014/main" id="{5A1C6825-4F3F-E00E-6901-2BE4E78C4038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73195" y="7274032"/>
              <a:ext cx="0" cy="955675"/>
            </a:xfrm>
            <a:custGeom>
              <a:avLst/>
              <a:gdLst/>
              <a:ahLst/>
              <a:cxnLst/>
              <a:rect l="l" t="t" r="r" b="b"/>
              <a:pathLst>
                <a:path h="955675">
                  <a:moveTo>
                    <a:pt x="0" y="955567"/>
                  </a:moveTo>
                  <a:lnTo>
                    <a:pt x="0" y="0"/>
                  </a:lnTo>
                  <a:lnTo>
                    <a:pt x="0" y="95556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1" name="object 44">
              <a:extLst>
                <a:ext uri="{FF2B5EF4-FFF2-40B4-BE49-F238E27FC236}">
                  <a16:creationId xmlns:a16="http://schemas.microsoft.com/office/drawing/2014/main" id="{7E8FCAAC-A4EA-96E1-05A4-184095B2853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432849" y="7731616"/>
              <a:ext cx="345440" cy="345440"/>
            </a:xfrm>
            <a:custGeom>
              <a:avLst/>
              <a:gdLst/>
              <a:ahLst/>
              <a:cxnLst/>
              <a:rect l="l" t="t" r="r" b="b"/>
              <a:pathLst>
                <a:path w="345440" h="345440">
                  <a:moveTo>
                    <a:pt x="0" y="0"/>
                  </a:moveTo>
                  <a:lnTo>
                    <a:pt x="344855" y="34485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2" name="object 45">
              <a:extLst>
                <a:ext uri="{FF2B5EF4-FFF2-40B4-BE49-F238E27FC236}">
                  <a16:creationId xmlns:a16="http://schemas.microsoft.com/office/drawing/2014/main" id="{7EF6E843-383A-D2E6-1F92-8C5866FFC5AB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32730" y="7734486"/>
              <a:ext cx="945515" cy="0"/>
            </a:xfrm>
            <a:custGeom>
              <a:avLst/>
              <a:gdLst/>
              <a:ahLst/>
              <a:cxnLst/>
              <a:rect l="l" t="t" r="r" b="b"/>
              <a:pathLst>
                <a:path w="945515">
                  <a:moveTo>
                    <a:pt x="945095" y="0"/>
                  </a:moveTo>
                  <a:lnTo>
                    <a:pt x="0" y="0"/>
                  </a:lnTo>
                  <a:lnTo>
                    <a:pt x="94509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3" name="object 46">
              <a:extLst>
                <a:ext uri="{FF2B5EF4-FFF2-40B4-BE49-F238E27FC236}">
                  <a16:creationId xmlns:a16="http://schemas.microsoft.com/office/drawing/2014/main" id="{73B2D22E-EB6E-0F91-6C15-315B6A27730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5403" y="7711649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384797" y="0"/>
                  </a:moveTo>
                  <a:lnTo>
                    <a:pt x="0" y="384797"/>
                  </a:lnTo>
                  <a:lnTo>
                    <a:pt x="38479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4" name="object 47">
              <a:extLst>
                <a:ext uri="{FF2B5EF4-FFF2-40B4-BE49-F238E27FC236}">
                  <a16:creationId xmlns:a16="http://schemas.microsoft.com/office/drawing/2014/main" id="{E02B1FA0-5591-36BC-B354-3CE4FEB492C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0" y="7402079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4" h="432434">
                  <a:moveTo>
                    <a:pt x="0" y="432286"/>
                  </a:moveTo>
                  <a:lnTo>
                    <a:pt x="432319" y="0"/>
                  </a:lnTo>
                  <a:lnTo>
                    <a:pt x="0" y="43228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10F85005-7807-9146-AAF6-3CCB8F7F8046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9889" y="7506643"/>
              <a:ext cx="0" cy="723265"/>
            </a:xfrm>
            <a:custGeom>
              <a:avLst/>
              <a:gdLst/>
              <a:ahLst/>
              <a:cxnLst/>
              <a:rect l="l" t="t" r="r" b="b"/>
              <a:pathLst>
                <a:path h="723265">
                  <a:moveTo>
                    <a:pt x="0" y="722956"/>
                  </a:moveTo>
                  <a:lnTo>
                    <a:pt x="0" y="0"/>
                  </a:lnTo>
                  <a:lnTo>
                    <a:pt x="0" y="72295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07FCCFF5-6A87-FBAC-7F0F-42FEEF5B8C75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0" y="7734477"/>
              <a:ext cx="204470" cy="0"/>
            </a:xfrm>
            <a:custGeom>
              <a:avLst/>
              <a:gdLst/>
              <a:ahLst/>
              <a:cxnLst/>
              <a:rect l="l" t="t" r="r" b="b"/>
              <a:pathLst>
                <a:path w="204470">
                  <a:moveTo>
                    <a:pt x="0" y="0"/>
                  </a:moveTo>
                  <a:lnTo>
                    <a:pt x="204316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7" name="object 50">
              <a:extLst>
                <a:ext uri="{FF2B5EF4-FFF2-40B4-BE49-F238E27FC236}">
                  <a16:creationId xmlns:a16="http://schemas.microsoft.com/office/drawing/2014/main" id="{EBEE3ED7-1B05-4E9B-9C7D-755EF10B387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2531795" y="7805718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80" h="424179">
                  <a:moveTo>
                    <a:pt x="423900" y="423881"/>
                  </a:moveTo>
                  <a:lnTo>
                    <a:pt x="0" y="0"/>
                  </a:lnTo>
                  <a:lnTo>
                    <a:pt x="423900" y="42388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8" name="object 51">
              <a:extLst>
                <a:ext uri="{FF2B5EF4-FFF2-40B4-BE49-F238E27FC236}">
                  <a16:creationId xmlns:a16="http://schemas.microsoft.com/office/drawing/2014/main" id="{E1B20704-990A-A060-4A26-03DC0F5680E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2324875" y="8071957"/>
              <a:ext cx="1285875" cy="0"/>
            </a:xfrm>
            <a:custGeom>
              <a:avLst/>
              <a:gdLst/>
              <a:ahLst/>
              <a:cxnLst/>
              <a:rect l="l" t="t" r="r" b="b"/>
              <a:pathLst>
                <a:path w="1285875">
                  <a:moveTo>
                    <a:pt x="1285481" y="0"/>
                  </a:moveTo>
                  <a:lnTo>
                    <a:pt x="0" y="0"/>
                  </a:lnTo>
                  <a:lnTo>
                    <a:pt x="1285481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9" name="object 52">
              <a:extLst>
                <a:ext uri="{FF2B5EF4-FFF2-40B4-BE49-F238E27FC236}">
                  <a16:creationId xmlns:a16="http://schemas.microsoft.com/office/drawing/2014/main" id="{BA625498-9972-44DD-EBD1-C29C62B2125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3137180" y="8012955"/>
              <a:ext cx="0" cy="217170"/>
            </a:xfrm>
            <a:custGeom>
              <a:avLst/>
              <a:gdLst/>
              <a:ahLst/>
              <a:cxnLst/>
              <a:rect l="l" t="t" r="r" b="b"/>
              <a:pathLst>
                <a:path h="217170">
                  <a:moveTo>
                    <a:pt x="0" y="216644"/>
                  </a:moveTo>
                  <a:lnTo>
                    <a:pt x="0" y="0"/>
                  </a:lnTo>
                  <a:lnTo>
                    <a:pt x="0" y="216644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0" name="object 53">
              <a:extLst>
                <a:ext uri="{FF2B5EF4-FFF2-40B4-BE49-F238E27FC236}">
                  <a16:creationId xmlns:a16="http://schemas.microsoft.com/office/drawing/2014/main" id="{B92E54C4-0BB9-D0DC-929C-7C9A1BF4826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2642049" y="7994738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0" y="234861"/>
                  </a:moveTo>
                  <a:lnTo>
                    <a:pt x="234861" y="0"/>
                  </a:lnTo>
                  <a:lnTo>
                    <a:pt x="0" y="23486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1" name="object 54">
              <a:extLst>
                <a:ext uri="{FF2B5EF4-FFF2-40B4-BE49-F238E27FC236}">
                  <a16:creationId xmlns:a16="http://schemas.microsoft.com/office/drawing/2014/main" id="{0F949C5F-EEA6-B9E1-9B1D-535B7219D58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2799692" y="7617523"/>
              <a:ext cx="0" cy="612140"/>
            </a:xfrm>
            <a:custGeom>
              <a:avLst/>
              <a:gdLst/>
              <a:ahLst/>
              <a:cxnLst/>
              <a:rect l="l" t="t" r="r" b="b"/>
              <a:pathLst>
                <a:path h="612140">
                  <a:moveTo>
                    <a:pt x="0" y="612076"/>
                  </a:moveTo>
                  <a:lnTo>
                    <a:pt x="0" y="0"/>
                  </a:lnTo>
                  <a:lnTo>
                    <a:pt x="0" y="61207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2" name="object 55">
              <a:extLst>
                <a:ext uri="{FF2B5EF4-FFF2-40B4-BE49-F238E27FC236}">
                  <a16:creationId xmlns:a16="http://schemas.microsoft.com/office/drawing/2014/main" id="{AE6653DD-2CFB-E612-2AAC-7D6FADB3F4A0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986220" y="7935062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40">
                  <a:moveTo>
                    <a:pt x="294524" y="294537"/>
                  </a:moveTo>
                  <a:lnTo>
                    <a:pt x="0" y="0"/>
                  </a:lnTo>
                  <a:lnTo>
                    <a:pt x="294524" y="29453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3" name="object 56">
              <a:extLst>
                <a:ext uri="{FF2B5EF4-FFF2-40B4-BE49-F238E27FC236}">
                  <a16:creationId xmlns:a16="http://schemas.microsoft.com/office/drawing/2014/main" id="{02FDC1C8-92F4-0AEA-F364-E559EBBAF9C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2123108" y="7681309"/>
              <a:ext cx="0" cy="548640"/>
            </a:xfrm>
            <a:custGeom>
              <a:avLst/>
              <a:gdLst/>
              <a:ahLst/>
              <a:cxnLst/>
              <a:rect l="l" t="t" r="r" b="b"/>
              <a:pathLst>
                <a:path h="548640">
                  <a:moveTo>
                    <a:pt x="0" y="548290"/>
                  </a:moveTo>
                  <a:lnTo>
                    <a:pt x="0" y="0"/>
                  </a:lnTo>
                  <a:lnTo>
                    <a:pt x="0" y="54829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8" name="object 57">
              <a:extLst>
                <a:ext uri="{FF2B5EF4-FFF2-40B4-BE49-F238E27FC236}">
                  <a16:creationId xmlns:a16="http://schemas.microsoft.com/office/drawing/2014/main" id="{75374076-0007-6556-507E-4F640247829B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629633" y="7577601"/>
              <a:ext cx="652145" cy="652145"/>
            </a:xfrm>
            <a:custGeom>
              <a:avLst/>
              <a:gdLst/>
              <a:ahLst/>
              <a:cxnLst/>
              <a:rect l="l" t="t" r="r" b="b"/>
              <a:pathLst>
                <a:path w="652144" h="652145">
                  <a:moveTo>
                    <a:pt x="0" y="651998"/>
                  </a:moveTo>
                  <a:lnTo>
                    <a:pt x="651998" y="0"/>
                  </a:lnTo>
                  <a:lnTo>
                    <a:pt x="0" y="65199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9" name="object 58">
              <a:extLst>
                <a:ext uri="{FF2B5EF4-FFF2-40B4-BE49-F238E27FC236}">
                  <a16:creationId xmlns:a16="http://schemas.microsoft.com/office/drawing/2014/main" id="{27A1AF2B-4146-23E0-82B2-BC1ED3156701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27800" y="8071953"/>
              <a:ext cx="1304925" cy="0"/>
            </a:xfrm>
            <a:custGeom>
              <a:avLst/>
              <a:gdLst/>
              <a:ahLst/>
              <a:cxnLst/>
              <a:rect l="l" t="t" r="r" b="b"/>
              <a:pathLst>
                <a:path w="1304925">
                  <a:moveTo>
                    <a:pt x="1304861" y="0"/>
                  </a:moveTo>
                  <a:lnTo>
                    <a:pt x="0" y="0"/>
                  </a:lnTo>
                  <a:lnTo>
                    <a:pt x="130486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0" name="object 59">
              <a:extLst>
                <a:ext uri="{FF2B5EF4-FFF2-40B4-BE49-F238E27FC236}">
                  <a16:creationId xmlns:a16="http://schemas.microsoft.com/office/drawing/2014/main" id="{6B924F57-100D-6900-9790-C3E83471D9F6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449792" y="8008767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220832"/>
                  </a:moveTo>
                  <a:lnTo>
                    <a:pt x="0" y="0"/>
                  </a:lnTo>
                  <a:lnTo>
                    <a:pt x="0" y="22083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1" name="object 60">
              <a:extLst>
                <a:ext uri="{FF2B5EF4-FFF2-40B4-BE49-F238E27FC236}">
                  <a16:creationId xmlns:a16="http://schemas.microsoft.com/office/drawing/2014/main" id="{E4922AC1-A4D4-B077-FE91-4B2551043B09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773200" y="7728488"/>
              <a:ext cx="0" cy="501650"/>
            </a:xfrm>
            <a:custGeom>
              <a:avLst/>
              <a:gdLst/>
              <a:ahLst/>
              <a:cxnLst/>
              <a:rect l="l" t="t" r="r" b="b"/>
              <a:pathLst>
                <a:path h="501650">
                  <a:moveTo>
                    <a:pt x="0" y="501111"/>
                  </a:moveTo>
                  <a:lnTo>
                    <a:pt x="0" y="0"/>
                  </a:lnTo>
                  <a:lnTo>
                    <a:pt x="0" y="50111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2" name="object 61">
              <a:extLst>
                <a:ext uri="{FF2B5EF4-FFF2-40B4-BE49-F238E27FC236}">
                  <a16:creationId xmlns:a16="http://schemas.microsoft.com/office/drawing/2014/main" id="{066AE642-413C-BD54-D1B1-C2FA2BABB483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80179" y="7816418"/>
              <a:ext cx="413384" cy="413384"/>
            </a:xfrm>
            <a:custGeom>
              <a:avLst/>
              <a:gdLst/>
              <a:ahLst/>
              <a:cxnLst/>
              <a:rect l="l" t="t" r="r" b="b"/>
              <a:pathLst>
                <a:path w="413384" h="413384">
                  <a:moveTo>
                    <a:pt x="413175" y="413181"/>
                  </a:moveTo>
                  <a:lnTo>
                    <a:pt x="0" y="0"/>
                  </a:lnTo>
                  <a:lnTo>
                    <a:pt x="413175" y="41318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3" name="object 62">
              <a:extLst>
                <a:ext uri="{FF2B5EF4-FFF2-40B4-BE49-F238E27FC236}">
                  <a16:creationId xmlns:a16="http://schemas.microsoft.com/office/drawing/2014/main" id="{030B0912-5A65-21F7-E2EC-8B7C7A15BDE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279720" y="7927878"/>
              <a:ext cx="302260" cy="302260"/>
            </a:xfrm>
            <a:custGeom>
              <a:avLst/>
              <a:gdLst/>
              <a:ahLst/>
              <a:cxnLst/>
              <a:rect l="l" t="t" r="r" b="b"/>
              <a:pathLst>
                <a:path w="302259" h="302259">
                  <a:moveTo>
                    <a:pt x="0" y="301721"/>
                  </a:moveTo>
                  <a:lnTo>
                    <a:pt x="301721" y="0"/>
                  </a:lnTo>
                  <a:lnTo>
                    <a:pt x="0" y="30172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4" name="object 63">
              <a:extLst>
                <a:ext uri="{FF2B5EF4-FFF2-40B4-BE49-F238E27FC236}">
                  <a16:creationId xmlns:a16="http://schemas.microsoft.com/office/drawing/2014/main" id="{BA2F0D40-27A1-BFB8-7822-94E4574DC82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0" y="7685396"/>
              <a:ext cx="487045" cy="487045"/>
            </a:xfrm>
            <a:custGeom>
              <a:avLst/>
              <a:gdLst/>
              <a:ahLst/>
              <a:cxnLst/>
              <a:rect l="l" t="t" r="r" b="b"/>
              <a:pathLst>
                <a:path w="487045" h="487045">
                  <a:moveTo>
                    <a:pt x="0" y="486446"/>
                  </a:moveTo>
                  <a:lnTo>
                    <a:pt x="486468" y="0"/>
                  </a:lnTo>
                  <a:lnTo>
                    <a:pt x="0" y="48644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5" name="object 64">
              <a:extLst>
                <a:ext uri="{FF2B5EF4-FFF2-40B4-BE49-F238E27FC236}">
                  <a16:creationId xmlns:a16="http://schemas.microsoft.com/office/drawing/2014/main" id="{47EFC63E-B0D1-03DC-AC3B-E8FDA03DAA9F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99889" y="7800932"/>
              <a:ext cx="0" cy="429259"/>
            </a:xfrm>
            <a:custGeom>
              <a:avLst/>
              <a:gdLst/>
              <a:ahLst/>
              <a:cxnLst/>
              <a:rect l="l" t="t" r="r" b="b"/>
              <a:pathLst>
                <a:path h="429259">
                  <a:moveTo>
                    <a:pt x="0" y="428666"/>
                  </a:moveTo>
                  <a:lnTo>
                    <a:pt x="0" y="0"/>
                  </a:lnTo>
                  <a:lnTo>
                    <a:pt x="0" y="42866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9" name="object 65">
              <a:extLst>
                <a:ext uri="{FF2B5EF4-FFF2-40B4-BE49-F238E27FC236}">
                  <a16:creationId xmlns:a16="http://schemas.microsoft.com/office/drawing/2014/main" id="{8D140111-A23F-26B1-D166-9D5A46E7021A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2304565" y="821592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0" y="13670"/>
                  </a:moveTo>
                  <a:lnTo>
                    <a:pt x="13669" y="0"/>
                  </a:lnTo>
                  <a:lnTo>
                    <a:pt x="0" y="1367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0" name="object 66">
              <a:extLst>
                <a:ext uri="{FF2B5EF4-FFF2-40B4-BE49-F238E27FC236}">
                  <a16:creationId xmlns:a16="http://schemas.microsoft.com/office/drawing/2014/main" id="{2F0D329C-6AF0-0AC9-A2AB-46AB1DB6E70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967098" y="8072921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0" y="156678"/>
                  </a:moveTo>
                  <a:lnTo>
                    <a:pt x="156674" y="0"/>
                  </a:lnTo>
                  <a:lnTo>
                    <a:pt x="0" y="156678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1" name="object 67">
              <a:extLst>
                <a:ext uri="{FF2B5EF4-FFF2-40B4-BE49-F238E27FC236}">
                  <a16:creationId xmlns:a16="http://schemas.microsoft.com/office/drawing/2014/main" id="{CDE34348-CB5D-552C-9FC1-39B8A07226C5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6136" y="8079838"/>
              <a:ext cx="149860" cy="149860"/>
            </a:xfrm>
            <a:custGeom>
              <a:avLst/>
              <a:gdLst/>
              <a:ahLst/>
              <a:cxnLst/>
              <a:rect l="l" t="t" r="r" b="b"/>
              <a:pathLst>
                <a:path w="149860" h="149859">
                  <a:moveTo>
                    <a:pt x="149758" y="149762"/>
                  </a:moveTo>
                  <a:lnTo>
                    <a:pt x="0" y="0"/>
                  </a:lnTo>
                  <a:lnTo>
                    <a:pt x="149758" y="149762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2" name="object 68">
              <a:extLst>
                <a:ext uri="{FF2B5EF4-FFF2-40B4-BE49-F238E27FC236}">
                  <a16:creationId xmlns:a16="http://schemas.microsoft.com/office/drawing/2014/main" id="{DE88B6A3-3AE8-AAAA-88F6-669855782070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437362" y="8182299"/>
              <a:ext cx="0" cy="47625"/>
            </a:xfrm>
            <a:custGeom>
              <a:avLst/>
              <a:gdLst/>
              <a:ahLst/>
              <a:cxnLst/>
              <a:rect l="l" t="t" r="r" b="b"/>
              <a:pathLst>
                <a:path h="47625">
                  <a:moveTo>
                    <a:pt x="0" y="47300"/>
                  </a:moveTo>
                  <a:lnTo>
                    <a:pt x="0" y="0"/>
                  </a:lnTo>
                  <a:lnTo>
                    <a:pt x="0" y="4730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3" name="object 69">
              <a:extLst>
                <a:ext uri="{FF2B5EF4-FFF2-40B4-BE49-F238E27FC236}">
                  <a16:creationId xmlns:a16="http://schemas.microsoft.com/office/drawing/2014/main" id="{B239684B-329A-E4CE-28FE-6F462FD174CA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80492" y="7376985"/>
              <a:ext cx="3075305" cy="716280"/>
            </a:xfrm>
            <a:custGeom>
              <a:avLst/>
              <a:gdLst/>
              <a:ahLst/>
              <a:cxnLst/>
              <a:rect l="l" t="t" r="r" b="b"/>
              <a:pathLst>
                <a:path w="3075305" h="716279">
                  <a:moveTo>
                    <a:pt x="31064" y="12674"/>
                  </a:moveTo>
                  <a:lnTo>
                    <a:pt x="25107" y="6705"/>
                  </a:lnTo>
                  <a:lnTo>
                    <a:pt x="10375" y="6705"/>
                  </a:lnTo>
                  <a:lnTo>
                    <a:pt x="4419" y="12674"/>
                  </a:lnTo>
                  <a:lnTo>
                    <a:pt x="4419" y="27393"/>
                  </a:lnTo>
                  <a:lnTo>
                    <a:pt x="10375" y="33362"/>
                  </a:lnTo>
                  <a:lnTo>
                    <a:pt x="17741" y="33362"/>
                  </a:lnTo>
                  <a:lnTo>
                    <a:pt x="25107" y="33362"/>
                  </a:lnTo>
                  <a:lnTo>
                    <a:pt x="31064" y="27393"/>
                  </a:lnTo>
                  <a:lnTo>
                    <a:pt x="31064" y="12674"/>
                  </a:lnTo>
                  <a:close/>
                </a:path>
                <a:path w="3075305" h="716279">
                  <a:moveTo>
                    <a:pt x="38252" y="359143"/>
                  </a:moveTo>
                  <a:lnTo>
                    <a:pt x="36766" y="351802"/>
                  </a:lnTo>
                  <a:lnTo>
                    <a:pt x="32727" y="345821"/>
                  </a:lnTo>
                  <a:lnTo>
                    <a:pt x="26720" y="341782"/>
                  </a:lnTo>
                  <a:lnTo>
                    <a:pt x="19380" y="340296"/>
                  </a:lnTo>
                  <a:lnTo>
                    <a:pt x="12039" y="341782"/>
                  </a:lnTo>
                  <a:lnTo>
                    <a:pt x="6045" y="345821"/>
                  </a:lnTo>
                  <a:lnTo>
                    <a:pt x="1993" y="351802"/>
                  </a:lnTo>
                  <a:lnTo>
                    <a:pt x="508" y="359143"/>
                  </a:lnTo>
                  <a:lnTo>
                    <a:pt x="1993" y="366496"/>
                  </a:lnTo>
                  <a:lnTo>
                    <a:pt x="6045" y="372491"/>
                  </a:lnTo>
                  <a:lnTo>
                    <a:pt x="12039" y="376542"/>
                  </a:lnTo>
                  <a:lnTo>
                    <a:pt x="19380" y="378015"/>
                  </a:lnTo>
                  <a:lnTo>
                    <a:pt x="26720" y="376542"/>
                  </a:lnTo>
                  <a:lnTo>
                    <a:pt x="32727" y="372491"/>
                  </a:lnTo>
                  <a:lnTo>
                    <a:pt x="36766" y="366496"/>
                  </a:lnTo>
                  <a:lnTo>
                    <a:pt x="38252" y="359143"/>
                  </a:lnTo>
                  <a:close/>
                </a:path>
                <a:path w="3075305" h="716279">
                  <a:moveTo>
                    <a:pt x="38785" y="696607"/>
                  </a:moveTo>
                  <a:lnTo>
                    <a:pt x="37261" y="689063"/>
                  </a:lnTo>
                  <a:lnTo>
                    <a:pt x="33096" y="682904"/>
                  </a:lnTo>
                  <a:lnTo>
                    <a:pt x="26936" y="678738"/>
                  </a:lnTo>
                  <a:lnTo>
                    <a:pt x="19392" y="677214"/>
                  </a:lnTo>
                  <a:lnTo>
                    <a:pt x="11849" y="678738"/>
                  </a:lnTo>
                  <a:lnTo>
                    <a:pt x="5676" y="682904"/>
                  </a:lnTo>
                  <a:lnTo>
                    <a:pt x="1524" y="689063"/>
                  </a:lnTo>
                  <a:lnTo>
                    <a:pt x="0" y="696607"/>
                  </a:lnTo>
                  <a:lnTo>
                    <a:pt x="1524" y="704164"/>
                  </a:lnTo>
                  <a:lnTo>
                    <a:pt x="5676" y="710336"/>
                  </a:lnTo>
                  <a:lnTo>
                    <a:pt x="11849" y="714489"/>
                  </a:lnTo>
                  <a:lnTo>
                    <a:pt x="19392" y="716013"/>
                  </a:lnTo>
                  <a:lnTo>
                    <a:pt x="26936" y="714489"/>
                  </a:lnTo>
                  <a:lnTo>
                    <a:pt x="33096" y="710336"/>
                  </a:lnTo>
                  <a:lnTo>
                    <a:pt x="37261" y="704164"/>
                  </a:lnTo>
                  <a:lnTo>
                    <a:pt x="38785" y="696607"/>
                  </a:lnTo>
                  <a:close/>
                </a:path>
                <a:path w="3075305" h="716279">
                  <a:moveTo>
                    <a:pt x="374675" y="353923"/>
                  </a:moveTo>
                  <a:lnTo>
                    <a:pt x="372376" y="349262"/>
                  </a:lnTo>
                  <a:lnTo>
                    <a:pt x="368782" y="346011"/>
                  </a:lnTo>
                  <a:lnTo>
                    <a:pt x="365340" y="342468"/>
                  </a:lnTo>
                  <a:lnTo>
                    <a:pt x="360553" y="340245"/>
                  </a:lnTo>
                  <a:lnTo>
                    <a:pt x="355231" y="340245"/>
                  </a:lnTo>
                  <a:lnTo>
                    <a:pt x="347865" y="341731"/>
                  </a:lnTo>
                  <a:lnTo>
                    <a:pt x="341845" y="345782"/>
                  </a:lnTo>
                  <a:lnTo>
                    <a:pt x="337807" y="351790"/>
                  </a:lnTo>
                  <a:lnTo>
                    <a:pt x="336321" y="359156"/>
                  </a:lnTo>
                  <a:lnTo>
                    <a:pt x="337807" y="366509"/>
                  </a:lnTo>
                  <a:lnTo>
                    <a:pt x="341845" y="372516"/>
                  </a:lnTo>
                  <a:lnTo>
                    <a:pt x="347865" y="376567"/>
                  </a:lnTo>
                  <a:lnTo>
                    <a:pt x="355231" y="378053"/>
                  </a:lnTo>
                  <a:lnTo>
                    <a:pt x="360540" y="378053"/>
                  </a:lnTo>
                  <a:lnTo>
                    <a:pt x="365328" y="375856"/>
                  </a:lnTo>
                  <a:lnTo>
                    <a:pt x="368769" y="372325"/>
                  </a:lnTo>
                  <a:lnTo>
                    <a:pt x="372364" y="369062"/>
                  </a:lnTo>
                  <a:lnTo>
                    <a:pt x="374675" y="364401"/>
                  </a:lnTo>
                  <a:lnTo>
                    <a:pt x="374675" y="353923"/>
                  </a:lnTo>
                  <a:close/>
                </a:path>
                <a:path w="3075305" h="716279">
                  <a:moveTo>
                    <a:pt x="710171" y="11277"/>
                  </a:moveTo>
                  <a:lnTo>
                    <a:pt x="703084" y="4191"/>
                  </a:lnTo>
                  <a:lnTo>
                    <a:pt x="685596" y="4191"/>
                  </a:lnTo>
                  <a:lnTo>
                    <a:pt x="678497" y="11277"/>
                  </a:lnTo>
                  <a:lnTo>
                    <a:pt x="678497" y="28790"/>
                  </a:lnTo>
                  <a:lnTo>
                    <a:pt x="685596" y="35877"/>
                  </a:lnTo>
                  <a:lnTo>
                    <a:pt x="694334" y="35877"/>
                  </a:lnTo>
                  <a:lnTo>
                    <a:pt x="703084" y="35877"/>
                  </a:lnTo>
                  <a:lnTo>
                    <a:pt x="710171" y="28790"/>
                  </a:lnTo>
                  <a:lnTo>
                    <a:pt x="710171" y="11277"/>
                  </a:lnTo>
                  <a:close/>
                </a:path>
                <a:path w="3075305" h="716279">
                  <a:moveTo>
                    <a:pt x="711860" y="686955"/>
                  </a:moveTo>
                  <a:lnTo>
                    <a:pt x="703999" y="679107"/>
                  </a:lnTo>
                  <a:lnTo>
                    <a:pt x="691730" y="679107"/>
                  </a:lnTo>
                  <a:lnTo>
                    <a:pt x="689267" y="679716"/>
                  </a:lnTo>
                  <a:lnTo>
                    <a:pt x="687044" y="680745"/>
                  </a:lnTo>
                  <a:lnTo>
                    <a:pt x="683133" y="682294"/>
                  </a:lnTo>
                  <a:lnTo>
                    <a:pt x="680021" y="685393"/>
                  </a:lnTo>
                  <a:lnTo>
                    <a:pt x="678459" y="689305"/>
                  </a:lnTo>
                  <a:lnTo>
                    <a:pt x="677430" y="691540"/>
                  </a:lnTo>
                  <a:lnTo>
                    <a:pt x="676821" y="694004"/>
                  </a:lnTo>
                  <a:lnTo>
                    <a:pt x="676821" y="706297"/>
                  </a:lnTo>
                  <a:lnTo>
                    <a:pt x="684669" y="714146"/>
                  </a:lnTo>
                  <a:lnTo>
                    <a:pt x="694334" y="714146"/>
                  </a:lnTo>
                  <a:lnTo>
                    <a:pt x="703999" y="714146"/>
                  </a:lnTo>
                  <a:lnTo>
                    <a:pt x="711860" y="706297"/>
                  </a:lnTo>
                  <a:lnTo>
                    <a:pt x="711860" y="686955"/>
                  </a:lnTo>
                  <a:close/>
                </a:path>
                <a:path w="3075305" h="716279">
                  <a:moveTo>
                    <a:pt x="1047127" y="10655"/>
                  </a:moveTo>
                  <a:lnTo>
                    <a:pt x="1039533" y="3060"/>
                  </a:lnTo>
                  <a:lnTo>
                    <a:pt x="1020787" y="3060"/>
                  </a:lnTo>
                  <a:lnTo>
                    <a:pt x="1013193" y="10655"/>
                  </a:lnTo>
                  <a:lnTo>
                    <a:pt x="1013193" y="29387"/>
                  </a:lnTo>
                  <a:lnTo>
                    <a:pt x="1020787" y="36982"/>
                  </a:lnTo>
                  <a:lnTo>
                    <a:pt x="1030160" y="36982"/>
                  </a:lnTo>
                  <a:lnTo>
                    <a:pt x="1039533" y="36982"/>
                  </a:lnTo>
                  <a:lnTo>
                    <a:pt x="1047127" y="29387"/>
                  </a:lnTo>
                  <a:lnTo>
                    <a:pt x="1047127" y="10655"/>
                  </a:lnTo>
                  <a:close/>
                </a:path>
                <a:path w="3075305" h="716279">
                  <a:moveTo>
                    <a:pt x="1048550" y="357505"/>
                  </a:moveTo>
                  <a:lnTo>
                    <a:pt x="1047102" y="350342"/>
                  </a:lnTo>
                  <a:lnTo>
                    <a:pt x="1043165" y="344500"/>
                  </a:lnTo>
                  <a:lnTo>
                    <a:pt x="1037310" y="340563"/>
                  </a:lnTo>
                  <a:lnTo>
                    <a:pt x="1030160" y="339128"/>
                  </a:lnTo>
                  <a:lnTo>
                    <a:pt x="1023010" y="340563"/>
                  </a:lnTo>
                  <a:lnTo>
                    <a:pt x="1017155" y="344500"/>
                  </a:lnTo>
                  <a:lnTo>
                    <a:pt x="1013218" y="350342"/>
                  </a:lnTo>
                  <a:lnTo>
                    <a:pt x="1011770" y="357505"/>
                  </a:lnTo>
                  <a:lnTo>
                    <a:pt x="1013218" y="364667"/>
                  </a:lnTo>
                  <a:lnTo>
                    <a:pt x="1017155" y="370509"/>
                  </a:lnTo>
                  <a:lnTo>
                    <a:pt x="1023010" y="374446"/>
                  </a:lnTo>
                  <a:lnTo>
                    <a:pt x="1030160" y="375894"/>
                  </a:lnTo>
                  <a:lnTo>
                    <a:pt x="1037310" y="374446"/>
                  </a:lnTo>
                  <a:lnTo>
                    <a:pt x="1043165" y="370509"/>
                  </a:lnTo>
                  <a:lnTo>
                    <a:pt x="1047102" y="364667"/>
                  </a:lnTo>
                  <a:lnTo>
                    <a:pt x="1048550" y="357505"/>
                  </a:lnTo>
                  <a:close/>
                </a:path>
                <a:path w="3075305" h="716279">
                  <a:moveTo>
                    <a:pt x="1382674" y="11734"/>
                  </a:moveTo>
                  <a:lnTo>
                    <a:pt x="1375943" y="5003"/>
                  </a:lnTo>
                  <a:lnTo>
                    <a:pt x="1359344" y="5003"/>
                  </a:lnTo>
                  <a:lnTo>
                    <a:pt x="1352626" y="11734"/>
                  </a:lnTo>
                  <a:lnTo>
                    <a:pt x="1352626" y="28333"/>
                  </a:lnTo>
                  <a:lnTo>
                    <a:pt x="1359344" y="35052"/>
                  </a:lnTo>
                  <a:lnTo>
                    <a:pt x="1367650" y="35052"/>
                  </a:lnTo>
                  <a:lnTo>
                    <a:pt x="1375943" y="35052"/>
                  </a:lnTo>
                  <a:lnTo>
                    <a:pt x="1382674" y="28333"/>
                  </a:lnTo>
                  <a:lnTo>
                    <a:pt x="1382674" y="11734"/>
                  </a:lnTo>
                  <a:close/>
                </a:path>
                <a:path w="3075305" h="716279">
                  <a:moveTo>
                    <a:pt x="1386547" y="696620"/>
                  </a:moveTo>
                  <a:lnTo>
                    <a:pt x="1385062" y="689254"/>
                  </a:lnTo>
                  <a:lnTo>
                    <a:pt x="1381010" y="683260"/>
                  </a:lnTo>
                  <a:lnTo>
                    <a:pt x="1375003" y="679208"/>
                  </a:lnTo>
                  <a:lnTo>
                    <a:pt x="1367650" y="677735"/>
                  </a:lnTo>
                  <a:lnTo>
                    <a:pt x="1360297" y="679208"/>
                  </a:lnTo>
                  <a:lnTo>
                    <a:pt x="1354289" y="683260"/>
                  </a:lnTo>
                  <a:lnTo>
                    <a:pt x="1350238" y="689254"/>
                  </a:lnTo>
                  <a:lnTo>
                    <a:pt x="1348752" y="696620"/>
                  </a:lnTo>
                  <a:lnTo>
                    <a:pt x="1350238" y="703973"/>
                  </a:lnTo>
                  <a:lnTo>
                    <a:pt x="1354289" y="709980"/>
                  </a:lnTo>
                  <a:lnTo>
                    <a:pt x="1360297" y="714032"/>
                  </a:lnTo>
                  <a:lnTo>
                    <a:pt x="1367650" y="715518"/>
                  </a:lnTo>
                  <a:lnTo>
                    <a:pt x="1375003" y="714032"/>
                  </a:lnTo>
                  <a:lnTo>
                    <a:pt x="1381010" y="709980"/>
                  </a:lnTo>
                  <a:lnTo>
                    <a:pt x="1385062" y="703973"/>
                  </a:lnTo>
                  <a:lnTo>
                    <a:pt x="1386547" y="696620"/>
                  </a:lnTo>
                  <a:close/>
                </a:path>
                <a:path w="3075305" h="716279">
                  <a:moveTo>
                    <a:pt x="1387081" y="347687"/>
                  </a:moveTo>
                  <a:lnTo>
                    <a:pt x="1379105" y="339737"/>
                  </a:lnTo>
                  <a:lnTo>
                    <a:pt x="1359471" y="339737"/>
                  </a:lnTo>
                  <a:lnTo>
                    <a:pt x="1351495" y="347687"/>
                  </a:lnTo>
                  <a:lnTo>
                    <a:pt x="1351495" y="359079"/>
                  </a:lnTo>
                  <a:lnTo>
                    <a:pt x="1351762" y="360578"/>
                  </a:lnTo>
                  <a:lnTo>
                    <a:pt x="1352156" y="362013"/>
                  </a:lnTo>
                  <a:lnTo>
                    <a:pt x="1353515" y="370281"/>
                  </a:lnTo>
                  <a:lnTo>
                    <a:pt x="1360652" y="376580"/>
                  </a:lnTo>
                  <a:lnTo>
                    <a:pt x="1369288" y="376580"/>
                  </a:lnTo>
                  <a:lnTo>
                    <a:pt x="1377924" y="376580"/>
                  </a:lnTo>
                  <a:lnTo>
                    <a:pt x="1385049" y="370281"/>
                  </a:lnTo>
                  <a:lnTo>
                    <a:pt x="1386420" y="362013"/>
                  </a:lnTo>
                  <a:lnTo>
                    <a:pt x="1386814" y="360578"/>
                  </a:lnTo>
                  <a:lnTo>
                    <a:pt x="1387081" y="359079"/>
                  </a:lnTo>
                  <a:lnTo>
                    <a:pt x="1387081" y="347687"/>
                  </a:lnTo>
                  <a:close/>
                </a:path>
                <a:path w="3075305" h="716279">
                  <a:moveTo>
                    <a:pt x="1719376" y="688009"/>
                  </a:moveTo>
                  <a:lnTo>
                    <a:pt x="1713738" y="682371"/>
                  </a:lnTo>
                  <a:lnTo>
                    <a:pt x="1706765" y="682371"/>
                  </a:lnTo>
                  <a:lnTo>
                    <a:pt x="1699806" y="682371"/>
                  </a:lnTo>
                  <a:lnTo>
                    <a:pt x="1694154" y="688009"/>
                  </a:lnTo>
                  <a:lnTo>
                    <a:pt x="1694154" y="701941"/>
                  </a:lnTo>
                  <a:lnTo>
                    <a:pt x="1699806" y="707580"/>
                  </a:lnTo>
                  <a:lnTo>
                    <a:pt x="1713738" y="707580"/>
                  </a:lnTo>
                  <a:lnTo>
                    <a:pt x="1719376" y="701941"/>
                  </a:lnTo>
                  <a:lnTo>
                    <a:pt x="1719376" y="688009"/>
                  </a:lnTo>
                  <a:close/>
                </a:path>
                <a:path w="3075305" h="716279">
                  <a:moveTo>
                    <a:pt x="1723212" y="354393"/>
                  </a:moveTo>
                  <a:lnTo>
                    <a:pt x="1721167" y="350151"/>
                  </a:lnTo>
                  <a:lnTo>
                    <a:pt x="1717954" y="347154"/>
                  </a:lnTo>
                  <a:lnTo>
                    <a:pt x="1715160" y="344144"/>
                  </a:lnTo>
                  <a:lnTo>
                    <a:pt x="1711198" y="342226"/>
                  </a:lnTo>
                  <a:lnTo>
                    <a:pt x="1702333" y="342226"/>
                  </a:lnTo>
                  <a:lnTo>
                    <a:pt x="1698371" y="344144"/>
                  </a:lnTo>
                  <a:lnTo>
                    <a:pt x="1695564" y="347154"/>
                  </a:lnTo>
                  <a:lnTo>
                    <a:pt x="1693100" y="349465"/>
                  </a:lnTo>
                  <a:lnTo>
                    <a:pt x="1691322" y="352488"/>
                  </a:lnTo>
                  <a:lnTo>
                    <a:pt x="1690408" y="356984"/>
                  </a:lnTo>
                  <a:lnTo>
                    <a:pt x="1690268" y="358038"/>
                  </a:lnTo>
                  <a:lnTo>
                    <a:pt x="1690268" y="360248"/>
                  </a:lnTo>
                  <a:lnTo>
                    <a:pt x="1690408" y="361315"/>
                  </a:lnTo>
                  <a:lnTo>
                    <a:pt x="1690636" y="362356"/>
                  </a:lnTo>
                  <a:lnTo>
                    <a:pt x="1692122" y="369912"/>
                  </a:lnTo>
                  <a:lnTo>
                    <a:pt x="1698777" y="375602"/>
                  </a:lnTo>
                  <a:lnTo>
                    <a:pt x="1715846" y="375602"/>
                  </a:lnTo>
                  <a:lnTo>
                    <a:pt x="1723212" y="368249"/>
                  </a:lnTo>
                  <a:lnTo>
                    <a:pt x="1723212" y="354393"/>
                  </a:lnTo>
                  <a:close/>
                </a:path>
                <a:path w="3075305" h="716279">
                  <a:moveTo>
                    <a:pt x="2059076" y="349300"/>
                  </a:moveTo>
                  <a:lnTo>
                    <a:pt x="2052421" y="342658"/>
                  </a:lnTo>
                  <a:lnTo>
                    <a:pt x="2044230" y="342658"/>
                  </a:lnTo>
                  <a:lnTo>
                    <a:pt x="2043557" y="342633"/>
                  </a:lnTo>
                  <a:lnTo>
                    <a:pt x="2043099" y="342531"/>
                  </a:lnTo>
                  <a:lnTo>
                    <a:pt x="2034336" y="342531"/>
                  </a:lnTo>
                  <a:lnTo>
                    <a:pt x="2027643" y="349224"/>
                  </a:lnTo>
                  <a:lnTo>
                    <a:pt x="2027643" y="363347"/>
                  </a:lnTo>
                  <a:lnTo>
                    <a:pt x="2031034" y="368376"/>
                  </a:lnTo>
                  <a:lnTo>
                    <a:pt x="2035924" y="370814"/>
                  </a:lnTo>
                  <a:lnTo>
                    <a:pt x="2038273" y="372491"/>
                  </a:lnTo>
                  <a:lnTo>
                    <a:pt x="2041131" y="373507"/>
                  </a:lnTo>
                  <a:lnTo>
                    <a:pt x="2051164" y="373507"/>
                  </a:lnTo>
                  <a:lnTo>
                    <a:pt x="2056968" y="368579"/>
                  </a:lnTo>
                  <a:lnTo>
                    <a:pt x="2058301" y="362026"/>
                  </a:lnTo>
                  <a:lnTo>
                    <a:pt x="2058758" y="360591"/>
                  </a:lnTo>
                  <a:lnTo>
                    <a:pt x="2059076" y="359092"/>
                  </a:lnTo>
                  <a:lnTo>
                    <a:pt x="2059076" y="349300"/>
                  </a:lnTo>
                  <a:close/>
                </a:path>
                <a:path w="3075305" h="716279">
                  <a:moveTo>
                    <a:pt x="2061083" y="694969"/>
                  </a:moveTo>
                  <a:lnTo>
                    <a:pt x="2059635" y="687781"/>
                  </a:lnTo>
                  <a:lnTo>
                    <a:pt x="2055672" y="681913"/>
                  </a:lnTo>
                  <a:lnTo>
                    <a:pt x="2049805" y="677964"/>
                  </a:lnTo>
                  <a:lnTo>
                    <a:pt x="2042604" y="676503"/>
                  </a:lnTo>
                  <a:lnTo>
                    <a:pt x="2035416" y="677964"/>
                  </a:lnTo>
                  <a:lnTo>
                    <a:pt x="2029548" y="681913"/>
                  </a:lnTo>
                  <a:lnTo>
                    <a:pt x="2025586" y="687781"/>
                  </a:lnTo>
                  <a:lnTo>
                    <a:pt x="2024126" y="694969"/>
                  </a:lnTo>
                  <a:lnTo>
                    <a:pt x="2025586" y="702157"/>
                  </a:lnTo>
                  <a:lnTo>
                    <a:pt x="2029548" y="708037"/>
                  </a:lnTo>
                  <a:lnTo>
                    <a:pt x="2035416" y="711987"/>
                  </a:lnTo>
                  <a:lnTo>
                    <a:pt x="2042604" y="713435"/>
                  </a:lnTo>
                  <a:lnTo>
                    <a:pt x="2049805" y="711987"/>
                  </a:lnTo>
                  <a:lnTo>
                    <a:pt x="2055672" y="708037"/>
                  </a:lnTo>
                  <a:lnTo>
                    <a:pt x="2059635" y="702157"/>
                  </a:lnTo>
                  <a:lnTo>
                    <a:pt x="2061083" y="694969"/>
                  </a:lnTo>
                  <a:close/>
                </a:path>
                <a:path w="3075305" h="716279">
                  <a:moveTo>
                    <a:pt x="2061845" y="11252"/>
                  </a:moveTo>
                  <a:lnTo>
                    <a:pt x="2055393" y="4051"/>
                  </a:lnTo>
                  <a:lnTo>
                    <a:pt x="2046998" y="2705"/>
                  </a:lnTo>
                  <a:lnTo>
                    <a:pt x="2045576" y="2349"/>
                  </a:lnTo>
                  <a:lnTo>
                    <a:pt x="2044128" y="2108"/>
                  </a:lnTo>
                  <a:lnTo>
                    <a:pt x="2032711" y="2108"/>
                  </a:lnTo>
                  <a:lnTo>
                    <a:pt x="2024684" y="10134"/>
                  </a:lnTo>
                  <a:lnTo>
                    <a:pt x="2024684" y="29921"/>
                  </a:lnTo>
                  <a:lnTo>
                    <a:pt x="2032711" y="37947"/>
                  </a:lnTo>
                  <a:lnTo>
                    <a:pt x="2042604" y="37947"/>
                  </a:lnTo>
                  <a:lnTo>
                    <a:pt x="2044103" y="37947"/>
                  </a:lnTo>
                  <a:lnTo>
                    <a:pt x="2045550" y="37706"/>
                  </a:lnTo>
                  <a:lnTo>
                    <a:pt x="2046947" y="37350"/>
                  </a:lnTo>
                  <a:lnTo>
                    <a:pt x="2055368" y="36042"/>
                  </a:lnTo>
                  <a:lnTo>
                    <a:pt x="2061845" y="28829"/>
                  </a:lnTo>
                  <a:lnTo>
                    <a:pt x="2061845" y="11252"/>
                  </a:lnTo>
                  <a:close/>
                </a:path>
                <a:path w="3075305" h="716279">
                  <a:moveTo>
                    <a:pt x="2398014" y="686727"/>
                  </a:moveTo>
                  <a:lnTo>
                    <a:pt x="2389987" y="678700"/>
                  </a:lnTo>
                  <a:lnTo>
                    <a:pt x="2370175" y="678700"/>
                  </a:lnTo>
                  <a:lnTo>
                    <a:pt x="2362149" y="686727"/>
                  </a:lnTo>
                  <a:lnTo>
                    <a:pt x="2362149" y="706526"/>
                  </a:lnTo>
                  <a:lnTo>
                    <a:pt x="2370175" y="714552"/>
                  </a:lnTo>
                  <a:lnTo>
                    <a:pt x="2380081" y="714552"/>
                  </a:lnTo>
                  <a:lnTo>
                    <a:pt x="2389987" y="714552"/>
                  </a:lnTo>
                  <a:lnTo>
                    <a:pt x="2398014" y="706526"/>
                  </a:lnTo>
                  <a:lnTo>
                    <a:pt x="2398014" y="686727"/>
                  </a:lnTo>
                  <a:close/>
                </a:path>
                <a:path w="3075305" h="716279">
                  <a:moveTo>
                    <a:pt x="2401760" y="20027"/>
                  </a:moveTo>
                  <a:lnTo>
                    <a:pt x="2400185" y="12230"/>
                  </a:lnTo>
                  <a:lnTo>
                    <a:pt x="2395893" y="5867"/>
                  </a:lnTo>
                  <a:lnTo>
                    <a:pt x="2389517" y="1574"/>
                  </a:lnTo>
                  <a:lnTo>
                    <a:pt x="2381720" y="0"/>
                  </a:lnTo>
                  <a:lnTo>
                    <a:pt x="2378506" y="0"/>
                  </a:lnTo>
                  <a:lnTo>
                    <a:pt x="2375522" y="825"/>
                  </a:lnTo>
                  <a:lnTo>
                    <a:pt x="2372830" y="2159"/>
                  </a:lnTo>
                  <a:lnTo>
                    <a:pt x="2365768" y="5041"/>
                  </a:lnTo>
                  <a:lnTo>
                    <a:pt x="2360765" y="11950"/>
                  </a:lnTo>
                  <a:lnTo>
                    <a:pt x="2360765" y="28143"/>
                  </a:lnTo>
                  <a:lnTo>
                    <a:pt x="2365768" y="35052"/>
                  </a:lnTo>
                  <a:lnTo>
                    <a:pt x="2372868" y="37909"/>
                  </a:lnTo>
                  <a:lnTo>
                    <a:pt x="2375547" y="39243"/>
                  </a:lnTo>
                  <a:lnTo>
                    <a:pt x="2378519" y="40055"/>
                  </a:lnTo>
                  <a:lnTo>
                    <a:pt x="2381720" y="40055"/>
                  </a:lnTo>
                  <a:lnTo>
                    <a:pt x="2389517" y="38481"/>
                  </a:lnTo>
                  <a:lnTo>
                    <a:pt x="2395893" y="34188"/>
                  </a:lnTo>
                  <a:lnTo>
                    <a:pt x="2400185" y="27825"/>
                  </a:lnTo>
                  <a:lnTo>
                    <a:pt x="2401760" y="20027"/>
                  </a:lnTo>
                  <a:close/>
                </a:path>
                <a:path w="3075305" h="716279">
                  <a:moveTo>
                    <a:pt x="2731757" y="351294"/>
                  </a:moveTo>
                  <a:lnTo>
                    <a:pt x="2725407" y="344919"/>
                  </a:lnTo>
                  <a:lnTo>
                    <a:pt x="2709684" y="344919"/>
                  </a:lnTo>
                  <a:lnTo>
                    <a:pt x="2703334" y="351294"/>
                  </a:lnTo>
                  <a:lnTo>
                    <a:pt x="2703334" y="367004"/>
                  </a:lnTo>
                  <a:lnTo>
                    <a:pt x="2709684" y="373367"/>
                  </a:lnTo>
                  <a:lnTo>
                    <a:pt x="2717546" y="373367"/>
                  </a:lnTo>
                  <a:lnTo>
                    <a:pt x="2725407" y="373367"/>
                  </a:lnTo>
                  <a:lnTo>
                    <a:pt x="2731757" y="367004"/>
                  </a:lnTo>
                  <a:lnTo>
                    <a:pt x="2731757" y="351294"/>
                  </a:lnTo>
                  <a:close/>
                </a:path>
                <a:path w="3075305" h="716279">
                  <a:moveTo>
                    <a:pt x="2732557" y="686689"/>
                  </a:moveTo>
                  <a:lnTo>
                    <a:pt x="2725839" y="679958"/>
                  </a:lnTo>
                  <a:lnTo>
                    <a:pt x="2709253" y="679958"/>
                  </a:lnTo>
                  <a:lnTo>
                    <a:pt x="2702534" y="686689"/>
                  </a:lnTo>
                  <a:lnTo>
                    <a:pt x="2702534" y="703275"/>
                  </a:lnTo>
                  <a:lnTo>
                    <a:pt x="2709253" y="709993"/>
                  </a:lnTo>
                  <a:lnTo>
                    <a:pt x="2717546" y="709993"/>
                  </a:lnTo>
                  <a:lnTo>
                    <a:pt x="2725839" y="709993"/>
                  </a:lnTo>
                  <a:lnTo>
                    <a:pt x="2732557" y="703275"/>
                  </a:lnTo>
                  <a:lnTo>
                    <a:pt x="2732557" y="686689"/>
                  </a:lnTo>
                  <a:close/>
                </a:path>
                <a:path w="3075305" h="716279">
                  <a:moveTo>
                    <a:pt x="2737091" y="10147"/>
                  </a:moveTo>
                  <a:lnTo>
                    <a:pt x="2729077" y="2146"/>
                  </a:lnTo>
                  <a:lnTo>
                    <a:pt x="2709303" y="2146"/>
                  </a:lnTo>
                  <a:lnTo>
                    <a:pt x="2701302" y="10147"/>
                  </a:lnTo>
                  <a:lnTo>
                    <a:pt x="2701302" y="29921"/>
                  </a:lnTo>
                  <a:lnTo>
                    <a:pt x="2709303" y="37922"/>
                  </a:lnTo>
                  <a:lnTo>
                    <a:pt x="2719197" y="37922"/>
                  </a:lnTo>
                  <a:lnTo>
                    <a:pt x="2729077" y="37922"/>
                  </a:lnTo>
                  <a:lnTo>
                    <a:pt x="2737091" y="29921"/>
                  </a:lnTo>
                  <a:lnTo>
                    <a:pt x="2737091" y="10147"/>
                  </a:lnTo>
                  <a:close/>
                </a:path>
                <a:path w="3075305" h="716279">
                  <a:moveTo>
                    <a:pt x="3071838" y="349148"/>
                  </a:moveTo>
                  <a:lnTo>
                    <a:pt x="3065056" y="342366"/>
                  </a:lnTo>
                  <a:lnTo>
                    <a:pt x="3056686" y="342366"/>
                  </a:lnTo>
                  <a:lnTo>
                    <a:pt x="3048317" y="342366"/>
                  </a:lnTo>
                  <a:lnTo>
                    <a:pt x="3041535" y="349148"/>
                  </a:lnTo>
                  <a:lnTo>
                    <a:pt x="3041535" y="365874"/>
                  </a:lnTo>
                  <a:lnTo>
                    <a:pt x="3048317" y="372656"/>
                  </a:lnTo>
                  <a:lnTo>
                    <a:pt x="3065056" y="372656"/>
                  </a:lnTo>
                  <a:lnTo>
                    <a:pt x="3071838" y="365874"/>
                  </a:lnTo>
                  <a:lnTo>
                    <a:pt x="3071838" y="349148"/>
                  </a:lnTo>
                  <a:close/>
                </a:path>
                <a:path w="3075305" h="716279">
                  <a:moveTo>
                    <a:pt x="3075000" y="20027"/>
                  </a:moveTo>
                  <a:lnTo>
                    <a:pt x="3073552" y="12903"/>
                  </a:lnTo>
                  <a:lnTo>
                    <a:pt x="3069628" y="7086"/>
                  </a:lnTo>
                  <a:lnTo>
                    <a:pt x="3063811" y="3162"/>
                  </a:lnTo>
                  <a:lnTo>
                    <a:pt x="3056686" y="1714"/>
                  </a:lnTo>
                  <a:lnTo>
                    <a:pt x="3049549" y="3162"/>
                  </a:lnTo>
                  <a:lnTo>
                    <a:pt x="3043732" y="7086"/>
                  </a:lnTo>
                  <a:lnTo>
                    <a:pt x="3039808" y="12903"/>
                  </a:lnTo>
                  <a:lnTo>
                    <a:pt x="3038373" y="20027"/>
                  </a:lnTo>
                  <a:lnTo>
                    <a:pt x="3039808" y="27165"/>
                  </a:lnTo>
                  <a:lnTo>
                    <a:pt x="3043732" y="32981"/>
                  </a:lnTo>
                  <a:lnTo>
                    <a:pt x="3049549" y="36906"/>
                  </a:lnTo>
                  <a:lnTo>
                    <a:pt x="3056686" y="38341"/>
                  </a:lnTo>
                  <a:lnTo>
                    <a:pt x="3063811" y="36906"/>
                  </a:lnTo>
                  <a:lnTo>
                    <a:pt x="3069628" y="32981"/>
                  </a:lnTo>
                  <a:lnTo>
                    <a:pt x="3073552" y="27165"/>
                  </a:lnTo>
                  <a:lnTo>
                    <a:pt x="3075000" y="20027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8" name="object 91">
            <a:extLst>
              <a:ext uri="{FF2B5EF4-FFF2-40B4-BE49-F238E27FC236}">
                <a16:creationId xmlns:a16="http://schemas.microsoft.com/office/drawing/2014/main" id="{5406E6CF-8DC6-1801-0CC5-ADABD90568C5}"/>
              </a:ext>
            </a:extLst>
          </p:cNvPr>
          <p:cNvGrpSpPr/>
          <p:nvPr/>
        </p:nvGrpSpPr>
        <p:grpSpPr>
          <a:xfrm>
            <a:off x="8155373" y="1749888"/>
            <a:ext cx="1370965" cy="1298161"/>
            <a:chOff x="2985160" y="4237378"/>
            <a:chExt cx="909319" cy="914400"/>
          </a:xfrm>
        </p:grpSpPr>
        <p:sp>
          <p:nvSpPr>
            <p:cNvPr id="14" name="object 92">
              <a:extLst>
                <a:ext uri="{FF2B5EF4-FFF2-40B4-BE49-F238E27FC236}">
                  <a16:creationId xmlns:a16="http://schemas.microsoft.com/office/drawing/2014/main" id="{DC6D0402-5069-A479-153B-E169D67DD3E7}"/>
                </a:ext>
              </a:extLst>
            </p:cNvPr>
            <p:cNvSpPr/>
            <p:nvPr/>
          </p:nvSpPr>
          <p:spPr>
            <a:xfrm>
              <a:off x="2998133" y="4250352"/>
              <a:ext cx="883919" cy="889000"/>
            </a:xfrm>
            <a:custGeom>
              <a:avLst/>
              <a:gdLst/>
              <a:ahLst/>
              <a:cxnLst/>
              <a:rect l="l" t="t" r="r" b="b"/>
              <a:pathLst>
                <a:path w="883920" h="889000">
                  <a:moveTo>
                    <a:pt x="441655" y="888453"/>
                  </a:moveTo>
                  <a:lnTo>
                    <a:pt x="489777" y="885847"/>
                  </a:lnTo>
                  <a:lnTo>
                    <a:pt x="536399" y="878208"/>
                  </a:lnTo>
                  <a:lnTo>
                    <a:pt x="581251" y="865807"/>
                  </a:lnTo>
                  <a:lnTo>
                    <a:pt x="624062" y="848915"/>
                  </a:lnTo>
                  <a:lnTo>
                    <a:pt x="664565" y="827804"/>
                  </a:lnTo>
                  <a:lnTo>
                    <a:pt x="702489" y="802744"/>
                  </a:lnTo>
                  <a:lnTo>
                    <a:pt x="737565" y="774007"/>
                  </a:lnTo>
                  <a:lnTo>
                    <a:pt x="769524" y="741862"/>
                  </a:lnTo>
                  <a:lnTo>
                    <a:pt x="798095" y="706582"/>
                  </a:lnTo>
                  <a:lnTo>
                    <a:pt x="823010" y="668437"/>
                  </a:lnTo>
                  <a:lnTo>
                    <a:pt x="844000" y="627697"/>
                  </a:lnTo>
                  <a:lnTo>
                    <a:pt x="860794" y="584635"/>
                  </a:lnTo>
                  <a:lnTo>
                    <a:pt x="873123" y="539521"/>
                  </a:lnTo>
                  <a:lnTo>
                    <a:pt x="880718" y="492626"/>
                  </a:lnTo>
                  <a:lnTo>
                    <a:pt x="883310" y="444220"/>
                  </a:lnTo>
                  <a:lnTo>
                    <a:pt x="880718" y="395819"/>
                  </a:lnTo>
                  <a:lnTo>
                    <a:pt x="873123" y="348927"/>
                  </a:lnTo>
                  <a:lnTo>
                    <a:pt x="860794" y="303816"/>
                  </a:lnTo>
                  <a:lnTo>
                    <a:pt x="844000" y="260756"/>
                  </a:lnTo>
                  <a:lnTo>
                    <a:pt x="823010" y="220018"/>
                  </a:lnTo>
                  <a:lnTo>
                    <a:pt x="798095" y="181874"/>
                  </a:lnTo>
                  <a:lnTo>
                    <a:pt x="769524" y="146594"/>
                  </a:lnTo>
                  <a:lnTo>
                    <a:pt x="737565" y="114449"/>
                  </a:lnTo>
                  <a:lnTo>
                    <a:pt x="702489" y="85711"/>
                  </a:lnTo>
                  <a:lnTo>
                    <a:pt x="664565" y="60651"/>
                  </a:lnTo>
                  <a:lnTo>
                    <a:pt x="624062" y="39539"/>
                  </a:lnTo>
                  <a:lnTo>
                    <a:pt x="581251" y="22647"/>
                  </a:lnTo>
                  <a:lnTo>
                    <a:pt x="536399" y="10246"/>
                  </a:lnTo>
                  <a:lnTo>
                    <a:pt x="489777" y="2606"/>
                  </a:lnTo>
                  <a:lnTo>
                    <a:pt x="441655" y="0"/>
                  </a:lnTo>
                  <a:lnTo>
                    <a:pt x="393532" y="2606"/>
                  </a:lnTo>
                  <a:lnTo>
                    <a:pt x="346910" y="10246"/>
                  </a:lnTo>
                  <a:lnTo>
                    <a:pt x="302059" y="22647"/>
                  </a:lnTo>
                  <a:lnTo>
                    <a:pt x="259247" y="39539"/>
                  </a:lnTo>
                  <a:lnTo>
                    <a:pt x="218744" y="60651"/>
                  </a:lnTo>
                  <a:lnTo>
                    <a:pt x="180820" y="85711"/>
                  </a:lnTo>
                  <a:lnTo>
                    <a:pt x="145744" y="114449"/>
                  </a:lnTo>
                  <a:lnTo>
                    <a:pt x="113786" y="146594"/>
                  </a:lnTo>
                  <a:lnTo>
                    <a:pt x="85214" y="181874"/>
                  </a:lnTo>
                  <a:lnTo>
                    <a:pt x="60299" y="220018"/>
                  </a:lnTo>
                  <a:lnTo>
                    <a:pt x="39310" y="260756"/>
                  </a:lnTo>
                  <a:lnTo>
                    <a:pt x="22516" y="303816"/>
                  </a:lnTo>
                  <a:lnTo>
                    <a:pt x="10186" y="348927"/>
                  </a:lnTo>
                  <a:lnTo>
                    <a:pt x="2591" y="395819"/>
                  </a:lnTo>
                  <a:lnTo>
                    <a:pt x="0" y="444220"/>
                  </a:lnTo>
                  <a:lnTo>
                    <a:pt x="2591" y="492626"/>
                  </a:lnTo>
                  <a:lnTo>
                    <a:pt x="10186" y="539521"/>
                  </a:lnTo>
                  <a:lnTo>
                    <a:pt x="22516" y="584635"/>
                  </a:lnTo>
                  <a:lnTo>
                    <a:pt x="39310" y="627697"/>
                  </a:lnTo>
                  <a:lnTo>
                    <a:pt x="60299" y="668437"/>
                  </a:lnTo>
                  <a:lnTo>
                    <a:pt x="85214" y="706582"/>
                  </a:lnTo>
                  <a:lnTo>
                    <a:pt x="113786" y="741862"/>
                  </a:lnTo>
                  <a:lnTo>
                    <a:pt x="145744" y="774007"/>
                  </a:lnTo>
                  <a:lnTo>
                    <a:pt x="180820" y="802744"/>
                  </a:lnTo>
                  <a:lnTo>
                    <a:pt x="218744" y="827804"/>
                  </a:lnTo>
                  <a:lnTo>
                    <a:pt x="259247" y="848915"/>
                  </a:lnTo>
                  <a:lnTo>
                    <a:pt x="302059" y="865807"/>
                  </a:lnTo>
                  <a:lnTo>
                    <a:pt x="346910" y="878208"/>
                  </a:lnTo>
                  <a:lnTo>
                    <a:pt x="393532" y="885847"/>
                  </a:lnTo>
                  <a:lnTo>
                    <a:pt x="441655" y="888453"/>
                  </a:lnTo>
                  <a:close/>
                </a:path>
              </a:pathLst>
            </a:custGeom>
            <a:ln w="25946">
              <a:solidFill>
                <a:srgbClr val="5FA056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144" name="object 93">
              <a:extLst>
                <a:ext uri="{FF2B5EF4-FFF2-40B4-BE49-F238E27FC236}">
                  <a16:creationId xmlns:a16="http://schemas.microsoft.com/office/drawing/2014/main" id="{EDF683FB-8C7B-196C-525A-6B61F8248DD3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384854" y="4511484"/>
              <a:ext cx="109740" cy="109245"/>
            </a:xfrm>
            <a:prstGeom prst="rect">
              <a:avLst/>
            </a:prstGeom>
          </p:spPr>
        </p:pic>
        <p:sp>
          <p:nvSpPr>
            <p:cNvPr id="145" name="object 94">
              <a:extLst>
                <a:ext uri="{FF2B5EF4-FFF2-40B4-BE49-F238E27FC236}">
                  <a16:creationId xmlns:a16="http://schemas.microsoft.com/office/drawing/2014/main" id="{7512BFBC-E9FD-A899-070F-8B76A15A61F9}"/>
                </a:ext>
              </a:extLst>
            </p:cNvPr>
            <p:cNvSpPr/>
            <p:nvPr/>
          </p:nvSpPr>
          <p:spPr>
            <a:xfrm>
              <a:off x="3353583" y="4623457"/>
              <a:ext cx="172720" cy="254635"/>
            </a:xfrm>
            <a:custGeom>
              <a:avLst/>
              <a:gdLst/>
              <a:ahLst/>
              <a:cxnLst/>
              <a:rect l="l" t="t" r="r" b="b"/>
              <a:pathLst>
                <a:path w="172720" h="254635">
                  <a:moveTo>
                    <a:pt x="126991" y="0"/>
                  </a:moveTo>
                  <a:lnTo>
                    <a:pt x="45630" y="0"/>
                  </a:lnTo>
                  <a:lnTo>
                    <a:pt x="30440" y="2247"/>
                  </a:lnTo>
                  <a:lnTo>
                    <a:pt x="27080" y="2857"/>
                  </a:lnTo>
                  <a:lnTo>
                    <a:pt x="27329" y="2857"/>
                  </a:lnTo>
                  <a:lnTo>
                    <a:pt x="21427" y="4626"/>
                  </a:lnTo>
                  <a:lnTo>
                    <a:pt x="0" y="40179"/>
                  </a:lnTo>
                  <a:lnTo>
                    <a:pt x="989" y="48717"/>
                  </a:lnTo>
                  <a:lnTo>
                    <a:pt x="3677" y="62448"/>
                  </a:lnTo>
                  <a:lnTo>
                    <a:pt x="6242" y="76796"/>
                  </a:lnTo>
                  <a:lnTo>
                    <a:pt x="8753" y="91697"/>
                  </a:lnTo>
                  <a:lnTo>
                    <a:pt x="11276" y="107086"/>
                  </a:lnTo>
                  <a:lnTo>
                    <a:pt x="16817" y="140429"/>
                  </a:lnTo>
                  <a:lnTo>
                    <a:pt x="30366" y="205114"/>
                  </a:lnTo>
                  <a:lnTo>
                    <a:pt x="43290" y="241527"/>
                  </a:lnTo>
                  <a:lnTo>
                    <a:pt x="79970" y="254215"/>
                  </a:lnTo>
                  <a:lnTo>
                    <a:pt x="93394" y="254215"/>
                  </a:lnTo>
                  <a:lnTo>
                    <a:pt x="130102" y="241527"/>
                  </a:lnTo>
                  <a:lnTo>
                    <a:pt x="149371" y="176425"/>
                  </a:lnTo>
                  <a:lnTo>
                    <a:pt x="160158" y="113423"/>
                  </a:lnTo>
                  <a:lnTo>
                    <a:pt x="162813" y="96596"/>
                  </a:lnTo>
                  <a:lnTo>
                    <a:pt x="165486" y="80329"/>
                  </a:lnTo>
                  <a:lnTo>
                    <a:pt x="168274" y="64712"/>
                  </a:lnTo>
                  <a:lnTo>
                    <a:pt x="171271" y="49834"/>
                  </a:lnTo>
                  <a:lnTo>
                    <a:pt x="172397" y="40931"/>
                  </a:lnTo>
                  <a:lnTo>
                    <a:pt x="154083" y="4626"/>
                  </a:lnTo>
                  <a:lnTo>
                    <a:pt x="154321" y="4626"/>
                  </a:lnTo>
                  <a:lnTo>
                    <a:pt x="145502" y="2857"/>
                  </a:lnTo>
                  <a:lnTo>
                    <a:pt x="142174" y="2247"/>
                  </a:lnTo>
                  <a:lnTo>
                    <a:pt x="1269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146" name="object 95">
              <a:extLst>
                <a:ext uri="{FF2B5EF4-FFF2-40B4-BE49-F238E27FC236}">
                  <a16:creationId xmlns:a16="http://schemas.microsoft.com/office/drawing/2014/main" id="{B8C85198-2263-2C65-03FF-BA63FC9F5A34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365577" y="4634687"/>
              <a:ext cx="148494" cy="231260"/>
            </a:xfrm>
            <a:prstGeom prst="rect">
              <a:avLst/>
            </a:prstGeom>
          </p:spPr>
        </p:pic>
      </p:grpSp>
      <p:pic>
        <p:nvPicPr>
          <p:cNvPr id="148" name="Image 147">
            <a:extLst>
              <a:ext uri="{FF2B5EF4-FFF2-40B4-BE49-F238E27FC236}">
                <a16:creationId xmlns:a16="http://schemas.microsoft.com/office/drawing/2014/main" id="{71665B07-1EDA-D3CF-0ED4-97871B4B7CDD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6400800" y="4492059"/>
            <a:ext cx="4353373" cy="4521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B7D3C-4A9A-BAEC-9DC6-D5F07BF19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76" descr="$PPTXTitle">
            <a:extLst>
              <a:ext uri="{FF2B5EF4-FFF2-40B4-BE49-F238E27FC236}">
                <a16:creationId xmlns:a16="http://schemas.microsoft.com/office/drawing/2014/main" id="{A41D29D6-DF25-55A2-72DC-9575ADB4B95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973452" y="582027"/>
            <a:ext cx="8250555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2500" b="1" i="0">
                <a:solidFill>
                  <a:srgbClr val="5FA05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ts val="100"/>
              </a:spcBef>
            </a:pPr>
            <a:r>
              <a:rPr lang="fr-CA" noProof="0" dirty="0">
                <a:solidFill>
                  <a:srgbClr val="477D77"/>
                </a:solidFill>
              </a:rPr>
              <a:t>SE</a:t>
            </a:r>
            <a:r>
              <a:rPr lang="fr-CA" spc="150" noProof="0" dirty="0">
                <a:solidFill>
                  <a:srgbClr val="477D77"/>
                </a:solidFill>
              </a:rPr>
              <a:t> </a:t>
            </a:r>
            <a:r>
              <a:rPr lang="fr-CA" spc="50" noProof="0" dirty="0">
                <a:solidFill>
                  <a:srgbClr val="477D77"/>
                </a:solidFill>
              </a:rPr>
              <a:t>PRÉPARER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spc="60" noProof="0" dirty="0">
                <a:solidFill>
                  <a:srgbClr val="477D77"/>
                </a:solidFill>
              </a:rPr>
              <a:t>PARTICIPER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UN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SALON</a:t>
            </a:r>
            <a:r>
              <a:rPr lang="fr-CA" spc="145" noProof="0" dirty="0">
                <a:solidFill>
                  <a:srgbClr val="477D77"/>
                </a:solidFill>
              </a:rPr>
              <a:t> </a:t>
            </a:r>
            <a:r>
              <a:rPr lang="fr-CA" spc="70" noProof="0" dirty="0">
                <a:solidFill>
                  <a:srgbClr val="477D77"/>
                </a:solidFill>
              </a:rPr>
              <a:t>PROFESSIONNEL</a:t>
            </a:r>
            <a:br>
              <a:rPr lang="fr-CA" spc="40" noProof="0" dirty="0"/>
            </a:br>
            <a:r>
              <a:rPr lang="fr-CA" spc="40" noProof="0" dirty="0"/>
              <a:t>Discours explicatif, descriptif et justificatif </a:t>
            </a:r>
            <a:br>
              <a:rPr lang="fr-CA" spc="40" noProof="0" dirty="0"/>
            </a:br>
            <a:r>
              <a:rPr lang="fr-CA" spc="40" noProof="0" dirty="0"/>
              <a:t>pour présenter un produit ou service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751BD4A-0DD2-1FEC-65AA-458D4A73A65F}"/>
              </a:ext>
            </a:extLst>
          </p:cNvPr>
          <p:cNvGrpSpPr/>
          <p:nvPr/>
        </p:nvGrpSpPr>
        <p:grpSpPr>
          <a:xfrm>
            <a:off x="11658600" y="3608006"/>
            <a:ext cx="1066800" cy="999717"/>
            <a:chOff x="11373995" y="1920650"/>
            <a:chExt cx="1332670" cy="1262101"/>
          </a:xfrm>
        </p:grpSpPr>
        <p:grpSp>
          <p:nvGrpSpPr>
            <p:cNvPr id="2" name="object 91">
              <a:extLst>
                <a:ext uri="{FF2B5EF4-FFF2-40B4-BE49-F238E27FC236}">
                  <a16:creationId xmlns:a16="http://schemas.microsoft.com/office/drawing/2014/main" id="{91155B5B-9432-627D-3563-354A569F7A83}"/>
                </a:ext>
              </a:extLst>
            </p:cNvPr>
            <p:cNvGrpSpPr/>
            <p:nvPr/>
          </p:nvGrpSpPr>
          <p:grpSpPr>
            <a:xfrm>
              <a:off x="11373995" y="1920650"/>
              <a:ext cx="1332670" cy="1262101"/>
              <a:chOff x="2998133" y="4250352"/>
              <a:chExt cx="883919" cy="889000"/>
            </a:xfrm>
          </p:grpSpPr>
          <p:sp>
            <p:nvSpPr>
              <p:cNvPr id="3" name="object 92">
                <a:extLst>
                  <a:ext uri="{FF2B5EF4-FFF2-40B4-BE49-F238E27FC236}">
                    <a16:creationId xmlns:a16="http://schemas.microsoft.com/office/drawing/2014/main" id="{F8011BFE-4DB9-764B-65ED-B3BC7123234F}"/>
                  </a:ext>
                </a:extLst>
              </p:cNvPr>
              <p:cNvSpPr/>
              <p:nvPr/>
            </p:nvSpPr>
            <p:spPr>
              <a:xfrm>
                <a:off x="2998133" y="4250352"/>
                <a:ext cx="883919" cy="889000"/>
              </a:xfrm>
              <a:custGeom>
                <a:avLst/>
                <a:gdLst/>
                <a:ahLst/>
                <a:cxnLst/>
                <a:rect l="l" t="t" r="r" b="b"/>
                <a:pathLst>
                  <a:path w="883920" h="889000">
                    <a:moveTo>
                      <a:pt x="441655" y="888453"/>
                    </a:moveTo>
                    <a:lnTo>
                      <a:pt x="489777" y="885847"/>
                    </a:lnTo>
                    <a:lnTo>
                      <a:pt x="536399" y="878208"/>
                    </a:lnTo>
                    <a:lnTo>
                      <a:pt x="581251" y="865807"/>
                    </a:lnTo>
                    <a:lnTo>
                      <a:pt x="624062" y="848915"/>
                    </a:lnTo>
                    <a:lnTo>
                      <a:pt x="664565" y="827804"/>
                    </a:lnTo>
                    <a:lnTo>
                      <a:pt x="702489" y="802744"/>
                    </a:lnTo>
                    <a:lnTo>
                      <a:pt x="737565" y="774007"/>
                    </a:lnTo>
                    <a:lnTo>
                      <a:pt x="769524" y="741862"/>
                    </a:lnTo>
                    <a:lnTo>
                      <a:pt x="798095" y="706582"/>
                    </a:lnTo>
                    <a:lnTo>
                      <a:pt x="823010" y="668437"/>
                    </a:lnTo>
                    <a:lnTo>
                      <a:pt x="844000" y="627697"/>
                    </a:lnTo>
                    <a:lnTo>
                      <a:pt x="860794" y="584635"/>
                    </a:lnTo>
                    <a:lnTo>
                      <a:pt x="873123" y="539521"/>
                    </a:lnTo>
                    <a:lnTo>
                      <a:pt x="880718" y="492626"/>
                    </a:lnTo>
                    <a:lnTo>
                      <a:pt x="883310" y="444220"/>
                    </a:lnTo>
                    <a:lnTo>
                      <a:pt x="880718" y="395819"/>
                    </a:lnTo>
                    <a:lnTo>
                      <a:pt x="873123" y="348927"/>
                    </a:lnTo>
                    <a:lnTo>
                      <a:pt x="860794" y="303816"/>
                    </a:lnTo>
                    <a:lnTo>
                      <a:pt x="844000" y="260756"/>
                    </a:lnTo>
                    <a:lnTo>
                      <a:pt x="823010" y="220018"/>
                    </a:lnTo>
                    <a:lnTo>
                      <a:pt x="798095" y="181874"/>
                    </a:lnTo>
                    <a:lnTo>
                      <a:pt x="769524" y="146594"/>
                    </a:lnTo>
                    <a:lnTo>
                      <a:pt x="737565" y="114449"/>
                    </a:lnTo>
                    <a:lnTo>
                      <a:pt x="702489" y="85711"/>
                    </a:lnTo>
                    <a:lnTo>
                      <a:pt x="664565" y="60651"/>
                    </a:lnTo>
                    <a:lnTo>
                      <a:pt x="624062" y="39539"/>
                    </a:lnTo>
                    <a:lnTo>
                      <a:pt x="581251" y="22647"/>
                    </a:lnTo>
                    <a:lnTo>
                      <a:pt x="536399" y="10246"/>
                    </a:lnTo>
                    <a:lnTo>
                      <a:pt x="489777" y="2606"/>
                    </a:lnTo>
                    <a:lnTo>
                      <a:pt x="441655" y="0"/>
                    </a:lnTo>
                    <a:lnTo>
                      <a:pt x="393532" y="2606"/>
                    </a:lnTo>
                    <a:lnTo>
                      <a:pt x="346910" y="10246"/>
                    </a:lnTo>
                    <a:lnTo>
                      <a:pt x="302059" y="22647"/>
                    </a:lnTo>
                    <a:lnTo>
                      <a:pt x="259247" y="39539"/>
                    </a:lnTo>
                    <a:lnTo>
                      <a:pt x="218744" y="60651"/>
                    </a:lnTo>
                    <a:lnTo>
                      <a:pt x="180820" y="85711"/>
                    </a:lnTo>
                    <a:lnTo>
                      <a:pt x="145744" y="114449"/>
                    </a:lnTo>
                    <a:lnTo>
                      <a:pt x="113786" y="146594"/>
                    </a:lnTo>
                    <a:lnTo>
                      <a:pt x="85214" y="181874"/>
                    </a:lnTo>
                    <a:lnTo>
                      <a:pt x="60299" y="220018"/>
                    </a:lnTo>
                    <a:lnTo>
                      <a:pt x="39310" y="260756"/>
                    </a:lnTo>
                    <a:lnTo>
                      <a:pt x="22516" y="303816"/>
                    </a:lnTo>
                    <a:lnTo>
                      <a:pt x="10186" y="348927"/>
                    </a:lnTo>
                    <a:lnTo>
                      <a:pt x="2591" y="395819"/>
                    </a:lnTo>
                    <a:lnTo>
                      <a:pt x="0" y="444220"/>
                    </a:lnTo>
                    <a:lnTo>
                      <a:pt x="2591" y="492626"/>
                    </a:lnTo>
                    <a:lnTo>
                      <a:pt x="10186" y="539521"/>
                    </a:lnTo>
                    <a:lnTo>
                      <a:pt x="22516" y="584635"/>
                    </a:lnTo>
                    <a:lnTo>
                      <a:pt x="39310" y="627697"/>
                    </a:lnTo>
                    <a:lnTo>
                      <a:pt x="60299" y="668437"/>
                    </a:lnTo>
                    <a:lnTo>
                      <a:pt x="85214" y="706582"/>
                    </a:lnTo>
                    <a:lnTo>
                      <a:pt x="113786" y="741862"/>
                    </a:lnTo>
                    <a:lnTo>
                      <a:pt x="145744" y="774007"/>
                    </a:lnTo>
                    <a:lnTo>
                      <a:pt x="180820" y="802744"/>
                    </a:lnTo>
                    <a:lnTo>
                      <a:pt x="218744" y="827804"/>
                    </a:lnTo>
                    <a:lnTo>
                      <a:pt x="259247" y="848915"/>
                    </a:lnTo>
                    <a:lnTo>
                      <a:pt x="302059" y="865807"/>
                    </a:lnTo>
                    <a:lnTo>
                      <a:pt x="346910" y="878208"/>
                    </a:lnTo>
                    <a:lnTo>
                      <a:pt x="393532" y="885847"/>
                    </a:lnTo>
                    <a:lnTo>
                      <a:pt x="441655" y="888453"/>
                    </a:lnTo>
                    <a:close/>
                  </a:path>
                </a:pathLst>
              </a:custGeom>
              <a:ln w="25946">
                <a:solidFill>
                  <a:srgbClr val="5FA056"/>
                </a:solidFill>
              </a:ln>
            </p:spPr>
            <p:txBody>
              <a:bodyPr wrap="square" lIns="0" tIns="0" rIns="0" bIns="0" rtlCol="0"/>
              <a:lstStyle/>
              <a:p>
                <a:endParaRPr lang="fr-CA" noProof="0" dirty="0"/>
              </a:p>
            </p:txBody>
          </p:sp>
          <p:pic>
            <p:nvPicPr>
              <p:cNvPr id="4" name="object 93">
                <a:extLst>
                  <a:ext uri="{FF2B5EF4-FFF2-40B4-BE49-F238E27FC236}">
                    <a16:creationId xmlns:a16="http://schemas.microsoft.com/office/drawing/2014/main" id="{3D0078F9-CA8D-4480-16BA-C9039012546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307263" y="4511484"/>
                <a:ext cx="109740" cy="109245"/>
              </a:xfrm>
              <a:prstGeom prst="rect">
                <a:avLst/>
              </a:prstGeom>
            </p:spPr>
          </p:pic>
          <p:sp>
            <p:nvSpPr>
              <p:cNvPr id="5" name="object 94">
                <a:extLst>
                  <a:ext uri="{FF2B5EF4-FFF2-40B4-BE49-F238E27FC236}">
                    <a16:creationId xmlns:a16="http://schemas.microsoft.com/office/drawing/2014/main" id="{0FC0769C-EFE8-262B-7315-D74819E0E0FD}"/>
                  </a:ext>
                </a:extLst>
              </p:cNvPr>
              <p:cNvSpPr/>
              <p:nvPr/>
            </p:nvSpPr>
            <p:spPr>
              <a:xfrm>
                <a:off x="3353583" y="4623457"/>
                <a:ext cx="172720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72720" h="254635">
                    <a:moveTo>
                      <a:pt x="126991" y="0"/>
                    </a:moveTo>
                    <a:lnTo>
                      <a:pt x="45630" y="0"/>
                    </a:lnTo>
                    <a:lnTo>
                      <a:pt x="30440" y="2247"/>
                    </a:lnTo>
                    <a:lnTo>
                      <a:pt x="27080" y="2857"/>
                    </a:lnTo>
                    <a:lnTo>
                      <a:pt x="27329" y="2857"/>
                    </a:lnTo>
                    <a:lnTo>
                      <a:pt x="21427" y="4626"/>
                    </a:lnTo>
                    <a:lnTo>
                      <a:pt x="0" y="40179"/>
                    </a:lnTo>
                    <a:lnTo>
                      <a:pt x="989" y="48717"/>
                    </a:lnTo>
                    <a:lnTo>
                      <a:pt x="3677" y="62448"/>
                    </a:lnTo>
                    <a:lnTo>
                      <a:pt x="6242" y="76796"/>
                    </a:lnTo>
                    <a:lnTo>
                      <a:pt x="8753" y="91697"/>
                    </a:lnTo>
                    <a:lnTo>
                      <a:pt x="11276" y="107086"/>
                    </a:lnTo>
                    <a:lnTo>
                      <a:pt x="16817" y="140429"/>
                    </a:lnTo>
                    <a:lnTo>
                      <a:pt x="30366" y="205114"/>
                    </a:lnTo>
                    <a:lnTo>
                      <a:pt x="43290" y="241527"/>
                    </a:lnTo>
                    <a:lnTo>
                      <a:pt x="79970" y="254215"/>
                    </a:lnTo>
                    <a:lnTo>
                      <a:pt x="93394" y="254215"/>
                    </a:lnTo>
                    <a:lnTo>
                      <a:pt x="130102" y="241527"/>
                    </a:lnTo>
                    <a:lnTo>
                      <a:pt x="149371" y="176425"/>
                    </a:lnTo>
                    <a:lnTo>
                      <a:pt x="160158" y="113423"/>
                    </a:lnTo>
                    <a:lnTo>
                      <a:pt x="162813" y="96596"/>
                    </a:lnTo>
                    <a:lnTo>
                      <a:pt x="165486" y="80329"/>
                    </a:lnTo>
                    <a:lnTo>
                      <a:pt x="168274" y="64712"/>
                    </a:lnTo>
                    <a:lnTo>
                      <a:pt x="171271" y="49834"/>
                    </a:lnTo>
                    <a:lnTo>
                      <a:pt x="172397" y="40931"/>
                    </a:lnTo>
                    <a:lnTo>
                      <a:pt x="154083" y="4626"/>
                    </a:lnTo>
                    <a:lnTo>
                      <a:pt x="154321" y="4626"/>
                    </a:lnTo>
                    <a:lnTo>
                      <a:pt x="145502" y="2857"/>
                    </a:lnTo>
                    <a:lnTo>
                      <a:pt x="142174" y="2247"/>
                    </a:lnTo>
                    <a:lnTo>
                      <a:pt x="12699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lang="fr-CA" noProof="0" dirty="0"/>
              </a:p>
            </p:txBody>
          </p:sp>
          <p:pic>
            <p:nvPicPr>
              <p:cNvPr id="6" name="object 95">
                <a:extLst>
                  <a:ext uri="{FF2B5EF4-FFF2-40B4-BE49-F238E27FC236}">
                    <a16:creationId xmlns:a16="http://schemas.microsoft.com/office/drawing/2014/main" id="{4D903D38-46CC-33DF-1B2B-AA7F05C0D3C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287985" y="4634687"/>
                <a:ext cx="148494" cy="231260"/>
              </a:xfrm>
              <a:prstGeom prst="rect">
                <a:avLst/>
              </a:prstGeom>
            </p:spPr>
          </p:pic>
        </p:grpSp>
        <p:pic>
          <p:nvPicPr>
            <p:cNvPr id="10" name="object 93">
              <a:extLst>
                <a:ext uri="{FF2B5EF4-FFF2-40B4-BE49-F238E27FC236}">
                  <a16:creationId xmlns:a16="http://schemas.microsoft.com/office/drawing/2014/main" id="{0EA511DC-EAE7-A661-CFD4-A017C8D9562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49582" y="2286000"/>
              <a:ext cx="165453" cy="155094"/>
            </a:xfrm>
            <a:prstGeom prst="rect">
              <a:avLst/>
            </a:prstGeom>
          </p:spPr>
        </p:pic>
        <p:pic>
          <p:nvPicPr>
            <p:cNvPr id="11" name="object 95">
              <a:extLst>
                <a:ext uri="{FF2B5EF4-FFF2-40B4-BE49-F238E27FC236}">
                  <a16:creationId xmlns:a16="http://schemas.microsoft.com/office/drawing/2014/main" id="{2753D804-551C-90CA-A12B-3984CA671AC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20518" y="2460910"/>
              <a:ext cx="223882" cy="328317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E6310A31-C371-35A8-BD41-C20D436C66D6}"/>
              </a:ext>
            </a:extLst>
          </p:cNvPr>
          <p:cNvSpPr txBox="1"/>
          <p:nvPr/>
        </p:nvSpPr>
        <p:spPr>
          <a:xfrm>
            <a:off x="916052" y="22098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+mj-lt"/>
              </a:rPr>
              <a:t>Le </a:t>
            </a:r>
            <a:r>
              <a:rPr lang="fr-CA" b="1" dirty="0">
                <a:solidFill>
                  <a:srgbClr val="5FA056"/>
                </a:solidFill>
                <a:latin typeface="+mj-lt"/>
              </a:rPr>
              <a:t>discours explicatif </a:t>
            </a:r>
            <a:r>
              <a:rPr lang="fr-CA" dirty="0">
                <a:latin typeface="+mj-lt"/>
              </a:rPr>
              <a:t>répond à la question </a:t>
            </a:r>
            <a:r>
              <a:rPr lang="fr-CA" i="1" dirty="0">
                <a:latin typeface="+mj-lt"/>
              </a:rPr>
              <a:t>Pourquoi</a:t>
            </a:r>
            <a:r>
              <a:rPr lang="fr-CA" dirty="0">
                <a:latin typeface="+mj-lt"/>
              </a:rPr>
              <a:t>? ou </a:t>
            </a:r>
            <a:r>
              <a:rPr lang="fr-CA" i="1" dirty="0">
                <a:latin typeface="+mj-lt"/>
              </a:rPr>
              <a:t>Comment</a:t>
            </a:r>
            <a:r>
              <a:rPr lang="fr-CA" dirty="0">
                <a:latin typeface="+mj-lt"/>
              </a:rPr>
              <a:t>?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DBD208-0563-45B0-E6C6-BBEE0C4AC3EE}"/>
              </a:ext>
            </a:extLst>
          </p:cNvPr>
          <p:cNvSpPr txBox="1"/>
          <p:nvPr/>
        </p:nvSpPr>
        <p:spPr>
          <a:xfrm>
            <a:off x="4736529" y="2133600"/>
            <a:ext cx="4407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+mj-lt"/>
              </a:rPr>
              <a:t>Le </a:t>
            </a:r>
            <a:r>
              <a:rPr lang="fr-CA" b="1" dirty="0">
                <a:solidFill>
                  <a:srgbClr val="5FA056"/>
                </a:solidFill>
                <a:latin typeface="+mj-lt"/>
              </a:rPr>
              <a:t>discours descriptif </a:t>
            </a:r>
            <a:r>
              <a:rPr lang="fr-CA" dirty="0">
                <a:latin typeface="+mj-lt"/>
              </a:rPr>
              <a:t>a pour but d’informer la ou le destinataire et de lui permettre de se représenter le produit ou le service.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4B604E-EFB7-9A69-484E-CDEB7BEF20D6}"/>
              </a:ext>
            </a:extLst>
          </p:cNvPr>
          <p:cNvSpPr txBox="1"/>
          <p:nvPr/>
        </p:nvSpPr>
        <p:spPr>
          <a:xfrm>
            <a:off x="9753600" y="2133413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+mj-lt"/>
              </a:rPr>
              <a:t>Le </a:t>
            </a:r>
            <a:r>
              <a:rPr lang="fr-CA" b="1" dirty="0">
                <a:solidFill>
                  <a:srgbClr val="5FA056"/>
                </a:solidFill>
                <a:latin typeface="+mj-lt"/>
              </a:rPr>
              <a:t>discours justificatif </a:t>
            </a:r>
            <a:r>
              <a:rPr lang="fr-CA" dirty="0">
                <a:latin typeface="+mj-lt"/>
              </a:rPr>
              <a:t>présente des raisons qui permettent de justifier l’utilité du produit ou du service.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ED00B33-043D-857F-E495-5F1CED834D85}"/>
              </a:ext>
            </a:extLst>
          </p:cNvPr>
          <p:cNvSpPr txBox="1"/>
          <p:nvPr/>
        </p:nvSpPr>
        <p:spPr>
          <a:xfrm>
            <a:off x="1600200" y="3407394"/>
            <a:ext cx="1005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CA" spc="-30" dirty="0">
                <a:solidFill>
                  <a:srgbClr val="007569"/>
                </a:solidFill>
                <a:latin typeface="Calibri"/>
                <a:cs typeface="Calibri"/>
              </a:rPr>
              <a:t>Choisissez une entreprise.</a:t>
            </a:r>
          </a:p>
          <a:p>
            <a:pPr marL="342900" indent="-342900">
              <a:buFont typeface="+mj-lt"/>
              <a:buAutoNum type="arabicPeriod"/>
            </a:pPr>
            <a:r>
              <a:rPr lang="fr-CA" spc="-30" dirty="0">
                <a:solidFill>
                  <a:srgbClr val="007569"/>
                </a:solidFill>
                <a:latin typeface="Calibri"/>
                <a:cs typeface="Calibri"/>
              </a:rPr>
              <a:t>À partir des éléments donnés (nom de l’entreprise, spécialisation, besoins de la clientèle) et des explications précédentes, réalisez une courte présentation orale (1 à 2 minutes) pour présenter à la clientèle le produit ou service proposé. Variez les marqueurs de relation assurez-vous d'avoir des éléments explicatifs, des éléments descriptifs et des éléments justificatifs.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3126D3FB-C6D5-52F1-A26A-EF6D0E0D8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938219"/>
              </p:ext>
            </p:extLst>
          </p:nvPr>
        </p:nvGraphicFramePr>
        <p:xfrm>
          <a:off x="1600200" y="4998720"/>
          <a:ext cx="1112520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400">
                  <a:extLst>
                    <a:ext uri="{9D8B030D-6E8A-4147-A177-3AD203B41FA5}">
                      <a16:colId xmlns:a16="http://schemas.microsoft.com/office/drawing/2014/main" val="800879676"/>
                    </a:ext>
                  </a:extLst>
                </a:gridCol>
                <a:gridCol w="3708400">
                  <a:extLst>
                    <a:ext uri="{9D8B030D-6E8A-4147-A177-3AD203B41FA5}">
                      <a16:colId xmlns:a16="http://schemas.microsoft.com/office/drawing/2014/main" val="2913855042"/>
                    </a:ext>
                  </a:extLst>
                </a:gridCol>
                <a:gridCol w="3708400">
                  <a:extLst>
                    <a:ext uri="{9D8B030D-6E8A-4147-A177-3AD203B41FA5}">
                      <a16:colId xmlns:a16="http://schemas.microsoft.com/office/drawing/2014/main" val="3817168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b="0" dirty="0">
                          <a:solidFill>
                            <a:schemeClr val="tx1"/>
                          </a:solidFill>
                        </a:rPr>
                        <a:t>Entreprise : Log-Dat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b="0" dirty="0">
                          <a:solidFill>
                            <a:schemeClr val="tx1"/>
                          </a:solidFill>
                        </a:rPr>
                        <a:t>Spécialisation de l’entreprise : développer des applications sécuritaires pour le travail collaboratif à distance.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b="0" dirty="0">
                          <a:solidFill>
                            <a:schemeClr val="tx1"/>
                          </a:solidFill>
                        </a:rPr>
                        <a:t>Besoin de la clientèle : se doter d’une application avec un haut niveau de sécurité pour le partage de documents volumineux et le travail collaboratif sur des projets de création de vidéos haute définition.</a:t>
                      </a:r>
                    </a:p>
                  </a:txBody>
                  <a:tcPr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b="0" dirty="0">
                          <a:solidFill>
                            <a:schemeClr val="tx1"/>
                          </a:solidFill>
                        </a:rPr>
                        <a:t>Entreprise : </a:t>
                      </a:r>
                      <a:r>
                        <a:rPr lang="fr-CA" sz="1600" b="0" dirty="0" err="1">
                          <a:solidFill>
                            <a:schemeClr val="tx1"/>
                          </a:solidFill>
                        </a:rPr>
                        <a:t>BIOLaserM</a:t>
                      </a:r>
                      <a:endParaRPr lang="fr-CA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b="0" dirty="0">
                          <a:solidFill>
                            <a:schemeClr val="tx1"/>
                          </a:solidFill>
                        </a:rPr>
                        <a:t>Spécialisation de l’entreprise : créer des procédés rapides et efficaces d’analyse de gros volumes d’échantillons d’eaux usées pour l’industrie chimique.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b="0" dirty="0">
                          <a:solidFill>
                            <a:schemeClr val="tx1"/>
                          </a:solidFill>
                        </a:rPr>
                        <a:t>Besoin de la clientèle : trouver un moyen plus rapide et efficace pour le contrôle de la qualité de l’eau déversée dans le fleuve dans l’industrie de l’aluminium. </a:t>
                      </a:r>
                    </a:p>
                  </a:txBody>
                  <a:tcPr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b="0" dirty="0">
                          <a:solidFill>
                            <a:schemeClr val="tx1"/>
                          </a:solidFill>
                        </a:rPr>
                        <a:t>Entreprise : KG Systèmes </a:t>
                      </a:r>
                      <a:r>
                        <a:rPr lang="fr-CA" sz="1600" b="0" dirty="0" err="1">
                          <a:solidFill>
                            <a:schemeClr val="tx1"/>
                          </a:solidFill>
                        </a:rPr>
                        <a:t>inc.</a:t>
                      </a:r>
                      <a:r>
                        <a:rPr lang="fr-CA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b="0" dirty="0">
                          <a:solidFill>
                            <a:schemeClr val="tx1"/>
                          </a:solidFill>
                        </a:rPr>
                        <a:t>Spécialisation de l’entreprise : proposer des solutions techniques de contrôle de qualité des pièces usinées pour l’industrie mécanique, en continu et sans destruction.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b="0" dirty="0">
                          <a:solidFill>
                            <a:schemeClr val="tx1"/>
                          </a:solidFill>
                        </a:rPr>
                        <a:t>Besoin de la clientèle : améliorer la qualité des pièces moulées en acier industriel haute résistance pour l’industrie manufacturière.</a:t>
                      </a:r>
                    </a:p>
                  </a:txBody>
                  <a:tcPr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766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4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28F2C-C97B-D94B-9D75-2F1269D4B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object 139">
            <a:extLst>
              <a:ext uri="{FF2B5EF4-FFF2-40B4-BE49-F238E27FC236}">
                <a16:creationId xmlns:a16="http://schemas.microsoft.com/office/drawing/2014/main" id="{EF839B90-14F9-2453-C3DE-F38933B0D565}"/>
              </a:ext>
            </a:extLst>
          </p:cNvPr>
          <p:cNvSpPr/>
          <p:nvPr/>
        </p:nvSpPr>
        <p:spPr>
          <a:xfrm>
            <a:off x="2908303" y="2784197"/>
            <a:ext cx="2546350" cy="0"/>
          </a:xfrm>
          <a:custGeom>
            <a:avLst/>
            <a:gdLst/>
            <a:ahLst/>
            <a:cxnLst/>
            <a:rect l="l" t="t" r="r" b="b"/>
            <a:pathLst>
              <a:path w="2546350">
                <a:moveTo>
                  <a:pt x="0" y="0"/>
                </a:moveTo>
                <a:lnTo>
                  <a:pt x="2546108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40" name="object 140">
            <a:extLst>
              <a:ext uri="{FF2B5EF4-FFF2-40B4-BE49-F238E27FC236}">
                <a16:creationId xmlns:a16="http://schemas.microsoft.com/office/drawing/2014/main" id="{F8AB8E60-88D8-607F-84E0-58D64701652B}"/>
              </a:ext>
            </a:extLst>
          </p:cNvPr>
          <p:cNvSpPr txBox="1"/>
          <p:nvPr/>
        </p:nvSpPr>
        <p:spPr>
          <a:xfrm>
            <a:off x="2901059" y="2321349"/>
            <a:ext cx="7855153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200" b="1" spc="55" noProof="0" dirty="0">
                <a:solidFill>
                  <a:srgbClr val="007569"/>
                </a:solidFill>
                <a:latin typeface="Calibri"/>
                <a:cs typeface="Calibri"/>
              </a:rPr>
              <a:t>Étape 1 : FICHE</a:t>
            </a:r>
            <a:r>
              <a:rPr lang="fr-CA" sz="2200" b="1" spc="9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200" b="1" spc="55" noProof="0" dirty="0">
                <a:solidFill>
                  <a:srgbClr val="007569"/>
                </a:solidFill>
                <a:latin typeface="Calibri"/>
                <a:cs typeface="Calibri"/>
              </a:rPr>
              <a:t>D’ENTREPRISE</a:t>
            </a:r>
            <a:endParaRPr lang="fr-CA" sz="2200" noProof="0" dirty="0">
              <a:latin typeface="Calibri"/>
              <a:cs typeface="Calibri"/>
            </a:endParaRPr>
          </a:p>
        </p:txBody>
      </p:sp>
      <p:sp>
        <p:nvSpPr>
          <p:cNvPr id="141" name="object 141">
            <a:extLst>
              <a:ext uri="{FF2B5EF4-FFF2-40B4-BE49-F238E27FC236}">
                <a16:creationId xmlns:a16="http://schemas.microsoft.com/office/drawing/2014/main" id="{BA1D6D4B-F004-162D-1177-62A17841C157}"/>
              </a:ext>
            </a:extLst>
          </p:cNvPr>
          <p:cNvSpPr txBox="1"/>
          <p:nvPr/>
        </p:nvSpPr>
        <p:spPr>
          <a:xfrm>
            <a:off x="3124200" y="2819400"/>
            <a:ext cx="3288613" cy="1628651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41935" indent="-229235">
              <a:lnSpc>
                <a:spcPct val="100000"/>
              </a:lnSpc>
              <a:spcBef>
                <a:spcPts val="1000"/>
              </a:spcBef>
              <a:buChar char="•"/>
              <a:tabLst>
                <a:tab pos="241935" algn="l"/>
              </a:tabLst>
            </a:pP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S’informer sur des entreprises en faisant une recherche sur le Web</a:t>
            </a:r>
            <a:endParaRPr lang="fr-CA" sz="1800" noProof="0" dirty="0">
              <a:latin typeface="Calibri"/>
              <a:cs typeface="Calibri"/>
            </a:endParaRPr>
          </a:p>
          <a:p>
            <a:pPr marL="241935" indent="-229235">
              <a:lnSpc>
                <a:spcPct val="100000"/>
              </a:lnSpc>
              <a:spcBef>
                <a:spcPts val="900"/>
              </a:spcBef>
              <a:buChar char="•"/>
              <a:tabLst>
                <a:tab pos="241935" algn="l"/>
              </a:tabLst>
            </a:pPr>
            <a:r>
              <a:rPr lang="fr-CA" sz="1800" spc="-25" noProof="0" dirty="0">
                <a:solidFill>
                  <a:srgbClr val="007569"/>
                </a:solidFill>
                <a:latin typeface="Calibri"/>
                <a:cs typeface="Calibri"/>
              </a:rPr>
              <a:t>Choisir</a:t>
            </a:r>
            <a:r>
              <a:rPr lang="fr-CA" sz="1800" spc="-6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20" noProof="0" dirty="0">
                <a:solidFill>
                  <a:srgbClr val="007569"/>
                </a:solidFill>
                <a:latin typeface="Calibri"/>
                <a:cs typeface="Calibri"/>
              </a:rPr>
              <a:t>une</a:t>
            </a:r>
            <a:r>
              <a:rPr lang="fr-CA" sz="1800" spc="-5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25" noProof="0" dirty="0">
                <a:solidFill>
                  <a:srgbClr val="007569"/>
                </a:solidFill>
                <a:latin typeface="Calibri"/>
                <a:cs typeface="Calibri"/>
              </a:rPr>
              <a:t>entreprise et remplir la fiche dans votre cahier de l’élève</a:t>
            </a:r>
            <a:endParaRPr lang="fr-CA" sz="1800" noProof="0" dirty="0">
              <a:latin typeface="Calibri"/>
              <a:cs typeface="Calibri"/>
            </a:endParaRPr>
          </a:p>
        </p:txBody>
      </p:sp>
      <p:sp>
        <p:nvSpPr>
          <p:cNvPr id="4" name="object 76" descr="$PPTXTitle">
            <a:extLst>
              <a:ext uri="{FF2B5EF4-FFF2-40B4-BE49-F238E27FC236}">
                <a16:creationId xmlns:a16="http://schemas.microsoft.com/office/drawing/2014/main" id="{75EFC9C4-1137-0E8A-A383-3D82B5EB733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973452" y="582027"/>
            <a:ext cx="825055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2500" b="1" i="0">
                <a:solidFill>
                  <a:srgbClr val="5FA05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ts val="100"/>
              </a:spcBef>
            </a:pPr>
            <a:r>
              <a:rPr lang="fr-CA" noProof="0" dirty="0">
                <a:solidFill>
                  <a:srgbClr val="477D77"/>
                </a:solidFill>
              </a:rPr>
              <a:t>SE</a:t>
            </a:r>
            <a:r>
              <a:rPr lang="fr-CA" spc="150" noProof="0" dirty="0">
                <a:solidFill>
                  <a:srgbClr val="477D77"/>
                </a:solidFill>
              </a:rPr>
              <a:t> </a:t>
            </a:r>
            <a:r>
              <a:rPr lang="fr-CA" spc="50" noProof="0" dirty="0">
                <a:solidFill>
                  <a:srgbClr val="477D77"/>
                </a:solidFill>
              </a:rPr>
              <a:t>PRÉPARER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spc="60" noProof="0" dirty="0">
                <a:solidFill>
                  <a:srgbClr val="477D77"/>
                </a:solidFill>
              </a:rPr>
              <a:t>PARTICIPER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UN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SALON</a:t>
            </a:r>
            <a:r>
              <a:rPr lang="fr-CA" spc="145" noProof="0" dirty="0">
                <a:solidFill>
                  <a:srgbClr val="477D77"/>
                </a:solidFill>
              </a:rPr>
              <a:t> </a:t>
            </a:r>
            <a:r>
              <a:rPr lang="fr-CA" spc="70" noProof="0" dirty="0">
                <a:solidFill>
                  <a:srgbClr val="477D77"/>
                </a:solidFill>
              </a:rPr>
              <a:t>PROFESSIONNEL</a:t>
            </a:r>
            <a:br>
              <a:rPr lang="fr-CA" spc="40" noProof="0" dirty="0"/>
            </a:br>
            <a:r>
              <a:rPr lang="fr-CA" spc="40" noProof="0" dirty="0"/>
              <a:t>Compréhension écrite</a:t>
            </a:r>
          </a:p>
        </p:txBody>
      </p:sp>
      <p:grpSp>
        <p:nvGrpSpPr>
          <p:cNvPr id="5" name="object 91">
            <a:extLst>
              <a:ext uri="{FF2B5EF4-FFF2-40B4-BE49-F238E27FC236}">
                <a16:creationId xmlns:a16="http://schemas.microsoft.com/office/drawing/2014/main" id="{766F4325-3A45-B0D0-9D06-7ABC67CB1CF8}"/>
              </a:ext>
            </a:extLst>
          </p:cNvPr>
          <p:cNvGrpSpPr/>
          <p:nvPr/>
        </p:nvGrpSpPr>
        <p:grpSpPr>
          <a:xfrm>
            <a:off x="1281802" y="2023646"/>
            <a:ext cx="1370965" cy="1298161"/>
            <a:chOff x="2985160" y="4237378"/>
            <a:chExt cx="909319" cy="914400"/>
          </a:xfrm>
        </p:grpSpPr>
        <p:sp>
          <p:nvSpPr>
            <p:cNvPr id="6" name="object 92">
              <a:extLst>
                <a:ext uri="{FF2B5EF4-FFF2-40B4-BE49-F238E27FC236}">
                  <a16:creationId xmlns:a16="http://schemas.microsoft.com/office/drawing/2014/main" id="{18078753-E915-74A9-70AE-6D3FE3AEE9C9}"/>
                </a:ext>
              </a:extLst>
            </p:cNvPr>
            <p:cNvSpPr/>
            <p:nvPr/>
          </p:nvSpPr>
          <p:spPr>
            <a:xfrm>
              <a:off x="2998133" y="4250352"/>
              <a:ext cx="883919" cy="889000"/>
            </a:xfrm>
            <a:custGeom>
              <a:avLst/>
              <a:gdLst/>
              <a:ahLst/>
              <a:cxnLst/>
              <a:rect l="l" t="t" r="r" b="b"/>
              <a:pathLst>
                <a:path w="883920" h="889000">
                  <a:moveTo>
                    <a:pt x="441655" y="888453"/>
                  </a:moveTo>
                  <a:lnTo>
                    <a:pt x="489777" y="885847"/>
                  </a:lnTo>
                  <a:lnTo>
                    <a:pt x="536399" y="878208"/>
                  </a:lnTo>
                  <a:lnTo>
                    <a:pt x="581251" y="865807"/>
                  </a:lnTo>
                  <a:lnTo>
                    <a:pt x="624062" y="848915"/>
                  </a:lnTo>
                  <a:lnTo>
                    <a:pt x="664565" y="827804"/>
                  </a:lnTo>
                  <a:lnTo>
                    <a:pt x="702489" y="802744"/>
                  </a:lnTo>
                  <a:lnTo>
                    <a:pt x="737565" y="774007"/>
                  </a:lnTo>
                  <a:lnTo>
                    <a:pt x="769524" y="741862"/>
                  </a:lnTo>
                  <a:lnTo>
                    <a:pt x="798095" y="706582"/>
                  </a:lnTo>
                  <a:lnTo>
                    <a:pt x="823010" y="668437"/>
                  </a:lnTo>
                  <a:lnTo>
                    <a:pt x="844000" y="627697"/>
                  </a:lnTo>
                  <a:lnTo>
                    <a:pt x="860794" y="584635"/>
                  </a:lnTo>
                  <a:lnTo>
                    <a:pt x="873123" y="539521"/>
                  </a:lnTo>
                  <a:lnTo>
                    <a:pt x="880718" y="492626"/>
                  </a:lnTo>
                  <a:lnTo>
                    <a:pt x="883310" y="444220"/>
                  </a:lnTo>
                  <a:lnTo>
                    <a:pt x="880718" y="395819"/>
                  </a:lnTo>
                  <a:lnTo>
                    <a:pt x="873123" y="348927"/>
                  </a:lnTo>
                  <a:lnTo>
                    <a:pt x="860794" y="303816"/>
                  </a:lnTo>
                  <a:lnTo>
                    <a:pt x="844000" y="260756"/>
                  </a:lnTo>
                  <a:lnTo>
                    <a:pt x="823010" y="220018"/>
                  </a:lnTo>
                  <a:lnTo>
                    <a:pt x="798095" y="181874"/>
                  </a:lnTo>
                  <a:lnTo>
                    <a:pt x="769524" y="146594"/>
                  </a:lnTo>
                  <a:lnTo>
                    <a:pt x="737565" y="114449"/>
                  </a:lnTo>
                  <a:lnTo>
                    <a:pt x="702489" y="85711"/>
                  </a:lnTo>
                  <a:lnTo>
                    <a:pt x="664565" y="60651"/>
                  </a:lnTo>
                  <a:lnTo>
                    <a:pt x="624062" y="39539"/>
                  </a:lnTo>
                  <a:lnTo>
                    <a:pt x="581251" y="22647"/>
                  </a:lnTo>
                  <a:lnTo>
                    <a:pt x="536399" y="10246"/>
                  </a:lnTo>
                  <a:lnTo>
                    <a:pt x="489777" y="2606"/>
                  </a:lnTo>
                  <a:lnTo>
                    <a:pt x="441655" y="0"/>
                  </a:lnTo>
                  <a:lnTo>
                    <a:pt x="393532" y="2606"/>
                  </a:lnTo>
                  <a:lnTo>
                    <a:pt x="346910" y="10246"/>
                  </a:lnTo>
                  <a:lnTo>
                    <a:pt x="302059" y="22647"/>
                  </a:lnTo>
                  <a:lnTo>
                    <a:pt x="259247" y="39539"/>
                  </a:lnTo>
                  <a:lnTo>
                    <a:pt x="218744" y="60651"/>
                  </a:lnTo>
                  <a:lnTo>
                    <a:pt x="180820" y="85711"/>
                  </a:lnTo>
                  <a:lnTo>
                    <a:pt x="145744" y="114449"/>
                  </a:lnTo>
                  <a:lnTo>
                    <a:pt x="113786" y="146594"/>
                  </a:lnTo>
                  <a:lnTo>
                    <a:pt x="85214" y="181874"/>
                  </a:lnTo>
                  <a:lnTo>
                    <a:pt x="60299" y="220018"/>
                  </a:lnTo>
                  <a:lnTo>
                    <a:pt x="39310" y="260756"/>
                  </a:lnTo>
                  <a:lnTo>
                    <a:pt x="22516" y="303816"/>
                  </a:lnTo>
                  <a:lnTo>
                    <a:pt x="10186" y="348927"/>
                  </a:lnTo>
                  <a:lnTo>
                    <a:pt x="2591" y="395819"/>
                  </a:lnTo>
                  <a:lnTo>
                    <a:pt x="0" y="444220"/>
                  </a:lnTo>
                  <a:lnTo>
                    <a:pt x="2591" y="492626"/>
                  </a:lnTo>
                  <a:lnTo>
                    <a:pt x="10186" y="539521"/>
                  </a:lnTo>
                  <a:lnTo>
                    <a:pt x="22516" y="584635"/>
                  </a:lnTo>
                  <a:lnTo>
                    <a:pt x="39310" y="627697"/>
                  </a:lnTo>
                  <a:lnTo>
                    <a:pt x="60299" y="668437"/>
                  </a:lnTo>
                  <a:lnTo>
                    <a:pt x="85214" y="706582"/>
                  </a:lnTo>
                  <a:lnTo>
                    <a:pt x="113786" y="741862"/>
                  </a:lnTo>
                  <a:lnTo>
                    <a:pt x="145744" y="774007"/>
                  </a:lnTo>
                  <a:lnTo>
                    <a:pt x="180820" y="802744"/>
                  </a:lnTo>
                  <a:lnTo>
                    <a:pt x="218744" y="827804"/>
                  </a:lnTo>
                  <a:lnTo>
                    <a:pt x="259247" y="848915"/>
                  </a:lnTo>
                  <a:lnTo>
                    <a:pt x="302059" y="865807"/>
                  </a:lnTo>
                  <a:lnTo>
                    <a:pt x="346910" y="878208"/>
                  </a:lnTo>
                  <a:lnTo>
                    <a:pt x="393532" y="885847"/>
                  </a:lnTo>
                  <a:lnTo>
                    <a:pt x="441655" y="888453"/>
                  </a:lnTo>
                  <a:close/>
                </a:path>
              </a:pathLst>
            </a:custGeom>
            <a:ln w="25946">
              <a:solidFill>
                <a:srgbClr val="5FA056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7" name="object 93">
              <a:extLst>
                <a:ext uri="{FF2B5EF4-FFF2-40B4-BE49-F238E27FC236}">
                  <a16:creationId xmlns:a16="http://schemas.microsoft.com/office/drawing/2014/main" id="{4121CF86-E16F-ED52-40E0-C3A97E14E539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384854" y="4511484"/>
              <a:ext cx="109740" cy="109245"/>
            </a:xfrm>
            <a:prstGeom prst="rect">
              <a:avLst/>
            </a:prstGeom>
          </p:spPr>
        </p:pic>
        <p:sp>
          <p:nvSpPr>
            <p:cNvPr id="8" name="object 94">
              <a:extLst>
                <a:ext uri="{FF2B5EF4-FFF2-40B4-BE49-F238E27FC236}">
                  <a16:creationId xmlns:a16="http://schemas.microsoft.com/office/drawing/2014/main" id="{3C60FEED-E6F8-3ED1-DCD3-79F0FBD12231}"/>
                </a:ext>
              </a:extLst>
            </p:cNvPr>
            <p:cNvSpPr/>
            <p:nvPr/>
          </p:nvSpPr>
          <p:spPr>
            <a:xfrm>
              <a:off x="3353583" y="4623457"/>
              <a:ext cx="172720" cy="254635"/>
            </a:xfrm>
            <a:custGeom>
              <a:avLst/>
              <a:gdLst/>
              <a:ahLst/>
              <a:cxnLst/>
              <a:rect l="l" t="t" r="r" b="b"/>
              <a:pathLst>
                <a:path w="172720" h="254635">
                  <a:moveTo>
                    <a:pt x="126991" y="0"/>
                  </a:moveTo>
                  <a:lnTo>
                    <a:pt x="45630" y="0"/>
                  </a:lnTo>
                  <a:lnTo>
                    <a:pt x="30440" y="2247"/>
                  </a:lnTo>
                  <a:lnTo>
                    <a:pt x="27080" y="2857"/>
                  </a:lnTo>
                  <a:lnTo>
                    <a:pt x="27329" y="2857"/>
                  </a:lnTo>
                  <a:lnTo>
                    <a:pt x="21427" y="4626"/>
                  </a:lnTo>
                  <a:lnTo>
                    <a:pt x="0" y="40179"/>
                  </a:lnTo>
                  <a:lnTo>
                    <a:pt x="989" y="48717"/>
                  </a:lnTo>
                  <a:lnTo>
                    <a:pt x="3677" y="62448"/>
                  </a:lnTo>
                  <a:lnTo>
                    <a:pt x="6242" y="76796"/>
                  </a:lnTo>
                  <a:lnTo>
                    <a:pt x="8753" y="91697"/>
                  </a:lnTo>
                  <a:lnTo>
                    <a:pt x="11276" y="107086"/>
                  </a:lnTo>
                  <a:lnTo>
                    <a:pt x="16817" y="140429"/>
                  </a:lnTo>
                  <a:lnTo>
                    <a:pt x="30366" y="205114"/>
                  </a:lnTo>
                  <a:lnTo>
                    <a:pt x="43290" y="241527"/>
                  </a:lnTo>
                  <a:lnTo>
                    <a:pt x="79970" y="254215"/>
                  </a:lnTo>
                  <a:lnTo>
                    <a:pt x="93394" y="254215"/>
                  </a:lnTo>
                  <a:lnTo>
                    <a:pt x="130102" y="241527"/>
                  </a:lnTo>
                  <a:lnTo>
                    <a:pt x="149371" y="176425"/>
                  </a:lnTo>
                  <a:lnTo>
                    <a:pt x="160158" y="113423"/>
                  </a:lnTo>
                  <a:lnTo>
                    <a:pt x="162813" y="96596"/>
                  </a:lnTo>
                  <a:lnTo>
                    <a:pt x="165486" y="80329"/>
                  </a:lnTo>
                  <a:lnTo>
                    <a:pt x="168274" y="64712"/>
                  </a:lnTo>
                  <a:lnTo>
                    <a:pt x="171271" y="49834"/>
                  </a:lnTo>
                  <a:lnTo>
                    <a:pt x="172397" y="40931"/>
                  </a:lnTo>
                  <a:lnTo>
                    <a:pt x="154083" y="4626"/>
                  </a:lnTo>
                  <a:lnTo>
                    <a:pt x="154321" y="4626"/>
                  </a:lnTo>
                  <a:lnTo>
                    <a:pt x="145502" y="2857"/>
                  </a:lnTo>
                  <a:lnTo>
                    <a:pt x="142174" y="2247"/>
                  </a:lnTo>
                  <a:lnTo>
                    <a:pt x="1269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9" name="object 95">
              <a:extLst>
                <a:ext uri="{FF2B5EF4-FFF2-40B4-BE49-F238E27FC236}">
                  <a16:creationId xmlns:a16="http://schemas.microsoft.com/office/drawing/2014/main" id="{160B0A16-79F5-950B-6E7E-5211445A0846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365577" y="4634687"/>
              <a:ext cx="148494" cy="231260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BDFFCE1-F127-57E0-30BD-7AE235493979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 l="3277" t="2471" r="3889"/>
          <a:stretch>
            <a:fillRect/>
          </a:stretch>
        </p:blipFill>
        <p:spPr>
          <a:xfrm>
            <a:off x="7010400" y="1752600"/>
            <a:ext cx="6705501" cy="50457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781C28C-1B21-D306-7C20-FCC9A36045CF}"/>
              </a:ext>
            </a:extLst>
          </p:cNvPr>
          <p:cNvGrpSpPr/>
          <p:nvPr/>
        </p:nvGrpSpPr>
        <p:grpSpPr>
          <a:xfrm>
            <a:off x="0" y="6894575"/>
            <a:ext cx="3610750" cy="1335616"/>
            <a:chOff x="0" y="6894575"/>
            <a:chExt cx="3610750" cy="1335616"/>
          </a:xfrm>
        </p:grpSpPr>
        <p:sp>
          <p:nvSpPr>
            <p:cNvPr id="3" name="object 10">
              <a:extLst>
                <a:ext uri="{FF2B5EF4-FFF2-40B4-BE49-F238E27FC236}">
                  <a16:creationId xmlns:a16="http://schemas.microsoft.com/office/drawing/2014/main" id="{02E8637E-3091-13B0-6C73-908DB512FB7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407009" y="7005977"/>
              <a:ext cx="1121410" cy="1121410"/>
            </a:xfrm>
            <a:custGeom>
              <a:avLst/>
              <a:gdLst/>
              <a:ahLst/>
              <a:cxnLst/>
              <a:rect l="l" t="t" r="r" b="b"/>
              <a:pathLst>
                <a:path w="1121410" h="1121409">
                  <a:moveTo>
                    <a:pt x="1121219" y="0"/>
                  </a:moveTo>
                  <a:lnTo>
                    <a:pt x="0" y="1121181"/>
                  </a:lnTo>
                  <a:lnTo>
                    <a:pt x="112121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B734EBFF-B28B-263C-776C-540CD69D3F4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37180" y="6894575"/>
              <a:ext cx="0" cy="1335405"/>
            </a:xfrm>
            <a:custGeom>
              <a:avLst/>
              <a:gdLst/>
              <a:ahLst/>
              <a:cxnLst/>
              <a:rect l="l" t="t" r="r" b="b"/>
              <a:pathLst>
                <a:path h="1335404">
                  <a:moveTo>
                    <a:pt x="0" y="1335023"/>
                  </a:moveTo>
                  <a:lnTo>
                    <a:pt x="0" y="0"/>
                  </a:lnTo>
                  <a:lnTo>
                    <a:pt x="0" y="133502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A2B45F8B-5370-C01B-88C0-54DAD078783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553083" y="7736129"/>
              <a:ext cx="829310" cy="0"/>
            </a:xfrm>
            <a:custGeom>
              <a:avLst/>
              <a:gdLst/>
              <a:ahLst/>
              <a:cxnLst/>
              <a:rect l="l" t="t" r="r" b="b"/>
              <a:pathLst>
                <a:path w="829310">
                  <a:moveTo>
                    <a:pt x="0" y="0"/>
                  </a:moveTo>
                  <a:lnTo>
                    <a:pt x="82905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F801A3E6-5F4B-AE6A-37CA-65490C13A78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407038" y="7343471"/>
              <a:ext cx="446405" cy="446405"/>
            </a:xfrm>
            <a:custGeom>
              <a:avLst/>
              <a:gdLst/>
              <a:ahLst/>
              <a:cxnLst/>
              <a:rect l="l" t="t" r="r" b="b"/>
              <a:pathLst>
                <a:path w="446405" h="446404">
                  <a:moveTo>
                    <a:pt x="0" y="0"/>
                  </a:moveTo>
                  <a:lnTo>
                    <a:pt x="446189" y="4462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A16840F7-69FF-1838-B3B6-8F61B8D884D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82415" y="7397012"/>
              <a:ext cx="1096010" cy="0"/>
            </a:xfrm>
            <a:custGeom>
              <a:avLst/>
              <a:gdLst/>
              <a:ahLst/>
              <a:cxnLst/>
              <a:rect l="l" t="t" r="r" b="b"/>
              <a:pathLst>
                <a:path w="1096010">
                  <a:moveTo>
                    <a:pt x="1095438" y="0"/>
                  </a:moveTo>
                  <a:lnTo>
                    <a:pt x="0" y="0"/>
                  </a:lnTo>
                  <a:lnTo>
                    <a:pt x="1095438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E539C84A-07E2-1395-2421-873206F651F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830685" y="7104571"/>
              <a:ext cx="924560" cy="924560"/>
            </a:xfrm>
            <a:custGeom>
              <a:avLst/>
              <a:gdLst/>
              <a:ahLst/>
              <a:cxnLst/>
              <a:rect l="l" t="t" r="r" b="b"/>
              <a:pathLst>
                <a:path w="924560" h="924559">
                  <a:moveTo>
                    <a:pt x="0" y="0"/>
                  </a:moveTo>
                  <a:lnTo>
                    <a:pt x="923963" y="9240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79535B20-3CA1-5A01-8090-BDEBBA3866A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003090" y="7397007"/>
              <a:ext cx="579755" cy="0"/>
            </a:xfrm>
            <a:custGeom>
              <a:avLst/>
              <a:gdLst/>
              <a:ahLst/>
              <a:cxnLst/>
              <a:rect l="l" t="t" r="r" b="b"/>
              <a:pathLst>
                <a:path w="579755">
                  <a:moveTo>
                    <a:pt x="579145" y="0"/>
                  </a:moveTo>
                  <a:lnTo>
                    <a:pt x="0" y="0"/>
                  </a:lnTo>
                  <a:lnTo>
                    <a:pt x="57914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6E70A129-B4C5-4AC3-6448-3B36623EEF2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462222" y="7338942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5">
                  <a:moveTo>
                    <a:pt x="0" y="455256"/>
                  </a:moveTo>
                  <a:lnTo>
                    <a:pt x="0" y="0"/>
                  </a:lnTo>
                  <a:lnTo>
                    <a:pt x="0" y="45525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EC4ABBDE-A32D-4732-E5B9-C932665A751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579864" y="7191255"/>
              <a:ext cx="751205" cy="751205"/>
            </a:xfrm>
            <a:custGeom>
              <a:avLst/>
              <a:gdLst/>
              <a:ahLst/>
              <a:cxnLst/>
              <a:rect l="l" t="t" r="r" b="b"/>
              <a:pathLst>
                <a:path w="751205" h="751204">
                  <a:moveTo>
                    <a:pt x="750620" y="0"/>
                  </a:moveTo>
                  <a:lnTo>
                    <a:pt x="0" y="750633"/>
                  </a:lnTo>
                  <a:lnTo>
                    <a:pt x="75062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2EC9D69B-EAB1-8CDA-5428-671E6F09DB0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4732" y="7285939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40">
                  <a:moveTo>
                    <a:pt x="0" y="561263"/>
                  </a:moveTo>
                  <a:lnTo>
                    <a:pt x="0" y="0"/>
                  </a:lnTo>
                  <a:lnTo>
                    <a:pt x="0" y="561263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BEEFB29C-03AA-5035-FDC0-AC58F16653E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547032" y="7736129"/>
              <a:ext cx="816610" cy="0"/>
            </a:xfrm>
            <a:custGeom>
              <a:avLst/>
              <a:gdLst/>
              <a:ahLst/>
              <a:cxnLst/>
              <a:rect l="l" t="t" r="r" b="b"/>
              <a:pathLst>
                <a:path w="816610">
                  <a:moveTo>
                    <a:pt x="0" y="0"/>
                  </a:moveTo>
                  <a:lnTo>
                    <a:pt x="816279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47B5E387-2DDC-08B8-BEAB-1293334D7EA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74954" y="7023799"/>
              <a:ext cx="1085850" cy="1085850"/>
            </a:xfrm>
            <a:custGeom>
              <a:avLst/>
              <a:gdLst/>
              <a:ahLst/>
              <a:cxnLst/>
              <a:rect l="l" t="t" r="r" b="b"/>
              <a:pathLst>
                <a:path w="1085850" h="1085850">
                  <a:moveTo>
                    <a:pt x="0" y="0"/>
                  </a:moveTo>
                  <a:lnTo>
                    <a:pt x="1085507" y="108554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0094E51C-6228-13EF-74EB-E8926F8523D9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240862" y="7397007"/>
              <a:ext cx="753745" cy="0"/>
            </a:xfrm>
            <a:custGeom>
              <a:avLst/>
              <a:gdLst/>
              <a:ahLst/>
              <a:cxnLst/>
              <a:rect l="l" t="t" r="r" b="b"/>
              <a:pathLst>
                <a:path w="753744">
                  <a:moveTo>
                    <a:pt x="753694" y="0"/>
                  </a:moveTo>
                  <a:lnTo>
                    <a:pt x="0" y="0"/>
                  </a:lnTo>
                  <a:lnTo>
                    <a:pt x="753694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EBAEAB66-D3A4-7B64-697F-3EDAB2CCB27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88592" y="7736134"/>
              <a:ext cx="1183640" cy="0"/>
            </a:xfrm>
            <a:custGeom>
              <a:avLst/>
              <a:gdLst/>
              <a:ahLst/>
              <a:cxnLst/>
              <a:rect l="l" t="t" r="r" b="b"/>
              <a:pathLst>
                <a:path w="1183639">
                  <a:moveTo>
                    <a:pt x="0" y="0"/>
                  </a:moveTo>
                  <a:lnTo>
                    <a:pt x="1183271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2A2BCF5D-8B00-A39C-B6DE-A8A4D236531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10660" y="6972242"/>
              <a:ext cx="0" cy="1188720"/>
            </a:xfrm>
            <a:custGeom>
              <a:avLst/>
              <a:gdLst/>
              <a:ahLst/>
              <a:cxnLst/>
              <a:rect l="l" t="t" r="r" b="b"/>
              <a:pathLst>
                <a:path h="1188720">
                  <a:moveTo>
                    <a:pt x="0" y="0"/>
                  </a:moveTo>
                  <a:lnTo>
                    <a:pt x="0" y="118865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11CD9229-39BF-9A94-7535-40AC94415BB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51926" y="7397007"/>
              <a:ext cx="382270" cy="0"/>
            </a:xfrm>
            <a:custGeom>
              <a:avLst/>
              <a:gdLst/>
              <a:ahLst/>
              <a:cxnLst/>
              <a:rect l="l" t="t" r="r" b="b"/>
              <a:pathLst>
                <a:path w="382269">
                  <a:moveTo>
                    <a:pt x="381673" y="0"/>
                  </a:moveTo>
                  <a:lnTo>
                    <a:pt x="0" y="0"/>
                  </a:lnTo>
                  <a:lnTo>
                    <a:pt x="381673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F3883E95-79B3-5E35-3C6F-68BD44ACB04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12313" y="7064931"/>
              <a:ext cx="0" cy="1003300"/>
            </a:xfrm>
            <a:custGeom>
              <a:avLst/>
              <a:gdLst/>
              <a:ahLst/>
              <a:cxnLst/>
              <a:rect l="l" t="t" r="r" b="b"/>
              <a:pathLst>
                <a:path h="1003300">
                  <a:moveTo>
                    <a:pt x="0" y="1003287"/>
                  </a:moveTo>
                  <a:lnTo>
                    <a:pt x="0" y="0"/>
                  </a:lnTo>
                  <a:lnTo>
                    <a:pt x="0" y="1003287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15ECC022-6865-628F-15CB-B63B0788C4B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9777" y="7081061"/>
              <a:ext cx="971550" cy="971550"/>
            </a:xfrm>
            <a:custGeom>
              <a:avLst/>
              <a:gdLst/>
              <a:ahLst/>
              <a:cxnLst/>
              <a:rect l="l" t="t" r="r" b="b"/>
              <a:pathLst>
                <a:path w="971550" h="971550">
                  <a:moveTo>
                    <a:pt x="0" y="971016"/>
                  </a:moveTo>
                  <a:lnTo>
                    <a:pt x="971003" y="0"/>
                  </a:lnTo>
                  <a:lnTo>
                    <a:pt x="0" y="971016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6F34AE3C-A4AD-C213-E297-2E51598719C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0" y="7736134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10">
                  <a:moveTo>
                    <a:pt x="0" y="0"/>
                  </a:moveTo>
                  <a:lnTo>
                    <a:pt x="562598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8042F796-1C1B-7D38-C002-10483D129E7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8245" y="7262464"/>
              <a:ext cx="0" cy="608330"/>
            </a:xfrm>
            <a:custGeom>
              <a:avLst/>
              <a:gdLst/>
              <a:ahLst/>
              <a:cxnLst/>
              <a:rect l="l" t="t" r="r" b="b"/>
              <a:pathLst>
                <a:path h="608329">
                  <a:moveTo>
                    <a:pt x="0" y="0"/>
                  </a:moveTo>
                  <a:lnTo>
                    <a:pt x="0" y="60821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EB3207A8-9DE7-7712-0BFC-4E5A46A5FA1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0" y="7636246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20" h="477520">
                  <a:moveTo>
                    <a:pt x="0" y="0"/>
                  </a:moveTo>
                  <a:lnTo>
                    <a:pt x="477098" y="47712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DD4A3B1C-50E1-E644-1B4D-9EDC6CCDB98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0" y="7397001"/>
              <a:ext cx="493395" cy="0"/>
            </a:xfrm>
            <a:custGeom>
              <a:avLst/>
              <a:gdLst/>
              <a:ahLst/>
              <a:cxnLst/>
              <a:rect l="l" t="t" r="r" b="b"/>
              <a:pathLst>
                <a:path w="493395">
                  <a:moveTo>
                    <a:pt x="0" y="0"/>
                  </a:moveTo>
                  <a:lnTo>
                    <a:pt x="493217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91CD6BD4-7225-BA5E-1235-54D59150B18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9879" y="7259805"/>
              <a:ext cx="0" cy="614045"/>
            </a:xfrm>
            <a:custGeom>
              <a:avLst/>
              <a:gdLst/>
              <a:ahLst/>
              <a:cxnLst/>
              <a:rect l="l" t="t" r="r" b="b"/>
              <a:pathLst>
                <a:path h="614045">
                  <a:moveTo>
                    <a:pt x="0" y="613537"/>
                  </a:moveTo>
                  <a:lnTo>
                    <a:pt x="0" y="0"/>
                  </a:lnTo>
                  <a:lnTo>
                    <a:pt x="0" y="613537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5B5F0D53-4D4F-25C1-1C28-CE0C5830FC1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2675205" y="7734486"/>
              <a:ext cx="584835" cy="0"/>
            </a:xfrm>
            <a:custGeom>
              <a:avLst/>
              <a:gdLst/>
              <a:ahLst/>
              <a:cxnLst/>
              <a:rect l="l" t="t" r="r" b="b"/>
              <a:pathLst>
                <a:path w="584835">
                  <a:moveTo>
                    <a:pt x="584822" y="0"/>
                  </a:moveTo>
                  <a:lnTo>
                    <a:pt x="0" y="0"/>
                  </a:lnTo>
                  <a:lnTo>
                    <a:pt x="584822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AEED0121-4BA2-063D-A5DC-6FED9A698C2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799692" y="7579137"/>
              <a:ext cx="0" cy="650240"/>
            </a:xfrm>
            <a:custGeom>
              <a:avLst/>
              <a:gdLst/>
              <a:ahLst/>
              <a:cxnLst/>
              <a:rect l="l" t="t" r="r" b="b"/>
              <a:pathLst>
                <a:path h="650240">
                  <a:moveTo>
                    <a:pt x="0" y="649808"/>
                  </a:moveTo>
                  <a:lnTo>
                    <a:pt x="0" y="0"/>
                  </a:lnTo>
                  <a:lnTo>
                    <a:pt x="0" y="649808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0B549A51-8B52-9A2F-894E-11BCBCFE6E95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2378875" y="807360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19">
                  <a:moveTo>
                    <a:pt x="0" y="0"/>
                  </a:moveTo>
                  <a:lnTo>
                    <a:pt x="50252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C44BD855-4BAF-5FF3-83A2-6F203634206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789314" y="7400677"/>
              <a:ext cx="829310" cy="829310"/>
            </a:xfrm>
            <a:custGeom>
              <a:avLst/>
              <a:gdLst/>
              <a:ahLst/>
              <a:cxnLst/>
              <a:rect l="l" t="t" r="r" b="b"/>
              <a:pathLst>
                <a:path w="829310" h="829309">
                  <a:moveTo>
                    <a:pt x="828901" y="828922"/>
                  </a:moveTo>
                  <a:lnTo>
                    <a:pt x="0" y="0"/>
                  </a:lnTo>
                  <a:lnTo>
                    <a:pt x="828901" y="82892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FAD08AD3-7B0E-F26C-3077-2A0626678D1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2123108" y="7589794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0" y="0"/>
                  </a:moveTo>
                  <a:lnTo>
                    <a:pt x="0" y="628497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78F3E48D-3674-A0D1-9733-F5F12E155D6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580366" y="7529219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345" y="700380"/>
                  </a:moveTo>
                  <a:lnTo>
                    <a:pt x="0" y="0"/>
                  </a:lnTo>
                  <a:lnTo>
                    <a:pt x="700345" y="70038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FFC3FE05-4CB6-76AC-0D5A-CBB1C63E83E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277082" y="7734482"/>
              <a:ext cx="1356360" cy="0"/>
            </a:xfrm>
            <a:custGeom>
              <a:avLst/>
              <a:gdLst/>
              <a:ahLst/>
              <a:cxnLst/>
              <a:rect l="l" t="t" r="r" b="b"/>
              <a:pathLst>
                <a:path w="1356360">
                  <a:moveTo>
                    <a:pt x="1356182" y="0"/>
                  </a:moveTo>
                  <a:lnTo>
                    <a:pt x="0" y="0"/>
                  </a:lnTo>
                  <a:lnTo>
                    <a:pt x="1356182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44AFC0D5-4763-D6BA-AB86-8703450E889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292149" y="7331287"/>
              <a:ext cx="898525" cy="898525"/>
            </a:xfrm>
            <a:custGeom>
              <a:avLst/>
              <a:gdLst/>
              <a:ahLst/>
              <a:cxnLst/>
              <a:rect l="l" t="t" r="r" b="b"/>
              <a:pathLst>
                <a:path w="898525" h="898525">
                  <a:moveTo>
                    <a:pt x="0" y="898312"/>
                  </a:moveTo>
                  <a:lnTo>
                    <a:pt x="898322" y="0"/>
                  </a:lnTo>
                  <a:lnTo>
                    <a:pt x="0" y="89831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3164A55C-428C-E21D-0E5A-25217178AE83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69959" y="7593794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30" h="621029">
                  <a:moveTo>
                    <a:pt x="0" y="620496"/>
                  </a:moveTo>
                  <a:lnTo>
                    <a:pt x="620522" y="0"/>
                  </a:lnTo>
                  <a:lnTo>
                    <a:pt x="0" y="62049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5583F916-7CF2-47CF-E1D1-053492558F8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10660" y="7715702"/>
              <a:ext cx="0" cy="377190"/>
            </a:xfrm>
            <a:custGeom>
              <a:avLst/>
              <a:gdLst/>
              <a:ahLst/>
              <a:cxnLst/>
              <a:rect l="l" t="t" r="r" b="b"/>
              <a:pathLst>
                <a:path h="377190">
                  <a:moveTo>
                    <a:pt x="0" y="0"/>
                  </a:moveTo>
                  <a:lnTo>
                    <a:pt x="0" y="37668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05268417-2E76-0088-6D12-83258F72CDF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73195" y="7274032"/>
              <a:ext cx="0" cy="955675"/>
            </a:xfrm>
            <a:custGeom>
              <a:avLst/>
              <a:gdLst/>
              <a:ahLst/>
              <a:cxnLst/>
              <a:rect l="l" t="t" r="r" b="b"/>
              <a:pathLst>
                <a:path h="955675">
                  <a:moveTo>
                    <a:pt x="0" y="955567"/>
                  </a:moveTo>
                  <a:lnTo>
                    <a:pt x="0" y="0"/>
                  </a:lnTo>
                  <a:lnTo>
                    <a:pt x="0" y="95556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58D0C3C0-7B78-0DCC-B2EF-5A2DD8D79597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32849" y="7731616"/>
              <a:ext cx="345440" cy="345440"/>
            </a:xfrm>
            <a:custGeom>
              <a:avLst/>
              <a:gdLst/>
              <a:ahLst/>
              <a:cxnLst/>
              <a:rect l="l" t="t" r="r" b="b"/>
              <a:pathLst>
                <a:path w="345440" h="345440">
                  <a:moveTo>
                    <a:pt x="0" y="0"/>
                  </a:moveTo>
                  <a:lnTo>
                    <a:pt x="344855" y="34485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CD7BBC5E-980D-4635-EE0D-EE66C98A523E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32730" y="7734486"/>
              <a:ext cx="945515" cy="0"/>
            </a:xfrm>
            <a:custGeom>
              <a:avLst/>
              <a:gdLst/>
              <a:ahLst/>
              <a:cxnLst/>
              <a:rect l="l" t="t" r="r" b="b"/>
              <a:pathLst>
                <a:path w="945515">
                  <a:moveTo>
                    <a:pt x="945095" y="0"/>
                  </a:moveTo>
                  <a:lnTo>
                    <a:pt x="0" y="0"/>
                  </a:lnTo>
                  <a:lnTo>
                    <a:pt x="94509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3C0229F4-FC57-EC5B-A663-AC99FAE6765D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75403" y="7711649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384797" y="0"/>
                  </a:moveTo>
                  <a:lnTo>
                    <a:pt x="0" y="384797"/>
                  </a:lnTo>
                  <a:lnTo>
                    <a:pt x="38479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340E5EFA-10D5-7B94-C790-65292FC07405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0" y="7402079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4" h="432434">
                  <a:moveTo>
                    <a:pt x="0" y="432286"/>
                  </a:moveTo>
                  <a:lnTo>
                    <a:pt x="432319" y="0"/>
                  </a:lnTo>
                  <a:lnTo>
                    <a:pt x="0" y="43228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9F706026-F4E3-7C08-45F3-7BD4B22649B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9889" y="7506643"/>
              <a:ext cx="0" cy="723265"/>
            </a:xfrm>
            <a:custGeom>
              <a:avLst/>
              <a:gdLst/>
              <a:ahLst/>
              <a:cxnLst/>
              <a:rect l="l" t="t" r="r" b="b"/>
              <a:pathLst>
                <a:path h="723265">
                  <a:moveTo>
                    <a:pt x="0" y="722956"/>
                  </a:moveTo>
                  <a:lnTo>
                    <a:pt x="0" y="0"/>
                  </a:lnTo>
                  <a:lnTo>
                    <a:pt x="0" y="72295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9E8614F7-530A-3049-8286-69558ACD429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0" y="7734477"/>
              <a:ext cx="204470" cy="0"/>
            </a:xfrm>
            <a:custGeom>
              <a:avLst/>
              <a:gdLst/>
              <a:ahLst/>
              <a:cxnLst/>
              <a:rect l="l" t="t" r="r" b="b"/>
              <a:pathLst>
                <a:path w="204470">
                  <a:moveTo>
                    <a:pt x="0" y="0"/>
                  </a:moveTo>
                  <a:lnTo>
                    <a:pt x="204316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CBF82CCD-ECF9-907B-1250-0635B0DEBCC1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2531795" y="7805718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80" h="424179">
                  <a:moveTo>
                    <a:pt x="423900" y="423881"/>
                  </a:moveTo>
                  <a:lnTo>
                    <a:pt x="0" y="0"/>
                  </a:lnTo>
                  <a:lnTo>
                    <a:pt x="423900" y="42388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65D64F6B-4F42-E306-A1FC-8E37C18F70B3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2324875" y="8071957"/>
              <a:ext cx="1285875" cy="0"/>
            </a:xfrm>
            <a:custGeom>
              <a:avLst/>
              <a:gdLst/>
              <a:ahLst/>
              <a:cxnLst/>
              <a:rect l="l" t="t" r="r" b="b"/>
              <a:pathLst>
                <a:path w="1285875">
                  <a:moveTo>
                    <a:pt x="1285481" y="0"/>
                  </a:moveTo>
                  <a:lnTo>
                    <a:pt x="0" y="0"/>
                  </a:lnTo>
                  <a:lnTo>
                    <a:pt x="1285481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2" name="object 52">
              <a:extLst>
                <a:ext uri="{FF2B5EF4-FFF2-40B4-BE49-F238E27FC236}">
                  <a16:creationId xmlns:a16="http://schemas.microsoft.com/office/drawing/2014/main" id="{DD2E0465-DC33-49B7-1BD7-98C27E27DB7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3137180" y="8012955"/>
              <a:ext cx="0" cy="217170"/>
            </a:xfrm>
            <a:custGeom>
              <a:avLst/>
              <a:gdLst/>
              <a:ahLst/>
              <a:cxnLst/>
              <a:rect l="l" t="t" r="r" b="b"/>
              <a:pathLst>
                <a:path h="217170">
                  <a:moveTo>
                    <a:pt x="0" y="216644"/>
                  </a:moveTo>
                  <a:lnTo>
                    <a:pt x="0" y="0"/>
                  </a:lnTo>
                  <a:lnTo>
                    <a:pt x="0" y="216644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EF6349D2-312D-2D56-CD60-E1FC09610A1D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2642049" y="7994738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0" y="234861"/>
                  </a:moveTo>
                  <a:lnTo>
                    <a:pt x="234861" y="0"/>
                  </a:lnTo>
                  <a:lnTo>
                    <a:pt x="0" y="23486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21D4E4BE-6474-FDCA-0BCF-778FE1978DE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2799692" y="7617523"/>
              <a:ext cx="0" cy="612140"/>
            </a:xfrm>
            <a:custGeom>
              <a:avLst/>
              <a:gdLst/>
              <a:ahLst/>
              <a:cxnLst/>
              <a:rect l="l" t="t" r="r" b="b"/>
              <a:pathLst>
                <a:path h="612140">
                  <a:moveTo>
                    <a:pt x="0" y="612076"/>
                  </a:moveTo>
                  <a:lnTo>
                    <a:pt x="0" y="0"/>
                  </a:lnTo>
                  <a:lnTo>
                    <a:pt x="0" y="61207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55B3DA9E-97D5-5DCA-FEA8-CABB630D434F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986220" y="7935062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40">
                  <a:moveTo>
                    <a:pt x="294524" y="294537"/>
                  </a:moveTo>
                  <a:lnTo>
                    <a:pt x="0" y="0"/>
                  </a:lnTo>
                  <a:lnTo>
                    <a:pt x="294524" y="29453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6" name="object 56">
              <a:extLst>
                <a:ext uri="{FF2B5EF4-FFF2-40B4-BE49-F238E27FC236}">
                  <a16:creationId xmlns:a16="http://schemas.microsoft.com/office/drawing/2014/main" id="{30B830AF-2C71-114F-DA36-7E59F009E366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2123108" y="7681309"/>
              <a:ext cx="0" cy="548640"/>
            </a:xfrm>
            <a:custGeom>
              <a:avLst/>
              <a:gdLst/>
              <a:ahLst/>
              <a:cxnLst/>
              <a:rect l="l" t="t" r="r" b="b"/>
              <a:pathLst>
                <a:path h="548640">
                  <a:moveTo>
                    <a:pt x="0" y="548290"/>
                  </a:moveTo>
                  <a:lnTo>
                    <a:pt x="0" y="0"/>
                  </a:lnTo>
                  <a:lnTo>
                    <a:pt x="0" y="54829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7" name="object 57">
              <a:extLst>
                <a:ext uri="{FF2B5EF4-FFF2-40B4-BE49-F238E27FC236}">
                  <a16:creationId xmlns:a16="http://schemas.microsoft.com/office/drawing/2014/main" id="{C102EDFB-0205-806D-447E-1B6381ADC72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629633" y="7577601"/>
              <a:ext cx="652145" cy="652145"/>
            </a:xfrm>
            <a:custGeom>
              <a:avLst/>
              <a:gdLst/>
              <a:ahLst/>
              <a:cxnLst/>
              <a:rect l="l" t="t" r="r" b="b"/>
              <a:pathLst>
                <a:path w="652144" h="652145">
                  <a:moveTo>
                    <a:pt x="0" y="651998"/>
                  </a:moveTo>
                  <a:lnTo>
                    <a:pt x="651998" y="0"/>
                  </a:lnTo>
                  <a:lnTo>
                    <a:pt x="0" y="65199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8" name="object 58">
              <a:extLst>
                <a:ext uri="{FF2B5EF4-FFF2-40B4-BE49-F238E27FC236}">
                  <a16:creationId xmlns:a16="http://schemas.microsoft.com/office/drawing/2014/main" id="{A32207ED-9F99-6B9D-10C9-867EE1B07807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27800" y="8071953"/>
              <a:ext cx="1304925" cy="0"/>
            </a:xfrm>
            <a:custGeom>
              <a:avLst/>
              <a:gdLst/>
              <a:ahLst/>
              <a:cxnLst/>
              <a:rect l="l" t="t" r="r" b="b"/>
              <a:pathLst>
                <a:path w="1304925">
                  <a:moveTo>
                    <a:pt x="1304861" y="0"/>
                  </a:moveTo>
                  <a:lnTo>
                    <a:pt x="0" y="0"/>
                  </a:lnTo>
                  <a:lnTo>
                    <a:pt x="130486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A5EFC1E4-2547-3AE6-9F10-FEE6DE50A7C4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449792" y="8008767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220832"/>
                  </a:moveTo>
                  <a:lnTo>
                    <a:pt x="0" y="0"/>
                  </a:lnTo>
                  <a:lnTo>
                    <a:pt x="0" y="22083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0" name="object 60">
              <a:extLst>
                <a:ext uri="{FF2B5EF4-FFF2-40B4-BE49-F238E27FC236}">
                  <a16:creationId xmlns:a16="http://schemas.microsoft.com/office/drawing/2014/main" id="{C3C6CF4E-11F1-F282-C494-49DC5064777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773200" y="7728488"/>
              <a:ext cx="0" cy="501650"/>
            </a:xfrm>
            <a:custGeom>
              <a:avLst/>
              <a:gdLst/>
              <a:ahLst/>
              <a:cxnLst/>
              <a:rect l="l" t="t" r="r" b="b"/>
              <a:pathLst>
                <a:path h="501650">
                  <a:moveTo>
                    <a:pt x="0" y="501111"/>
                  </a:moveTo>
                  <a:lnTo>
                    <a:pt x="0" y="0"/>
                  </a:lnTo>
                  <a:lnTo>
                    <a:pt x="0" y="50111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1" name="object 61">
              <a:extLst>
                <a:ext uri="{FF2B5EF4-FFF2-40B4-BE49-F238E27FC236}">
                  <a16:creationId xmlns:a16="http://schemas.microsoft.com/office/drawing/2014/main" id="{0A3D1CE9-E405-0BD7-D83F-711166675915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80179" y="7816418"/>
              <a:ext cx="413384" cy="413384"/>
            </a:xfrm>
            <a:custGeom>
              <a:avLst/>
              <a:gdLst/>
              <a:ahLst/>
              <a:cxnLst/>
              <a:rect l="l" t="t" r="r" b="b"/>
              <a:pathLst>
                <a:path w="413384" h="413384">
                  <a:moveTo>
                    <a:pt x="413175" y="413181"/>
                  </a:moveTo>
                  <a:lnTo>
                    <a:pt x="0" y="0"/>
                  </a:lnTo>
                  <a:lnTo>
                    <a:pt x="413175" y="41318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2" name="object 62">
              <a:extLst>
                <a:ext uri="{FF2B5EF4-FFF2-40B4-BE49-F238E27FC236}">
                  <a16:creationId xmlns:a16="http://schemas.microsoft.com/office/drawing/2014/main" id="{857791F3-AFAC-2369-41BC-27AB0D102B47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279720" y="7927878"/>
              <a:ext cx="302260" cy="302260"/>
            </a:xfrm>
            <a:custGeom>
              <a:avLst/>
              <a:gdLst/>
              <a:ahLst/>
              <a:cxnLst/>
              <a:rect l="l" t="t" r="r" b="b"/>
              <a:pathLst>
                <a:path w="302259" h="302259">
                  <a:moveTo>
                    <a:pt x="0" y="301721"/>
                  </a:moveTo>
                  <a:lnTo>
                    <a:pt x="301721" y="0"/>
                  </a:lnTo>
                  <a:lnTo>
                    <a:pt x="0" y="30172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3045F54B-93F7-0726-5C3A-D7770EF542CC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0" y="7685396"/>
              <a:ext cx="487045" cy="487045"/>
            </a:xfrm>
            <a:custGeom>
              <a:avLst/>
              <a:gdLst/>
              <a:ahLst/>
              <a:cxnLst/>
              <a:rect l="l" t="t" r="r" b="b"/>
              <a:pathLst>
                <a:path w="487045" h="487045">
                  <a:moveTo>
                    <a:pt x="0" y="486446"/>
                  </a:moveTo>
                  <a:lnTo>
                    <a:pt x="486468" y="0"/>
                  </a:lnTo>
                  <a:lnTo>
                    <a:pt x="0" y="48644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8" name="object 64">
              <a:extLst>
                <a:ext uri="{FF2B5EF4-FFF2-40B4-BE49-F238E27FC236}">
                  <a16:creationId xmlns:a16="http://schemas.microsoft.com/office/drawing/2014/main" id="{239F8593-EA8B-59C2-4DCB-7B4BCEF7A4C7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9889" y="7800932"/>
              <a:ext cx="0" cy="429259"/>
            </a:xfrm>
            <a:custGeom>
              <a:avLst/>
              <a:gdLst/>
              <a:ahLst/>
              <a:cxnLst/>
              <a:rect l="l" t="t" r="r" b="b"/>
              <a:pathLst>
                <a:path h="429259">
                  <a:moveTo>
                    <a:pt x="0" y="428666"/>
                  </a:moveTo>
                  <a:lnTo>
                    <a:pt x="0" y="0"/>
                  </a:lnTo>
                  <a:lnTo>
                    <a:pt x="0" y="42866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9" name="object 65">
              <a:extLst>
                <a:ext uri="{FF2B5EF4-FFF2-40B4-BE49-F238E27FC236}">
                  <a16:creationId xmlns:a16="http://schemas.microsoft.com/office/drawing/2014/main" id="{B0CE614F-64C9-1B1B-D2D3-F569EBA4BA23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2304565" y="821592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0" y="13670"/>
                  </a:moveTo>
                  <a:lnTo>
                    <a:pt x="13669" y="0"/>
                  </a:lnTo>
                  <a:lnTo>
                    <a:pt x="0" y="1367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0" name="object 66">
              <a:extLst>
                <a:ext uri="{FF2B5EF4-FFF2-40B4-BE49-F238E27FC236}">
                  <a16:creationId xmlns:a16="http://schemas.microsoft.com/office/drawing/2014/main" id="{9AE2BB96-F5CF-C9DB-20F3-3BB0427EE491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967098" y="8072921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0" y="156678"/>
                  </a:moveTo>
                  <a:lnTo>
                    <a:pt x="156674" y="0"/>
                  </a:lnTo>
                  <a:lnTo>
                    <a:pt x="0" y="156678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1" name="object 67">
              <a:extLst>
                <a:ext uri="{FF2B5EF4-FFF2-40B4-BE49-F238E27FC236}">
                  <a16:creationId xmlns:a16="http://schemas.microsoft.com/office/drawing/2014/main" id="{C0888E9F-AB52-F0B6-453C-D77C650687B6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6136" y="8079838"/>
              <a:ext cx="149860" cy="149860"/>
            </a:xfrm>
            <a:custGeom>
              <a:avLst/>
              <a:gdLst/>
              <a:ahLst/>
              <a:cxnLst/>
              <a:rect l="l" t="t" r="r" b="b"/>
              <a:pathLst>
                <a:path w="149860" h="149859">
                  <a:moveTo>
                    <a:pt x="149758" y="149762"/>
                  </a:moveTo>
                  <a:lnTo>
                    <a:pt x="0" y="0"/>
                  </a:lnTo>
                  <a:lnTo>
                    <a:pt x="149758" y="149762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2" name="object 68">
              <a:extLst>
                <a:ext uri="{FF2B5EF4-FFF2-40B4-BE49-F238E27FC236}">
                  <a16:creationId xmlns:a16="http://schemas.microsoft.com/office/drawing/2014/main" id="{B618CC41-8A72-7207-5E89-4F69FB747E6D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437362" y="8182299"/>
              <a:ext cx="0" cy="47625"/>
            </a:xfrm>
            <a:custGeom>
              <a:avLst/>
              <a:gdLst/>
              <a:ahLst/>
              <a:cxnLst/>
              <a:rect l="l" t="t" r="r" b="b"/>
              <a:pathLst>
                <a:path h="47625">
                  <a:moveTo>
                    <a:pt x="0" y="47300"/>
                  </a:moveTo>
                  <a:lnTo>
                    <a:pt x="0" y="0"/>
                  </a:lnTo>
                  <a:lnTo>
                    <a:pt x="0" y="4730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3" name="object 69">
              <a:extLst>
                <a:ext uri="{FF2B5EF4-FFF2-40B4-BE49-F238E27FC236}">
                  <a16:creationId xmlns:a16="http://schemas.microsoft.com/office/drawing/2014/main" id="{1DB89962-2537-810F-E42A-9077F923810E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80492" y="7376985"/>
              <a:ext cx="3075305" cy="716280"/>
            </a:xfrm>
            <a:custGeom>
              <a:avLst/>
              <a:gdLst/>
              <a:ahLst/>
              <a:cxnLst/>
              <a:rect l="l" t="t" r="r" b="b"/>
              <a:pathLst>
                <a:path w="3075305" h="716279">
                  <a:moveTo>
                    <a:pt x="31064" y="12674"/>
                  </a:moveTo>
                  <a:lnTo>
                    <a:pt x="25107" y="6705"/>
                  </a:lnTo>
                  <a:lnTo>
                    <a:pt x="10375" y="6705"/>
                  </a:lnTo>
                  <a:lnTo>
                    <a:pt x="4419" y="12674"/>
                  </a:lnTo>
                  <a:lnTo>
                    <a:pt x="4419" y="27393"/>
                  </a:lnTo>
                  <a:lnTo>
                    <a:pt x="10375" y="33362"/>
                  </a:lnTo>
                  <a:lnTo>
                    <a:pt x="17741" y="33362"/>
                  </a:lnTo>
                  <a:lnTo>
                    <a:pt x="25107" y="33362"/>
                  </a:lnTo>
                  <a:lnTo>
                    <a:pt x="31064" y="27393"/>
                  </a:lnTo>
                  <a:lnTo>
                    <a:pt x="31064" y="12674"/>
                  </a:lnTo>
                  <a:close/>
                </a:path>
                <a:path w="3075305" h="716279">
                  <a:moveTo>
                    <a:pt x="38252" y="359143"/>
                  </a:moveTo>
                  <a:lnTo>
                    <a:pt x="36766" y="351802"/>
                  </a:lnTo>
                  <a:lnTo>
                    <a:pt x="32727" y="345821"/>
                  </a:lnTo>
                  <a:lnTo>
                    <a:pt x="26720" y="341782"/>
                  </a:lnTo>
                  <a:lnTo>
                    <a:pt x="19380" y="340296"/>
                  </a:lnTo>
                  <a:lnTo>
                    <a:pt x="12039" y="341782"/>
                  </a:lnTo>
                  <a:lnTo>
                    <a:pt x="6045" y="345821"/>
                  </a:lnTo>
                  <a:lnTo>
                    <a:pt x="1993" y="351802"/>
                  </a:lnTo>
                  <a:lnTo>
                    <a:pt x="508" y="359143"/>
                  </a:lnTo>
                  <a:lnTo>
                    <a:pt x="1993" y="366496"/>
                  </a:lnTo>
                  <a:lnTo>
                    <a:pt x="6045" y="372491"/>
                  </a:lnTo>
                  <a:lnTo>
                    <a:pt x="12039" y="376542"/>
                  </a:lnTo>
                  <a:lnTo>
                    <a:pt x="19380" y="378015"/>
                  </a:lnTo>
                  <a:lnTo>
                    <a:pt x="26720" y="376542"/>
                  </a:lnTo>
                  <a:lnTo>
                    <a:pt x="32727" y="372491"/>
                  </a:lnTo>
                  <a:lnTo>
                    <a:pt x="36766" y="366496"/>
                  </a:lnTo>
                  <a:lnTo>
                    <a:pt x="38252" y="359143"/>
                  </a:lnTo>
                  <a:close/>
                </a:path>
                <a:path w="3075305" h="716279">
                  <a:moveTo>
                    <a:pt x="38785" y="696607"/>
                  </a:moveTo>
                  <a:lnTo>
                    <a:pt x="37261" y="689063"/>
                  </a:lnTo>
                  <a:lnTo>
                    <a:pt x="33096" y="682904"/>
                  </a:lnTo>
                  <a:lnTo>
                    <a:pt x="26936" y="678738"/>
                  </a:lnTo>
                  <a:lnTo>
                    <a:pt x="19392" y="677214"/>
                  </a:lnTo>
                  <a:lnTo>
                    <a:pt x="11849" y="678738"/>
                  </a:lnTo>
                  <a:lnTo>
                    <a:pt x="5676" y="682904"/>
                  </a:lnTo>
                  <a:lnTo>
                    <a:pt x="1524" y="689063"/>
                  </a:lnTo>
                  <a:lnTo>
                    <a:pt x="0" y="696607"/>
                  </a:lnTo>
                  <a:lnTo>
                    <a:pt x="1524" y="704164"/>
                  </a:lnTo>
                  <a:lnTo>
                    <a:pt x="5676" y="710336"/>
                  </a:lnTo>
                  <a:lnTo>
                    <a:pt x="11849" y="714489"/>
                  </a:lnTo>
                  <a:lnTo>
                    <a:pt x="19392" y="716013"/>
                  </a:lnTo>
                  <a:lnTo>
                    <a:pt x="26936" y="714489"/>
                  </a:lnTo>
                  <a:lnTo>
                    <a:pt x="33096" y="710336"/>
                  </a:lnTo>
                  <a:lnTo>
                    <a:pt x="37261" y="704164"/>
                  </a:lnTo>
                  <a:lnTo>
                    <a:pt x="38785" y="696607"/>
                  </a:lnTo>
                  <a:close/>
                </a:path>
                <a:path w="3075305" h="716279">
                  <a:moveTo>
                    <a:pt x="374675" y="353923"/>
                  </a:moveTo>
                  <a:lnTo>
                    <a:pt x="372376" y="349262"/>
                  </a:lnTo>
                  <a:lnTo>
                    <a:pt x="368782" y="346011"/>
                  </a:lnTo>
                  <a:lnTo>
                    <a:pt x="365340" y="342468"/>
                  </a:lnTo>
                  <a:lnTo>
                    <a:pt x="360553" y="340245"/>
                  </a:lnTo>
                  <a:lnTo>
                    <a:pt x="355231" y="340245"/>
                  </a:lnTo>
                  <a:lnTo>
                    <a:pt x="347865" y="341731"/>
                  </a:lnTo>
                  <a:lnTo>
                    <a:pt x="341845" y="345782"/>
                  </a:lnTo>
                  <a:lnTo>
                    <a:pt x="337807" y="351790"/>
                  </a:lnTo>
                  <a:lnTo>
                    <a:pt x="336321" y="359156"/>
                  </a:lnTo>
                  <a:lnTo>
                    <a:pt x="337807" y="366509"/>
                  </a:lnTo>
                  <a:lnTo>
                    <a:pt x="341845" y="372516"/>
                  </a:lnTo>
                  <a:lnTo>
                    <a:pt x="347865" y="376567"/>
                  </a:lnTo>
                  <a:lnTo>
                    <a:pt x="355231" y="378053"/>
                  </a:lnTo>
                  <a:lnTo>
                    <a:pt x="360540" y="378053"/>
                  </a:lnTo>
                  <a:lnTo>
                    <a:pt x="365328" y="375856"/>
                  </a:lnTo>
                  <a:lnTo>
                    <a:pt x="368769" y="372325"/>
                  </a:lnTo>
                  <a:lnTo>
                    <a:pt x="372364" y="369062"/>
                  </a:lnTo>
                  <a:lnTo>
                    <a:pt x="374675" y="364401"/>
                  </a:lnTo>
                  <a:lnTo>
                    <a:pt x="374675" y="353923"/>
                  </a:lnTo>
                  <a:close/>
                </a:path>
                <a:path w="3075305" h="716279">
                  <a:moveTo>
                    <a:pt x="710171" y="11277"/>
                  </a:moveTo>
                  <a:lnTo>
                    <a:pt x="703084" y="4191"/>
                  </a:lnTo>
                  <a:lnTo>
                    <a:pt x="685596" y="4191"/>
                  </a:lnTo>
                  <a:lnTo>
                    <a:pt x="678497" y="11277"/>
                  </a:lnTo>
                  <a:lnTo>
                    <a:pt x="678497" y="28790"/>
                  </a:lnTo>
                  <a:lnTo>
                    <a:pt x="685596" y="35877"/>
                  </a:lnTo>
                  <a:lnTo>
                    <a:pt x="694334" y="35877"/>
                  </a:lnTo>
                  <a:lnTo>
                    <a:pt x="703084" y="35877"/>
                  </a:lnTo>
                  <a:lnTo>
                    <a:pt x="710171" y="28790"/>
                  </a:lnTo>
                  <a:lnTo>
                    <a:pt x="710171" y="11277"/>
                  </a:lnTo>
                  <a:close/>
                </a:path>
                <a:path w="3075305" h="716279">
                  <a:moveTo>
                    <a:pt x="711860" y="686955"/>
                  </a:moveTo>
                  <a:lnTo>
                    <a:pt x="703999" y="679107"/>
                  </a:lnTo>
                  <a:lnTo>
                    <a:pt x="691730" y="679107"/>
                  </a:lnTo>
                  <a:lnTo>
                    <a:pt x="689267" y="679716"/>
                  </a:lnTo>
                  <a:lnTo>
                    <a:pt x="687044" y="680745"/>
                  </a:lnTo>
                  <a:lnTo>
                    <a:pt x="683133" y="682294"/>
                  </a:lnTo>
                  <a:lnTo>
                    <a:pt x="680021" y="685393"/>
                  </a:lnTo>
                  <a:lnTo>
                    <a:pt x="678459" y="689305"/>
                  </a:lnTo>
                  <a:lnTo>
                    <a:pt x="677430" y="691540"/>
                  </a:lnTo>
                  <a:lnTo>
                    <a:pt x="676821" y="694004"/>
                  </a:lnTo>
                  <a:lnTo>
                    <a:pt x="676821" y="706297"/>
                  </a:lnTo>
                  <a:lnTo>
                    <a:pt x="684669" y="714146"/>
                  </a:lnTo>
                  <a:lnTo>
                    <a:pt x="694334" y="714146"/>
                  </a:lnTo>
                  <a:lnTo>
                    <a:pt x="703999" y="714146"/>
                  </a:lnTo>
                  <a:lnTo>
                    <a:pt x="711860" y="706297"/>
                  </a:lnTo>
                  <a:lnTo>
                    <a:pt x="711860" y="686955"/>
                  </a:lnTo>
                  <a:close/>
                </a:path>
                <a:path w="3075305" h="716279">
                  <a:moveTo>
                    <a:pt x="1047127" y="10655"/>
                  </a:moveTo>
                  <a:lnTo>
                    <a:pt x="1039533" y="3060"/>
                  </a:lnTo>
                  <a:lnTo>
                    <a:pt x="1020787" y="3060"/>
                  </a:lnTo>
                  <a:lnTo>
                    <a:pt x="1013193" y="10655"/>
                  </a:lnTo>
                  <a:lnTo>
                    <a:pt x="1013193" y="29387"/>
                  </a:lnTo>
                  <a:lnTo>
                    <a:pt x="1020787" y="36982"/>
                  </a:lnTo>
                  <a:lnTo>
                    <a:pt x="1030160" y="36982"/>
                  </a:lnTo>
                  <a:lnTo>
                    <a:pt x="1039533" y="36982"/>
                  </a:lnTo>
                  <a:lnTo>
                    <a:pt x="1047127" y="29387"/>
                  </a:lnTo>
                  <a:lnTo>
                    <a:pt x="1047127" y="10655"/>
                  </a:lnTo>
                  <a:close/>
                </a:path>
                <a:path w="3075305" h="716279">
                  <a:moveTo>
                    <a:pt x="1048550" y="357505"/>
                  </a:moveTo>
                  <a:lnTo>
                    <a:pt x="1047102" y="350342"/>
                  </a:lnTo>
                  <a:lnTo>
                    <a:pt x="1043165" y="344500"/>
                  </a:lnTo>
                  <a:lnTo>
                    <a:pt x="1037310" y="340563"/>
                  </a:lnTo>
                  <a:lnTo>
                    <a:pt x="1030160" y="339128"/>
                  </a:lnTo>
                  <a:lnTo>
                    <a:pt x="1023010" y="340563"/>
                  </a:lnTo>
                  <a:lnTo>
                    <a:pt x="1017155" y="344500"/>
                  </a:lnTo>
                  <a:lnTo>
                    <a:pt x="1013218" y="350342"/>
                  </a:lnTo>
                  <a:lnTo>
                    <a:pt x="1011770" y="357505"/>
                  </a:lnTo>
                  <a:lnTo>
                    <a:pt x="1013218" y="364667"/>
                  </a:lnTo>
                  <a:lnTo>
                    <a:pt x="1017155" y="370509"/>
                  </a:lnTo>
                  <a:lnTo>
                    <a:pt x="1023010" y="374446"/>
                  </a:lnTo>
                  <a:lnTo>
                    <a:pt x="1030160" y="375894"/>
                  </a:lnTo>
                  <a:lnTo>
                    <a:pt x="1037310" y="374446"/>
                  </a:lnTo>
                  <a:lnTo>
                    <a:pt x="1043165" y="370509"/>
                  </a:lnTo>
                  <a:lnTo>
                    <a:pt x="1047102" y="364667"/>
                  </a:lnTo>
                  <a:lnTo>
                    <a:pt x="1048550" y="357505"/>
                  </a:lnTo>
                  <a:close/>
                </a:path>
                <a:path w="3075305" h="716279">
                  <a:moveTo>
                    <a:pt x="1382674" y="11734"/>
                  </a:moveTo>
                  <a:lnTo>
                    <a:pt x="1375943" y="5003"/>
                  </a:lnTo>
                  <a:lnTo>
                    <a:pt x="1359344" y="5003"/>
                  </a:lnTo>
                  <a:lnTo>
                    <a:pt x="1352626" y="11734"/>
                  </a:lnTo>
                  <a:lnTo>
                    <a:pt x="1352626" y="28333"/>
                  </a:lnTo>
                  <a:lnTo>
                    <a:pt x="1359344" y="35052"/>
                  </a:lnTo>
                  <a:lnTo>
                    <a:pt x="1367650" y="35052"/>
                  </a:lnTo>
                  <a:lnTo>
                    <a:pt x="1375943" y="35052"/>
                  </a:lnTo>
                  <a:lnTo>
                    <a:pt x="1382674" y="28333"/>
                  </a:lnTo>
                  <a:lnTo>
                    <a:pt x="1382674" y="11734"/>
                  </a:lnTo>
                  <a:close/>
                </a:path>
                <a:path w="3075305" h="716279">
                  <a:moveTo>
                    <a:pt x="1386547" y="696620"/>
                  </a:moveTo>
                  <a:lnTo>
                    <a:pt x="1385062" y="689254"/>
                  </a:lnTo>
                  <a:lnTo>
                    <a:pt x="1381010" y="683260"/>
                  </a:lnTo>
                  <a:lnTo>
                    <a:pt x="1375003" y="679208"/>
                  </a:lnTo>
                  <a:lnTo>
                    <a:pt x="1367650" y="677735"/>
                  </a:lnTo>
                  <a:lnTo>
                    <a:pt x="1360297" y="679208"/>
                  </a:lnTo>
                  <a:lnTo>
                    <a:pt x="1354289" y="683260"/>
                  </a:lnTo>
                  <a:lnTo>
                    <a:pt x="1350238" y="689254"/>
                  </a:lnTo>
                  <a:lnTo>
                    <a:pt x="1348752" y="696620"/>
                  </a:lnTo>
                  <a:lnTo>
                    <a:pt x="1350238" y="703973"/>
                  </a:lnTo>
                  <a:lnTo>
                    <a:pt x="1354289" y="709980"/>
                  </a:lnTo>
                  <a:lnTo>
                    <a:pt x="1360297" y="714032"/>
                  </a:lnTo>
                  <a:lnTo>
                    <a:pt x="1367650" y="715518"/>
                  </a:lnTo>
                  <a:lnTo>
                    <a:pt x="1375003" y="714032"/>
                  </a:lnTo>
                  <a:lnTo>
                    <a:pt x="1381010" y="709980"/>
                  </a:lnTo>
                  <a:lnTo>
                    <a:pt x="1385062" y="703973"/>
                  </a:lnTo>
                  <a:lnTo>
                    <a:pt x="1386547" y="696620"/>
                  </a:lnTo>
                  <a:close/>
                </a:path>
                <a:path w="3075305" h="716279">
                  <a:moveTo>
                    <a:pt x="1387081" y="347687"/>
                  </a:moveTo>
                  <a:lnTo>
                    <a:pt x="1379105" y="339737"/>
                  </a:lnTo>
                  <a:lnTo>
                    <a:pt x="1359471" y="339737"/>
                  </a:lnTo>
                  <a:lnTo>
                    <a:pt x="1351495" y="347687"/>
                  </a:lnTo>
                  <a:lnTo>
                    <a:pt x="1351495" y="359079"/>
                  </a:lnTo>
                  <a:lnTo>
                    <a:pt x="1351762" y="360578"/>
                  </a:lnTo>
                  <a:lnTo>
                    <a:pt x="1352156" y="362013"/>
                  </a:lnTo>
                  <a:lnTo>
                    <a:pt x="1353515" y="370281"/>
                  </a:lnTo>
                  <a:lnTo>
                    <a:pt x="1360652" y="376580"/>
                  </a:lnTo>
                  <a:lnTo>
                    <a:pt x="1369288" y="376580"/>
                  </a:lnTo>
                  <a:lnTo>
                    <a:pt x="1377924" y="376580"/>
                  </a:lnTo>
                  <a:lnTo>
                    <a:pt x="1385049" y="370281"/>
                  </a:lnTo>
                  <a:lnTo>
                    <a:pt x="1386420" y="362013"/>
                  </a:lnTo>
                  <a:lnTo>
                    <a:pt x="1386814" y="360578"/>
                  </a:lnTo>
                  <a:lnTo>
                    <a:pt x="1387081" y="359079"/>
                  </a:lnTo>
                  <a:lnTo>
                    <a:pt x="1387081" y="347687"/>
                  </a:lnTo>
                  <a:close/>
                </a:path>
                <a:path w="3075305" h="716279">
                  <a:moveTo>
                    <a:pt x="1719376" y="688009"/>
                  </a:moveTo>
                  <a:lnTo>
                    <a:pt x="1713738" y="682371"/>
                  </a:lnTo>
                  <a:lnTo>
                    <a:pt x="1706765" y="682371"/>
                  </a:lnTo>
                  <a:lnTo>
                    <a:pt x="1699806" y="682371"/>
                  </a:lnTo>
                  <a:lnTo>
                    <a:pt x="1694154" y="688009"/>
                  </a:lnTo>
                  <a:lnTo>
                    <a:pt x="1694154" y="701941"/>
                  </a:lnTo>
                  <a:lnTo>
                    <a:pt x="1699806" y="707580"/>
                  </a:lnTo>
                  <a:lnTo>
                    <a:pt x="1713738" y="707580"/>
                  </a:lnTo>
                  <a:lnTo>
                    <a:pt x="1719376" y="701941"/>
                  </a:lnTo>
                  <a:lnTo>
                    <a:pt x="1719376" y="688009"/>
                  </a:lnTo>
                  <a:close/>
                </a:path>
                <a:path w="3075305" h="716279">
                  <a:moveTo>
                    <a:pt x="1723212" y="354393"/>
                  </a:moveTo>
                  <a:lnTo>
                    <a:pt x="1721167" y="350151"/>
                  </a:lnTo>
                  <a:lnTo>
                    <a:pt x="1717954" y="347154"/>
                  </a:lnTo>
                  <a:lnTo>
                    <a:pt x="1715160" y="344144"/>
                  </a:lnTo>
                  <a:lnTo>
                    <a:pt x="1711198" y="342226"/>
                  </a:lnTo>
                  <a:lnTo>
                    <a:pt x="1702333" y="342226"/>
                  </a:lnTo>
                  <a:lnTo>
                    <a:pt x="1698371" y="344144"/>
                  </a:lnTo>
                  <a:lnTo>
                    <a:pt x="1695564" y="347154"/>
                  </a:lnTo>
                  <a:lnTo>
                    <a:pt x="1693100" y="349465"/>
                  </a:lnTo>
                  <a:lnTo>
                    <a:pt x="1691322" y="352488"/>
                  </a:lnTo>
                  <a:lnTo>
                    <a:pt x="1690408" y="356984"/>
                  </a:lnTo>
                  <a:lnTo>
                    <a:pt x="1690268" y="358038"/>
                  </a:lnTo>
                  <a:lnTo>
                    <a:pt x="1690268" y="360248"/>
                  </a:lnTo>
                  <a:lnTo>
                    <a:pt x="1690408" y="361315"/>
                  </a:lnTo>
                  <a:lnTo>
                    <a:pt x="1690636" y="362356"/>
                  </a:lnTo>
                  <a:lnTo>
                    <a:pt x="1692122" y="369912"/>
                  </a:lnTo>
                  <a:lnTo>
                    <a:pt x="1698777" y="375602"/>
                  </a:lnTo>
                  <a:lnTo>
                    <a:pt x="1715846" y="375602"/>
                  </a:lnTo>
                  <a:lnTo>
                    <a:pt x="1723212" y="368249"/>
                  </a:lnTo>
                  <a:lnTo>
                    <a:pt x="1723212" y="354393"/>
                  </a:lnTo>
                  <a:close/>
                </a:path>
                <a:path w="3075305" h="716279">
                  <a:moveTo>
                    <a:pt x="2059076" y="349300"/>
                  </a:moveTo>
                  <a:lnTo>
                    <a:pt x="2052421" y="342658"/>
                  </a:lnTo>
                  <a:lnTo>
                    <a:pt x="2044230" y="342658"/>
                  </a:lnTo>
                  <a:lnTo>
                    <a:pt x="2043557" y="342633"/>
                  </a:lnTo>
                  <a:lnTo>
                    <a:pt x="2043099" y="342531"/>
                  </a:lnTo>
                  <a:lnTo>
                    <a:pt x="2034336" y="342531"/>
                  </a:lnTo>
                  <a:lnTo>
                    <a:pt x="2027643" y="349224"/>
                  </a:lnTo>
                  <a:lnTo>
                    <a:pt x="2027643" y="363347"/>
                  </a:lnTo>
                  <a:lnTo>
                    <a:pt x="2031034" y="368376"/>
                  </a:lnTo>
                  <a:lnTo>
                    <a:pt x="2035924" y="370814"/>
                  </a:lnTo>
                  <a:lnTo>
                    <a:pt x="2038273" y="372491"/>
                  </a:lnTo>
                  <a:lnTo>
                    <a:pt x="2041131" y="373507"/>
                  </a:lnTo>
                  <a:lnTo>
                    <a:pt x="2051164" y="373507"/>
                  </a:lnTo>
                  <a:lnTo>
                    <a:pt x="2056968" y="368579"/>
                  </a:lnTo>
                  <a:lnTo>
                    <a:pt x="2058301" y="362026"/>
                  </a:lnTo>
                  <a:lnTo>
                    <a:pt x="2058758" y="360591"/>
                  </a:lnTo>
                  <a:lnTo>
                    <a:pt x="2059076" y="359092"/>
                  </a:lnTo>
                  <a:lnTo>
                    <a:pt x="2059076" y="349300"/>
                  </a:lnTo>
                  <a:close/>
                </a:path>
                <a:path w="3075305" h="716279">
                  <a:moveTo>
                    <a:pt x="2061083" y="694969"/>
                  </a:moveTo>
                  <a:lnTo>
                    <a:pt x="2059635" y="687781"/>
                  </a:lnTo>
                  <a:lnTo>
                    <a:pt x="2055672" y="681913"/>
                  </a:lnTo>
                  <a:lnTo>
                    <a:pt x="2049805" y="677964"/>
                  </a:lnTo>
                  <a:lnTo>
                    <a:pt x="2042604" y="676503"/>
                  </a:lnTo>
                  <a:lnTo>
                    <a:pt x="2035416" y="677964"/>
                  </a:lnTo>
                  <a:lnTo>
                    <a:pt x="2029548" y="681913"/>
                  </a:lnTo>
                  <a:lnTo>
                    <a:pt x="2025586" y="687781"/>
                  </a:lnTo>
                  <a:lnTo>
                    <a:pt x="2024126" y="694969"/>
                  </a:lnTo>
                  <a:lnTo>
                    <a:pt x="2025586" y="702157"/>
                  </a:lnTo>
                  <a:lnTo>
                    <a:pt x="2029548" y="708037"/>
                  </a:lnTo>
                  <a:lnTo>
                    <a:pt x="2035416" y="711987"/>
                  </a:lnTo>
                  <a:lnTo>
                    <a:pt x="2042604" y="713435"/>
                  </a:lnTo>
                  <a:lnTo>
                    <a:pt x="2049805" y="711987"/>
                  </a:lnTo>
                  <a:lnTo>
                    <a:pt x="2055672" y="708037"/>
                  </a:lnTo>
                  <a:lnTo>
                    <a:pt x="2059635" y="702157"/>
                  </a:lnTo>
                  <a:lnTo>
                    <a:pt x="2061083" y="694969"/>
                  </a:lnTo>
                  <a:close/>
                </a:path>
                <a:path w="3075305" h="716279">
                  <a:moveTo>
                    <a:pt x="2061845" y="11252"/>
                  </a:moveTo>
                  <a:lnTo>
                    <a:pt x="2055393" y="4051"/>
                  </a:lnTo>
                  <a:lnTo>
                    <a:pt x="2046998" y="2705"/>
                  </a:lnTo>
                  <a:lnTo>
                    <a:pt x="2045576" y="2349"/>
                  </a:lnTo>
                  <a:lnTo>
                    <a:pt x="2044128" y="2108"/>
                  </a:lnTo>
                  <a:lnTo>
                    <a:pt x="2032711" y="2108"/>
                  </a:lnTo>
                  <a:lnTo>
                    <a:pt x="2024684" y="10134"/>
                  </a:lnTo>
                  <a:lnTo>
                    <a:pt x="2024684" y="29921"/>
                  </a:lnTo>
                  <a:lnTo>
                    <a:pt x="2032711" y="37947"/>
                  </a:lnTo>
                  <a:lnTo>
                    <a:pt x="2042604" y="37947"/>
                  </a:lnTo>
                  <a:lnTo>
                    <a:pt x="2044103" y="37947"/>
                  </a:lnTo>
                  <a:lnTo>
                    <a:pt x="2045550" y="37706"/>
                  </a:lnTo>
                  <a:lnTo>
                    <a:pt x="2046947" y="37350"/>
                  </a:lnTo>
                  <a:lnTo>
                    <a:pt x="2055368" y="36042"/>
                  </a:lnTo>
                  <a:lnTo>
                    <a:pt x="2061845" y="28829"/>
                  </a:lnTo>
                  <a:lnTo>
                    <a:pt x="2061845" y="11252"/>
                  </a:lnTo>
                  <a:close/>
                </a:path>
                <a:path w="3075305" h="716279">
                  <a:moveTo>
                    <a:pt x="2398014" y="686727"/>
                  </a:moveTo>
                  <a:lnTo>
                    <a:pt x="2389987" y="678700"/>
                  </a:lnTo>
                  <a:lnTo>
                    <a:pt x="2370175" y="678700"/>
                  </a:lnTo>
                  <a:lnTo>
                    <a:pt x="2362149" y="686727"/>
                  </a:lnTo>
                  <a:lnTo>
                    <a:pt x="2362149" y="706526"/>
                  </a:lnTo>
                  <a:lnTo>
                    <a:pt x="2370175" y="714552"/>
                  </a:lnTo>
                  <a:lnTo>
                    <a:pt x="2380081" y="714552"/>
                  </a:lnTo>
                  <a:lnTo>
                    <a:pt x="2389987" y="714552"/>
                  </a:lnTo>
                  <a:lnTo>
                    <a:pt x="2398014" y="706526"/>
                  </a:lnTo>
                  <a:lnTo>
                    <a:pt x="2398014" y="686727"/>
                  </a:lnTo>
                  <a:close/>
                </a:path>
                <a:path w="3075305" h="716279">
                  <a:moveTo>
                    <a:pt x="2401760" y="20027"/>
                  </a:moveTo>
                  <a:lnTo>
                    <a:pt x="2400185" y="12230"/>
                  </a:lnTo>
                  <a:lnTo>
                    <a:pt x="2395893" y="5867"/>
                  </a:lnTo>
                  <a:lnTo>
                    <a:pt x="2389517" y="1574"/>
                  </a:lnTo>
                  <a:lnTo>
                    <a:pt x="2381720" y="0"/>
                  </a:lnTo>
                  <a:lnTo>
                    <a:pt x="2378506" y="0"/>
                  </a:lnTo>
                  <a:lnTo>
                    <a:pt x="2375522" y="825"/>
                  </a:lnTo>
                  <a:lnTo>
                    <a:pt x="2372830" y="2159"/>
                  </a:lnTo>
                  <a:lnTo>
                    <a:pt x="2365768" y="5041"/>
                  </a:lnTo>
                  <a:lnTo>
                    <a:pt x="2360765" y="11950"/>
                  </a:lnTo>
                  <a:lnTo>
                    <a:pt x="2360765" y="28143"/>
                  </a:lnTo>
                  <a:lnTo>
                    <a:pt x="2365768" y="35052"/>
                  </a:lnTo>
                  <a:lnTo>
                    <a:pt x="2372868" y="37909"/>
                  </a:lnTo>
                  <a:lnTo>
                    <a:pt x="2375547" y="39243"/>
                  </a:lnTo>
                  <a:lnTo>
                    <a:pt x="2378519" y="40055"/>
                  </a:lnTo>
                  <a:lnTo>
                    <a:pt x="2381720" y="40055"/>
                  </a:lnTo>
                  <a:lnTo>
                    <a:pt x="2389517" y="38481"/>
                  </a:lnTo>
                  <a:lnTo>
                    <a:pt x="2395893" y="34188"/>
                  </a:lnTo>
                  <a:lnTo>
                    <a:pt x="2400185" y="27825"/>
                  </a:lnTo>
                  <a:lnTo>
                    <a:pt x="2401760" y="20027"/>
                  </a:lnTo>
                  <a:close/>
                </a:path>
                <a:path w="3075305" h="716279">
                  <a:moveTo>
                    <a:pt x="2731757" y="351294"/>
                  </a:moveTo>
                  <a:lnTo>
                    <a:pt x="2725407" y="344919"/>
                  </a:lnTo>
                  <a:lnTo>
                    <a:pt x="2709684" y="344919"/>
                  </a:lnTo>
                  <a:lnTo>
                    <a:pt x="2703334" y="351294"/>
                  </a:lnTo>
                  <a:lnTo>
                    <a:pt x="2703334" y="367004"/>
                  </a:lnTo>
                  <a:lnTo>
                    <a:pt x="2709684" y="373367"/>
                  </a:lnTo>
                  <a:lnTo>
                    <a:pt x="2717546" y="373367"/>
                  </a:lnTo>
                  <a:lnTo>
                    <a:pt x="2725407" y="373367"/>
                  </a:lnTo>
                  <a:lnTo>
                    <a:pt x="2731757" y="367004"/>
                  </a:lnTo>
                  <a:lnTo>
                    <a:pt x="2731757" y="351294"/>
                  </a:lnTo>
                  <a:close/>
                </a:path>
                <a:path w="3075305" h="716279">
                  <a:moveTo>
                    <a:pt x="2732557" y="686689"/>
                  </a:moveTo>
                  <a:lnTo>
                    <a:pt x="2725839" y="679958"/>
                  </a:lnTo>
                  <a:lnTo>
                    <a:pt x="2709253" y="679958"/>
                  </a:lnTo>
                  <a:lnTo>
                    <a:pt x="2702534" y="686689"/>
                  </a:lnTo>
                  <a:lnTo>
                    <a:pt x="2702534" y="703275"/>
                  </a:lnTo>
                  <a:lnTo>
                    <a:pt x="2709253" y="709993"/>
                  </a:lnTo>
                  <a:lnTo>
                    <a:pt x="2717546" y="709993"/>
                  </a:lnTo>
                  <a:lnTo>
                    <a:pt x="2725839" y="709993"/>
                  </a:lnTo>
                  <a:lnTo>
                    <a:pt x="2732557" y="703275"/>
                  </a:lnTo>
                  <a:lnTo>
                    <a:pt x="2732557" y="686689"/>
                  </a:lnTo>
                  <a:close/>
                </a:path>
                <a:path w="3075305" h="716279">
                  <a:moveTo>
                    <a:pt x="2737091" y="10147"/>
                  </a:moveTo>
                  <a:lnTo>
                    <a:pt x="2729077" y="2146"/>
                  </a:lnTo>
                  <a:lnTo>
                    <a:pt x="2709303" y="2146"/>
                  </a:lnTo>
                  <a:lnTo>
                    <a:pt x="2701302" y="10147"/>
                  </a:lnTo>
                  <a:lnTo>
                    <a:pt x="2701302" y="29921"/>
                  </a:lnTo>
                  <a:lnTo>
                    <a:pt x="2709303" y="37922"/>
                  </a:lnTo>
                  <a:lnTo>
                    <a:pt x="2719197" y="37922"/>
                  </a:lnTo>
                  <a:lnTo>
                    <a:pt x="2729077" y="37922"/>
                  </a:lnTo>
                  <a:lnTo>
                    <a:pt x="2737091" y="29921"/>
                  </a:lnTo>
                  <a:lnTo>
                    <a:pt x="2737091" y="10147"/>
                  </a:lnTo>
                  <a:close/>
                </a:path>
                <a:path w="3075305" h="716279">
                  <a:moveTo>
                    <a:pt x="3071838" y="349148"/>
                  </a:moveTo>
                  <a:lnTo>
                    <a:pt x="3065056" y="342366"/>
                  </a:lnTo>
                  <a:lnTo>
                    <a:pt x="3056686" y="342366"/>
                  </a:lnTo>
                  <a:lnTo>
                    <a:pt x="3048317" y="342366"/>
                  </a:lnTo>
                  <a:lnTo>
                    <a:pt x="3041535" y="349148"/>
                  </a:lnTo>
                  <a:lnTo>
                    <a:pt x="3041535" y="365874"/>
                  </a:lnTo>
                  <a:lnTo>
                    <a:pt x="3048317" y="372656"/>
                  </a:lnTo>
                  <a:lnTo>
                    <a:pt x="3065056" y="372656"/>
                  </a:lnTo>
                  <a:lnTo>
                    <a:pt x="3071838" y="365874"/>
                  </a:lnTo>
                  <a:lnTo>
                    <a:pt x="3071838" y="349148"/>
                  </a:lnTo>
                  <a:close/>
                </a:path>
                <a:path w="3075305" h="716279">
                  <a:moveTo>
                    <a:pt x="3075000" y="20027"/>
                  </a:moveTo>
                  <a:lnTo>
                    <a:pt x="3073552" y="12903"/>
                  </a:lnTo>
                  <a:lnTo>
                    <a:pt x="3069628" y="7086"/>
                  </a:lnTo>
                  <a:lnTo>
                    <a:pt x="3063811" y="3162"/>
                  </a:lnTo>
                  <a:lnTo>
                    <a:pt x="3056686" y="1714"/>
                  </a:lnTo>
                  <a:lnTo>
                    <a:pt x="3049549" y="3162"/>
                  </a:lnTo>
                  <a:lnTo>
                    <a:pt x="3043732" y="7086"/>
                  </a:lnTo>
                  <a:lnTo>
                    <a:pt x="3039808" y="12903"/>
                  </a:lnTo>
                  <a:lnTo>
                    <a:pt x="3038373" y="20027"/>
                  </a:lnTo>
                  <a:lnTo>
                    <a:pt x="3039808" y="27165"/>
                  </a:lnTo>
                  <a:lnTo>
                    <a:pt x="3043732" y="32981"/>
                  </a:lnTo>
                  <a:lnTo>
                    <a:pt x="3049549" y="36906"/>
                  </a:lnTo>
                  <a:lnTo>
                    <a:pt x="3056686" y="38341"/>
                  </a:lnTo>
                  <a:lnTo>
                    <a:pt x="3063811" y="36906"/>
                  </a:lnTo>
                  <a:lnTo>
                    <a:pt x="3069628" y="32981"/>
                  </a:lnTo>
                  <a:lnTo>
                    <a:pt x="3073552" y="27165"/>
                  </a:lnTo>
                  <a:lnTo>
                    <a:pt x="3075000" y="20027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473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object 22"/>
          <p:cNvGrpSpPr/>
          <p:nvPr/>
        </p:nvGrpSpPr>
        <p:grpSpPr>
          <a:xfrm>
            <a:off x="1295400" y="2020895"/>
            <a:ext cx="4089627" cy="3979472"/>
            <a:chOff x="2909065" y="1848979"/>
            <a:chExt cx="4814908" cy="4650044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9307" y="5058448"/>
              <a:ext cx="1224584" cy="122459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639311" y="5058454"/>
              <a:ext cx="1224915" cy="1224915"/>
            </a:xfrm>
            <a:custGeom>
              <a:avLst/>
              <a:gdLst/>
              <a:ahLst/>
              <a:cxnLst/>
              <a:rect l="l" t="t" r="r" b="b"/>
              <a:pathLst>
                <a:path w="1224915" h="1224914">
                  <a:moveTo>
                    <a:pt x="612305" y="0"/>
                  </a:moveTo>
                  <a:lnTo>
                    <a:pt x="564523" y="1845"/>
                  </a:lnTo>
                  <a:lnTo>
                    <a:pt x="517735" y="7290"/>
                  </a:lnTo>
                  <a:lnTo>
                    <a:pt x="472078" y="16198"/>
                  </a:lnTo>
                  <a:lnTo>
                    <a:pt x="427689" y="28432"/>
                  </a:lnTo>
                  <a:lnTo>
                    <a:pt x="384705" y="43854"/>
                  </a:lnTo>
                  <a:lnTo>
                    <a:pt x="343263" y="62326"/>
                  </a:lnTo>
                  <a:lnTo>
                    <a:pt x="303501" y="83713"/>
                  </a:lnTo>
                  <a:lnTo>
                    <a:pt x="265556" y="107877"/>
                  </a:lnTo>
                  <a:lnTo>
                    <a:pt x="229565" y="134680"/>
                  </a:lnTo>
                  <a:lnTo>
                    <a:pt x="195664" y="163986"/>
                  </a:lnTo>
                  <a:lnTo>
                    <a:pt x="163992" y="195657"/>
                  </a:lnTo>
                  <a:lnTo>
                    <a:pt x="134685" y="229557"/>
                  </a:lnTo>
                  <a:lnTo>
                    <a:pt x="107881" y="265547"/>
                  </a:lnTo>
                  <a:lnTo>
                    <a:pt x="83716" y="303492"/>
                  </a:lnTo>
                  <a:lnTo>
                    <a:pt x="62329" y="343253"/>
                  </a:lnTo>
                  <a:lnTo>
                    <a:pt x="43855" y="384694"/>
                  </a:lnTo>
                  <a:lnTo>
                    <a:pt x="28433" y="427677"/>
                  </a:lnTo>
                  <a:lnTo>
                    <a:pt x="16199" y="472066"/>
                  </a:lnTo>
                  <a:lnTo>
                    <a:pt x="7291" y="517723"/>
                  </a:lnTo>
                  <a:lnTo>
                    <a:pt x="1845" y="564510"/>
                  </a:lnTo>
                  <a:lnTo>
                    <a:pt x="0" y="612292"/>
                  </a:lnTo>
                  <a:lnTo>
                    <a:pt x="1845" y="660074"/>
                  </a:lnTo>
                  <a:lnTo>
                    <a:pt x="7291" y="706862"/>
                  </a:lnTo>
                  <a:lnTo>
                    <a:pt x="16199" y="752519"/>
                  </a:lnTo>
                  <a:lnTo>
                    <a:pt x="28433" y="796908"/>
                  </a:lnTo>
                  <a:lnTo>
                    <a:pt x="43855" y="839892"/>
                  </a:lnTo>
                  <a:lnTo>
                    <a:pt x="62329" y="881333"/>
                  </a:lnTo>
                  <a:lnTo>
                    <a:pt x="83716" y="921095"/>
                  </a:lnTo>
                  <a:lnTo>
                    <a:pt x="107881" y="959041"/>
                  </a:lnTo>
                  <a:lnTo>
                    <a:pt x="134685" y="995032"/>
                  </a:lnTo>
                  <a:lnTo>
                    <a:pt x="163992" y="1028932"/>
                  </a:lnTo>
                  <a:lnTo>
                    <a:pt x="195664" y="1060604"/>
                  </a:lnTo>
                  <a:lnTo>
                    <a:pt x="229565" y="1089911"/>
                  </a:lnTo>
                  <a:lnTo>
                    <a:pt x="265556" y="1116716"/>
                  </a:lnTo>
                  <a:lnTo>
                    <a:pt x="303501" y="1140880"/>
                  </a:lnTo>
                  <a:lnTo>
                    <a:pt x="343263" y="1162268"/>
                  </a:lnTo>
                  <a:lnTo>
                    <a:pt x="384705" y="1180741"/>
                  </a:lnTo>
                  <a:lnTo>
                    <a:pt x="427689" y="1196163"/>
                  </a:lnTo>
                  <a:lnTo>
                    <a:pt x="472078" y="1208397"/>
                  </a:lnTo>
                  <a:lnTo>
                    <a:pt x="517735" y="1217306"/>
                  </a:lnTo>
                  <a:lnTo>
                    <a:pt x="564523" y="1222751"/>
                  </a:lnTo>
                  <a:lnTo>
                    <a:pt x="612305" y="1224597"/>
                  </a:lnTo>
                  <a:lnTo>
                    <a:pt x="660083" y="1222751"/>
                  </a:lnTo>
                  <a:lnTo>
                    <a:pt x="706867" y="1217306"/>
                  </a:lnTo>
                  <a:lnTo>
                    <a:pt x="752521" y="1208397"/>
                  </a:lnTo>
                  <a:lnTo>
                    <a:pt x="796907" y="1196163"/>
                  </a:lnTo>
                  <a:lnTo>
                    <a:pt x="839888" y="1180741"/>
                  </a:lnTo>
                  <a:lnTo>
                    <a:pt x="881327" y="1162268"/>
                  </a:lnTo>
                  <a:lnTo>
                    <a:pt x="921087" y="1140880"/>
                  </a:lnTo>
                  <a:lnTo>
                    <a:pt x="959030" y="1116716"/>
                  </a:lnTo>
                  <a:lnTo>
                    <a:pt x="995019" y="1089911"/>
                  </a:lnTo>
                  <a:lnTo>
                    <a:pt x="1028917" y="1060604"/>
                  </a:lnTo>
                  <a:lnTo>
                    <a:pt x="1060588" y="1028932"/>
                  </a:lnTo>
                  <a:lnTo>
                    <a:pt x="1089893" y="995032"/>
                  </a:lnTo>
                  <a:lnTo>
                    <a:pt x="1116696" y="959041"/>
                  </a:lnTo>
                  <a:lnTo>
                    <a:pt x="1140859" y="921095"/>
                  </a:lnTo>
                  <a:lnTo>
                    <a:pt x="1162245" y="881333"/>
                  </a:lnTo>
                  <a:lnTo>
                    <a:pt x="1180718" y="839892"/>
                  </a:lnTo>
                  <a:lnTo>
                    <a:pt x="1196139" y="796908"/>
                  </a:lnTo>
                  <a:lnTo>
                    <a:pt x="1208373" y="752519"/>
                  </a:lnTo>
                  <a:lnTo>
                    <a:pt x="1217281" y="706862"/>
                  </a:lnTo>
                  <a:lnTo>
                    <a:pt x="1222726" y="660074"/>
                  </a:lnTo>
                  <a:lnTo>
                    <a:pt x="1224572" y="612292"/>
                  </a:lnTo>
                  <a:lnTo>
                    <a:pt x="1222726" y="564510"/>
                  </a:lnTo>
                  <a:lnTo>
                    <a:pt x="1217281" y="517723"/>
                  </a:lnTo>
                  <a:lnTo>
                    <a:pt x="1208373" y="472066"/>
                  </a:lnTo>
                  <a:lnTo>
                    <a:pt x="1196139" y="427677"/>
                  </a:lnTo>
                  <a:lnTo>
                    <a:pt x="1180718" y="384694"/>
                  </a:lnTo>
                  <a:lnTo>
                    <a:pt x="1162245" y="343253"/>
                  </a:lnTo>
                  <a:lnTo>
                    <a:pt x="1140859" y="303492"/>
                  </a:lnTo>
                  <a:lnTo>
                    <a:pt x="1116696" y="265547"/>
                  </a:lnTo>
                  <a:lnTo>
                    <a:pt x="1089893" y="229557"/>
                  </a:lnTo>
                  <a:lnTo>
                    <a:pt x="1060588" y="195657"/>
                  </a:lnTo>
                  <a:lnTo>
                    <a:pt x="1028917" y="163986"/>
                  </a:lnTo>
                  <a:lnTo>
                    <a:pt x="995019" y="134680"/>
                  </a:lnTo>
                  <a:lnTo>
                    <a:pt x="959030" y="107877"/>
                  </a:lnTo>
                  <a:lnTo>
                    <a:pt x="921087" y="83713"/>
                  </a:lnTo>
                  <a:lnTo>
                    <a:pt x="881327" y="62326"/>
                  </a:lnTo>
                  <a:lnTo>
                    <a:pt x="839888" y="43854"/>
                  </a:lnTo>
                  <a:lnTo>
                    <a:pt x="796907" y="28432"/>
                  </a:lnTo>
                  <a:lnTo>
                    <a:pt x="752521" y="16198"/>
                  </a:lnTo>
                  <a:lnTo>
                    <a:pt x="706867" y="7290"/>
                  </a:lnTo>
                  <a:lnTo>
                    <a:pt x="660083" y="1845"/>
                  </a:lnTo>
                  <a:lnTo>
                    <a:pt x="61230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3842" y="5058454"/>
              <a:ext cx="1440557" cy="14405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3853" y="5058448"/>
              <a:ext cx="1224559" cy="122459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553842" y="5058454"/>
              <a:ext cx="1224915" cy="1224915"/>
            </a:xfrm>
            <a:custGeom>
              <a:avLst/>
              <a:gdLst/>
              <a:ahLst/>
              <a:cxnLst/>
              <a:rect l="l" t="t" r="r" b="b"/>
              <a:pathLst>
                <a:path w="1224914" h="1224914">
                  <a:moveTo>
                    <a:pt x="612305" y="0"/>
                  </a:moveTo>
                  <a:lnTo>
                    <a:pt x="564523" y="1845"/>
                  </a:lnTo>
                  <a:lnTo>
                    <a:pt x="517735" y="7291"/>
                  </a:lnTo>
                  <a:lnTo>
                    <a:pt x="472078" y="16199"/>
                  </a:lnTo>
                  <a:lnTo>
                    <a:pt x="427689" y="28433"/>
                  </a:lnTo>
                  <a:lnTo>
                    <a:pt x="384705" y="43855"/>
                  </a:lnTo>
                  <a:lnTo>
                    <a:pt x="343263" y="62329"/>
                  </a:lnTo>
                  <a:lnTo>
                    <a:pt x="303501" y="83716"/>
                  </a:lnTo>
                  <a:lnTo>
                    <a:pt x="265556" y="107880"/>
                  </a:lnTo>
                  <a:lnTo>
                    <a:pt x="229565" y="134684"/>
                  </a:lnTo>
                  <a:lnTo>
                    <a:pt x="195664" y="163991"/>
                  </a:lnTo>
                  <a:lnTo>
                    <a:pt x="163992" y="195662"/>
                  </a:lnTo>
                  <a:lnTo>
                    <a:pt x="134685" y="229562"/>
                  </a:lnTo>
                  <a:lnTo>
                    <a:pt x="107881" y="265553"/>
                  </a:lnTo>
                  <a:lnTo>
                    <a:pt x="83716" y="303498"/>
                  </a:lnTo>
                  <a:lnTo>
                    <a:pt x="62329" y="343259"/>
                  </a:lnTo>
                  <a:lnTo>
                    <a:pt x="43855" y="384699"/>
                  </a:lnTo>
                  <a:lnTo>
                    <a:pt x="28433" y="427682"/>
                  </a:lnTo>
                  <a:lnTo>
                    <a:pt x="16199" y="472070"/>
                  </a:lnTo>
                  <a:lnTo>
                    <a:pt x="7291" y="517726"/>
                  </a:lnTo>
                  <a:lnTo>
                    <a:pt x="1845" y="564512"/>
                  </a:lnTo>
                  <a:lnTo>
                    <a:pt x="0" y="612292"/>
                  </a:lnTo>
                  <a:lnTo>
                    <a:pt x="1845" y="660074"/>
                  </a:lnTo>
                  <a:lnTo>
                    <a:pt x="7291" y="706862"/>
                  </a:lnTo>
                  <a:lnTo>
                    <a:pt x="16199" y="752519"/>
                  </a:lnTo>
                  <a:lnTo>
                    <a:pt x="28433" y="796908"/>
                  </a:lnTo>
                  <a:lnTo>
                    <a:pt x="43855" y="839892"/>
                  </a:lnTo>
                  <a:lnTo>
                    <a:pt x="62329" y="881333"/>
                  </a:lnTo>
                  <a:lnTo>
                    <a:pt x="83716" y="921095"/>
                  </a:lnTo>
                  <a:lnTo>
                    <a:pt x="107881" y="959041"/>
                  </a:lnTo>
                  <a:lnTo>
                    <a:pt x="134685" y="995032"/>
                  </a:lnTo>
                  <a:lnTo>
                    <a:pt x="163992" y="1028932"/>
                  </a:lnTo>
                  <a:lnTo>
                    <a:pt x="195664" y="1060604"/>
                  </a:lnTo>
                  <a:lnTo>
                    <a:pt x="229565" y="1089911"/>
                  </a:lnTo>
                  <a:lnTo>
                    <a:pt x="265556" y="1116716"/>
                  </a:lnTo>
                  <a:lnTo>
                    <a:pt x="303501" y="1140880"/>
                  </a:lnTo>
                  <a:lnTo>
                    <a:pt x="343263" y="1162268"/>
                  </a:lnTo>
                  <a:lnTo>
                    <a:pt x="384705" y="1180741"/>
                  </a:lnTo>
                  <a:lnTo>
                    <a:pt x="427689" y="1196163"/>
                  </a:lnTo>
                  <a:lnTo>
                    <a:pt x="472078" y="1208397"/>
                  </a:lnTo>
                  <a:lnTo>
                    <a:pt x="517735" y="1217306"/>
                  </a:lnTo>
                  <a:lnTo>
                    <a:pt x="564523" y="1222751"/>
                  </a:lnTo>
                  <a:lnTo>
                    <a:pt x="612305" y="1224597"/>
                  </a:lnTo>
                  <a:lnTo>
                    <a:pt x="660083" y="1222751"/>
                  </a:lnTo>
                  <a:lnTo>
                    <a:pt x="706867" y="1217306"/>
                  </a:lnTo>
                  <a:lnTo>
                    <a:pt x="752521" y="1208397"/>
                  </a:lnTo>
                  <a:lnTo>
                    <a:pt x="796907" y="1196163"/>
                  </a:lnTo>
                  <a:lnTo>
                    <a:pt x="839888" y="1180741"/>
                  </a:lnTo>
                  <a:lnTo>
                    <a:pt x="881327" y="1162268"/>
                  </a:lnTo>
                  <a:lnTo>
                    <a:pt x="921087" y="1140880"/>
                  </a:lnTo>
                  <a:lnTo>
                    <a:pt x="959030" y="1116716"/>
                  </a:lnTo>
                  <a:lnTo>
                    <a:pt x="995019" y="1089911"/>
                  </a:lnTo>
                  <a:lnTo>
                    <a:pt x="1028917" y="1060604"/>
                  </a:lnTo>
                  <a:lnTo>
                    <a:pt x="1060588" y="1028932"/>
                  </a:lnTo>
                  <a:lnTo>
                    <a:pt x="1089893" y="995032"/>
                  </a:lnTo>
                  <a:lnTo>
                    <a:pt x="1116696" y="959041"/>
                  </a:lnTo>
                  <a:lnTo>
                    <a:pt x="1140859" y="921095"/>
                  </a:lnTo>
                  <a:lnTo>
                    <a:pt x="1162245" y="881333"/>
                  </a:lnTo>
                  <a:lnTo>
                    <a:pt x="1180718" y="839892"/>
                  </a:lnTo>
                  <a:lnTo>
                    <a:pt x="1196139" y="796908"/>
                  </a:lnTo>
                  <a:lnTo>
                    <a:pt x="1208373" y="752519"/>
                  </a:lnTo>
                  <a:lnTo>
                    <a:pt x="1217281" y="706862"/>
                  </a:lnTo>
                  <a:lnTo>
                    <a:pt x="1222726" y="660074"/>
                  </a:lnTo>
                  <a:lnTo>
                    <a:pt x="1224572" y="612292"/>
                  </a:lnTo>
                  <a:lnTo>
                    <a:pt x="1222726" y="564512"/>
                  </a:lnTo>
                  <a:lnTo>
                    <a:pt x="1217281" y="517726"/>
                  </a:lnTo>
                  <a:lnTo>
                    <a:pt x="1208373" y="472070"/>
                  </a:lnTo>
                  <a:lnTo>
                    <a:pt x="1196139" y="427682"/>
                  </a:lnTo>
                  <a:lnTo>
                    <a:pt x="1180718" y="384699"/>
                  </a:lnTo>
                  <a:lnTo>
                    <a:pt x="1162245" y="343259"/>
                  </a:lnTo>
                  <a:lnTo>
                    <a:pt x="1140859" y="303498"/>
                  </a:lnTo>
                  <a:lnTo>
                    <a:pt x="1116696" y="265553"/>
                  </a:lnTo>
                  <a:lnTo>
                    <a:pt x="1089893" y="229562"/>
                  </a:lnTo>
                  <a:lnTo>
                    <a:pt x="1060588" y="195662"/>
                  </a:lnTo>
                  <a:lnTo>
                    <a:pt x="1028917" y="163991"/>
                  </a:lnTo>
                  <a:lnTo>
                    <a:pt x="995019" y="134684"/>
                  </a:lnTo>
                  <a:lnTo>
                    <a:pt x="959030" y="107880"/>
                  </a:lnTo>
                  <a:lnTo>
                    <a:pt x="921087" y="83716"/>
                  </a:lnTo>
                  <a:lnTo>
                    <a:pt x="881327" y="62329"/>
                  </a:lnTo>
                  <a:lnTo>
                    <a:pt x="839888" y="43855"/>
                  </a:lnTo>
                  <a:lnTo>
                    <a:pt x="796907" y="28433"/>
                  </a:lnTo>
                  <a:lnTo>
                    <a:pt x="752521" y="16199"/>
                  </a:lnTo>
                  <a:lnTo>
                    <a:pt x="706867" y="7291"/>
                  </a:lnTo>
                  <a:lnTo>
                    <a:pt x="660083" y="1845"/>
                  </a:lnTo>
                  <a:lnTo>
                    <a:pt x="61230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3429" y="3074724"/>
              <a:ext cx="1440544" cy="14405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3439" y="3074721"/>
              <a:ext cx="1224559" cy="122461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283429" y="3074724"/>
              <a:ext cx="1224915" cy="1224915"/>
            </a:xfrm>
            <a:custGeom>
              <a:avLst/>
              <a:gdLst/>
              <a:ahLst/>
              <a:cxnLst/>
              <a:rect l="l" t="t" r="r" b="b"/>
              <a:pathLst>
                <a:path w="1224915" h="1224914">
                  <a:moveTo>
                    <a:pt x="612305" y="0"/>
                  </a:moveTo>
                  <a:lnTo>
                    <a:pt x="564523" y="1845"/>
                  </a:lnTo>
                  <a:lnTo>
                    <a:pt x="517735" y="7291"/>
                  </a:lnTo>
                  <a:lnTo>
                    <a:pt x="472078" y="16199"/>
                  </a:lnTo>
                  <a:lnTo>
                    <a:pt x="427689" y="28433"/>
                  </a:lnTo>
                  <a:lnTo>
                    <a:pt x="384705" y="43855"/>
                  </a:lnTo>
                  <a:lnTo>
                    <a:pt x="343263" y="62329"/>
                  </a:lnTo>
                  <a:lnTo>
                    <a:pt x="303501" y="83716"/>
                  </a:lnTo>
                  <a:lnTo>
                    <a:pt x="265556" y="107880"/>
                  </a:lnTo>
                  <a:lnTo>
                    <a:pt x="229565" y="134684"/>
                  </a:lnTo>
                  <a:lnTo>
                    <a:pt x="195664" y="163991"/>
                  </a:lnTo>
                  <a:lnTo>
                    <a:pt x="163992" y="195662"/>
                  </a:lnTo>
                  <a:lnTo>
                    <a:pt x="134685" y="229562"/>
                  </a:lnTo>
                  <a:lnTo>
                    <a:pt x="107881" y="265553"/>
                  </a:lnTo>
                  <a:lnTo>
                    <a:pt x="83716" y="303498"/>
                  </a:lnTo>
                  <a:lnTo>
                    <a:pt x="62329" y="343259"/>
                  </a:lnTo>
                  <a:lnTo>
                    <a:pt x="43855" y="384699"/>
                  </a:lnTo>
                  <a:lnTo>
                    <a:pt x="28433" y="427682"/>
                  </a:lnTo>
                  <a:lnTo>
                    <a:pt x="16199" y="472070"/>
                  </a:lnTo>
                  <a:lnTo>
                    <a:pt x="7291" y="517726"/>
                  </a:lnTo>
                  <a:lnTo>
                    <a:pt x="1845" y="564512"/>
                  </a:lnTo>
                  <a:lnTo>
                    <a:pt x="0" y="612292"/>
                  </a:lnTo>
                  <a:lnTo>
                    <a:pt x="1845" y="660074"/>
                  </a:lnTo>
                  <a:lnTo>
                    <a:pt x="7291" y="706862"/>
                  </a:lnTo>
                  <a:lnTo>
                    <a:pt x="16199" y="752519"/>
                  </a:lnTo>
                  <a:lnTo>
                    <a:pt x="28433" y="796908"/>
                  </a:lnTo>
                  <a:lnTo>
                    <a:pt x="43855" y="839892"/>
                  </a:lnTo>
                  <a:lnTo>
                    <a:pt x="62329" y="881333"/>
                  </a:lnTo>
                  <a:lnTo>
                    <a:pt x="83716" y="921095"/>
                  </a:lnTo>
                  <a:lnTo>
                    <a:pt x="107881" y="959041"/>
                  </a:lnTo>
                  <a:lnTo>
                    <a:pt x="134685" y="995032"/>
                  </a:lnTo>
                  <a:lnTo>
                    <a:pt x="163992" y="1028932"/>
                  </a:lnTo>
                  <a:lnTo>
                    <a:pt x="195664" y="1060604"/>
                  </a:lnTo>
                  <a:lnTo>
                    <a:pt x="229565" y="1089911"/>
                  </a:lnTo>
                  <a:lnTo>
                    <a:pt x="265556" y="1116716"/>
                  </a:lnTo>
                  <a:lnTo>
                    <a:pt x="303501" y="1140880"/>
                  </a:lnTo>
                  <a:lnTo>
                    <a:pt x="343263" y="1162268"/>
                  </a:lnTo>
                  <a:lnTo>
                    <a:pt x="384705" y="1180741"/>
                  </a:lnTo>
                  <a:lnTo>
                    <a:pt x="427689" y="1196163"/>
                  </a:lnTo>
                  <a:lnTo>
                    <a:pt x="472078" y="1208397"/>
                  </a:lnTo>
                  <a:lnTo>
                    <a:pt x="517735" y="1217306"/>
                  </a:lnTo>
                  <a:lnTo>
                    <a:pt x="564523" y="1222751"/>
                  </a:lnTo>
                  <a:lnTo>
                    <a:pt x="612305" y="1224597"/>
                  </a:lnTo>
                  <a:lnTo>
                    <a:pt x="660083" y="1222751"/>
                  </a:lnTo>
                  <a:lnTo>
                    <a:pt x="706867" y="1217306"/>
                  </a:lnTo>
                  <a:lnTo>
                    <a:pt x="752521" y="1208397"/>
                  </a:lnTo>
                  <a:lnTo>
                    <a:pt x="796907" y="1196163"/>
                  </a:lnTo>
                  <a:lnTo>
                    <a:pt x="839888" y="1180741"/>
                  </a:lnTo>
                  <a:lnTo>
                    <a:pt x="881327" y="1162268"/>
                  </a:lnTo>
                  <a:lnTo>
                    <a:pt x="921087" y="1140880"/>
                  </a:lnTo>
                  <a:lnTo>
                    <a:pt x="959030" y="1116716"/>
                  </a:lnTo>
                  <a:lnTo>
                    <a:pt x="995019" y="1089911"/>
                  </a:lnTo>
                  <a:lnTo>
                    <a:pt x="1028917" y="1060604"/>
                  </a:lnTo>
                  <a:lnTo>
                    <a:pt x="1060588" y="1028932"/>
                  </a:lnTo>
                  <a:lnTo>
                    <a:pt x="1089893" y="995032"/>
                  </a:lnTo>
                  <a:lnTo>
                    <a:pt x="1116696" y="959041"/>
                  </a:lnTo>
                  <a:lnTo>
                    <a:pt x="1140859" y="921095"/>
                  </a:lnTo>
                  <a:lnTo>
                    <a:pt x="1162245" y="881333"/>
                  </a:lnTo>
                  <a:lnTo>
                    <a:pt x="1180718" y="839892"/>
                  </a:lnTo>
                  <a:lnTo>
                    <a:pt x="1196139" y="796908"/>
                  </a:lnTo>
                  <a:lnTo>
                    <a:pt x="1208373" y="752519"/>
                  </a:lnTo>
                  <a:lnTo>
                    <a:pt x="1217281" y="706862"/>
                  </a:lnTo>
                  <a:lnTo>
                    <a:pt x="1222726" y="660074"/>
                  </a:lnTo>
                  <a:lnTo>
                    <a:pt x="1224572" y="612292"/>
                  </a:lnTo>
                  <a:lnTo>
                    <a:pt x="1222726" y="564512"/>
                  </a:lnTo>
                  <a:lnTo>
                    <a:pt x="1217281" y="517726"/>
                  </a:lnTo>
                  <a:lnTo>
                    <a:pt x="1208373" y="472070"/>
                  </a:lnTo>
                  <a:lnTo>
                    <a:pt x="1196139" y="427682"/>
                  </a:lnTo>
                  <a:lnTo>
                    <a:pt x="1180718" y="384699"/>
                  </a:lnTo>
                  <a:lnTo>
                    <a:pt x="1162245" y="343259"/>
                  </a:lnTo>
                  <a:lnTo>
                    <a:pt x="1140859" y="303498"/>
                  </a:lnTo>
                  <a:lnTo>
                    <a:pt x="1116696" y="265553"/>
                  </a:lnTo>
                  <a:lnTo>
                    <a:pt x="1089893" y="229562"/>
                  </a:lnTo>
                  <a:lnTo>
                    <a:pt x="1060588" y="195662"/>
                  </a:lnTo>
                  <a:lnTo>
                    <a:pt x="1028917" y="163991"/>
                  </a:lnTo>
                  <a:lnTo>
                    <a:pt x="995019" y="134684"/>
                  </a:lnTo>
                  <a:lnTo>
                    <a:pt x="959030" y="107880"/>
                  </a:lnTo>
                  <a:lnTo>
                    <a:pt x="921087" y="83716"/>
                  </a:lnTo>
                  <a:lnTo>
                    <a:pt x="881327" y="62329"/>
                  </a:lnTo>
                  <a:lnTo>
                    <a:pt x="839888" y="43855"/>
                  </a:lnTo>
                  <a:lnTo>
                    <a:pt x="796907" y="28433"/>
                  </a:lnTo>
                  <a:lnTo>
                    <a:pt x="752521" y="16199"/>
                  </a:lnTo>
                  <a:lnTo>
                    <a:pt x="706867" y="7291"/>
                  </a:lnTo>
                  <a:lnTo>
                    <a:pt x="660083" y="1845"/>
                  </a:lnTo>
                  <a:lnTo>
                    <a:pt x="61230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6315" y="1848979"/>
              <a:ext cx="1440544" cy="14405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96320" y="1848979"/>
              <a:ext cx="1224572" cy="122459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596315" y="1848979"/>
              <a:ext cx="1224915" cy="1224915"/>
            </a:xfrm>
            <a:custGeom>
              <a:avLst/>
              <a:gdLst/>
              <a:ahLst/>
              <a:cxnLst/>
              <a:rect l="l" t="t" r="r" b="b"/>
              <a:pathLst>
                <a:path w="1224914" h="1224914">
                  <a:moveTo>
                    <a:pt x="612305" y="0"/>
                  </a:moveTo>
                  <a:lnTo>
                    <a:pt x="564523" y="1845"/>
                  </a:lnTo>
                  <a:lnTo>
                    <a:pt x="517735" y="7291"/>
                  </a:lnTo>
                  <a:lnTo>
                    <a:pt x="472078" y="16199"/>
                  </a:lnTo>
                  <a:lnTo>
                    <a:pt x="427689" y="28433"/>
                  </a:lnTo>
                  <a:lnTo>
                    <a:pt x="384705" y="43855"/>
                  </a:lnTo>
                  <a:lnTo>
                    <a:pt x="343263" y="62329"/>
                  </a:lnTo>
                  <a:lnTo>
                    <a:pt x="303501" y="83716"/>
                  </a:lnTo>
                  <a:lnTo>
                    <a:pt x="265556" y="107880"/>
                  </a:lnTo>
                  <a:lnTo>
                    <a:pt x="229565" y="134684"/>
                  </a:lnTo>
                  <a:lnTo>
                    <a:pt x="195664" y="163991"/>
                  </a:lnTo>
                  <a:lnTo>
                    <a:pt x="163992" y="195662"/>
                  </a:lnTo>
                  <a:lnTo>
                    <a:pt x="134685" y="229562"/>
                  </a:lnTo>
                  <a:lnTo>
                    <a:pt x="107881" y="265553"/>
                  </a:lnTo>
                  <a:lnTo>
                    <a:pt x="83716" y="303498"/>
                  </a:lnTo>
                  <a:lnTo>
                    <a:pt x="62329" y="343259"/>
                  </a:lnTo>
                  <a:lnTo>
                    <a:pt x="43855" y="384699"/>
                  </a:lnTo>
                  <a:lnTo>
                    <a:pt x="28433" y="427682"/>
                  </a:lnTo>
                  <a:lnTo>
                    <a:pt x="16199" y="472070"/>
                  </a:lnTo>
                  <a:lnTo>
                    <a:pt x="7291" y="517726"/>
                  </a:lnTo>
                  <a:lnTo>
                    <a:pt x="1845" y="564512"/>
                  </a:lnTo>
                  <a:lnTo>
                    <a:pt x="0" y="612292"/>
                  </a:lnTo>
                  <a:lnTo>
                    <a:pt x="1845" y="660074"/>
                  </a:lnTo>
                  <a:lnTo>
                    <a:pt x="7291" y="706862"/>
                  </a:lnTo>
                  <a:lnTo>
                    <a:pt x="16199" y="752519"/>
                  </a:lnTo>
                  <a:lnTo>
                    <a:pt x="28433" y="796908"/>
                  </a:lnTo>
                  <a:lnTo>
                    <a:pt x="43855" y="839892"/>
                  </a:lnTo>
                  <a:lnTo>
                    <a:pt x="62329" y="881333"/>
                  </a:lnTo>
                  <a:lnTo>
                    <a:pt x="83716" y="921095"/>
                  </a:lnTo>
                  <a:lnTo>
                    <a:pt x="107881" y="959041"/>
                  </a:lnTo>
                  <a:lnTo>
                    <a:pt x="134685" y="995032"/>
                  </a:lnTo>
                  <a:lnTo>
                    <a:pt x="163992" y="1028932"/>
                  </a:lnTo>
                  <a:lnTo>
                    <a:pt x="195664" y="1060604"/>
                  </a:lnTo>
                  <a:lnTo>
                    <a:pt x="229565" y="1089911"/>
                  </a:lnTo>
                  <a:lnTo>
                    <a:pt x="265556" y="1116716"/>
                  </a:lnTo>
                  <a:lnTo>
                    <a:pt x="303501" y="1140880"/>
                  </a:lnTo>
                  <a:lnTo>
                    <a:pt x="343263" y="1162268"/>
                  </a:lnTo>
                  <a:lnTo>
                    <a:pt x="384705" y="1180741"/>
                  </a:lnTo>
                  <a:lnTo>
                    <a:pt x="427689" y="1196163"/>
                  </a:lnTo>
                  <a:lnTo>
                    <a:pt x="472078" y="1208397"/>
                  </a:lnTo>
                  <a:lnTo>
                    <a:pt x="517735" y="1217306"/>
                  </a:lnTo>
                  <a:lnTo>
                    <a:pt x="564523" y="1222751"/>
                  </a:lnTo>
                  <a:lnTo>
                    <a:pt x="612305" y="1224597"/>
                  </a:lnTo>
                  <a:lnTo>
                    <a:pt x="660083" y="1222751"/>
                  </a:lnTo>
                  <a:lnTo>
                    <a:pt x="706867" y="1217306"/>
                  </a:lnTo>
                  <a:lnTo>
                    <a:pt x="752521" y="1208397"/>
                  </a:lnTo>
                  <a:lnTo>
                    <a:pt x="796907" y="1196163"/>
                  </a:lnTo>
                  <a:lnTo>
                    <a:pt x="839888" y="1180741"/>
                  </a:lnTo>
                  <a:lnTo>
                    <a:pt x="881327" y="1162268"/>
                  </a:lnTo>
                  <a:lnTo>
                    <a:pt x="921087" y="1140880"/>
                  </a:lnTo>
                  <a:lnTo>
                    <a:pt x="959030" y="1116716"/>
                  </a:lnTo>
                  <a:lnTo>
                    <a:pt x="995019" y="1089911"/>
                  </a:lnTo>
                  <a:lnTo>
                    <a:pt x="1028917" y="1060604"/>
                  </a:lnTo>
                  <a:lnTo>
                    <a:pt x="1060588" y="1028932"/>
                  </a:lnTo>
                  <a:lnTo>
                    <a:pt x="1089893" y="995032"/>
                  </a:lnTo>
                  <a:lnTo>
                    <a:pt x="1116696" y="959041"/>
                  </a:lnTo>
                  <a:lnTo>
                    <a:pt x="1140859" y="921095"/>
                  </a:lnTo>
                  <a:lnTo>
                    <a:pt x="1162245" y="881333"/>
                  </a:lnTo>
                  <a:lnTo>
                    <a:pt x="1180718" y="839892"/>
                  </a:lnTo>
                  <a:lnTo>
                    <a:pt x="1196139" y="796908"/>
                  </a:lnTo>
                  <a:lnTo>
                    <a:pt x="1208373" y="752519"/>
                  </a:lnTo>
                  <a:lnTo>
                    <a:pt x="1217281" y="706862"/>
                  </a:lnTo>
                  <a:lnTo>
                    <a:pt x="1222726" y="660074"/>
                  </a:lnTo>
                  <a:lnTo>
                    <a:pt x="1224572" y="612292"/>
                  </a:lnTo>
                  <a:lnTo>
                    <a:pt x="1222726" y="564512"/>
                  </a:lnTo>
                  <a:lnTo>
                    <a:pt x="1217281" y="517726"/>
                  </a:lnTo>
                  <a:lnTo>
                    <a:pt x="1208373" y="472070"/>
                  </a:lnTo>
                  <a:lnTo>
                    <a:pt x="1196139" y="427682"/>
                  </a:lnTo>
                  <a:lnTo>
                    <a:pt x="1180718" y="384699"/>
                  </a:lnTo>
                  <a:lnTo>
                    <a:pt x="1162245" y="343259"/>
                  </a:lnTo>
                  <a:lnTo>
                    <a:pt x="1140859" y="303498"/>
                  </a:lnTo>
                  <a:lnTo>
                    <a:pt x="1116696" y="265553"/>
                  </a:lnTo>
                  <a:lnTo>
                    <a:pt x="1089893" y="229562"/>
                  </a:lnTo>
                  <a:lnTo>
                    <a:pt x="1060588" y="195662"/>
                  </a:lnTo>
                  <a:lnTo>
                    <a:pt x="1028917" y="163991"/>
                  </a:lnTo>
                  <a:lnTo>
                    <a:pt x="995019" y="134684"/>
                  </a:lnTo>
                  <a:lnTo>
                    <a:pt x="959030" y="107880"/>
                  </a:lnTo>
                  <a:lnTo>
                    <a:pt x="921087" y="83716"/>
                  </a:lnTo>
                  <a:lnTo>
                    <a:pt x="881327" y="62329"/>
                  </a:lnTo>
                  <a:lnTo>
                    <a:pt x="839888" y="43855"/>
                  </a:lnTo>
                  <a:lnTo>
                    <a:pt x="796907" y="28433"/>
                  </a:lnTo>
                  <a:lnTo>
                    <a:pt x="752521" y="16199"/>
                  </a:lnTo>
                  <a:lnTo>
                    <a:pt x="706867" y="7291"/>
                  </a:lnTo>
                  <a:lnTo>
                    <a:pt x="660083" y="1845"/>
                  </a:lnTo>
                  <a:lnTo>
                    <a:pt x="61230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09065" y="3074724"/>
              <a:ext cx="1440545" cy="14405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09074" y="3074721"/>
              <a:ext cx="1224559" cy="122461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909065" y="3074724"/>
              <a:ext cx="1224915" cy="1224915"/>
            </a:xfrm>
            <a:custGeom>
              <a:avLst/>
              <a:gdLst/>
              <a:ahLst/>
              <a:cxnLst/>
              <a:rect l="l" t="t" r="r" b="b"/>
              <a:pathLst>
                <a:path w="1224914" h="1224914">
                  <a:moveTo>
                    <a:pt x="612305" y="0"/>
                  </a:moveTo>
                  <a:lnTo>
                    <a:pt x="564523" y="1845"/>
                  </a:lnTo>
                  <a:lnTo>
                    <a:pt x="517735" y="7291"/>
                  </a:lnTo>
                  <a:lnTo>
                    <a:pt x="472078" y="16199"/>
                  </a:lnTo>
                  <a:lnTo>
                    <a:pt x="427689" y="28433"/>
                  </a:lnTo>
                  <a:lnTo>
                    <a:pt x="384705" y="43855"/>
                  </a:lnTo>
                  <a:lnTo>
                    <a:pt x="343263" y="62329"/>
                  </a:lnTo>
                  <a:lnTo>
                    <a:pt x="303501" y="83716"/>
                  </a:lnTo>
                  <a:lnTo>
                    <a:pt x="265556" y="107880"/>
                  </a:lnTo>
                  <a:lnTo>
                    <a:pt x="229565" y="134684"/>
                  </a:lnTo>
                  <a:lnTo>
                    <a:pt x="195664" y="163991"/>
                  </a:lnTo>
                  <a:lnTo>
                    <a:pt x="163992" y="195662"/>
                  </a:lnTo>
                  <a:lnTo>
                    <a:pt x="134685" y="229562"/>
                  </a:lnTo>
                  <a:lnTo>
                    <a:pt x="107881" y="265553"/>
                  </a:lnTo>
                  <a:lnTo>
                    <a:pt x="83716" y="303498"/>
                  </a:lnTo>
                  <a:lnTo>
                    <a:pt x="62329" y="343259"/>
                  </a:lnTo>
                  <a:lnTo>
                    <a:pt x="43855" y="384699"/>
                  </a:lnTo>
                  <a:lnTo>
                    <a:pt x="28433" y="427682"/>
                  </a:lnTo>
                  <a:lnTo>
                    <a:pt x="16199" y="472070"/>
                  </a:lnTo>
                  <a:lnTo>
                    <a:pt x="7291" y="517726"/>
                  </a:lnTo>
                  <a:lnTo>
                    <a:pt x="1845" y="564512"/>
                  </a:lnTo>
                  <a:lnTo>
                    <a:pt x="0" y="612292"/>
                  </a:lnTo>
                  <a:lnTo>
                    <a:pt x="1845" y="660074"/>
                  </a:lnTo>
                  <a:lnTo>
                    <a:pt x="7291" y="706862"/>
                  </a:lnTo>
                  <a:lnTo>
                    <a:pt x="16199" y="752519"/>
                  </a:lnTo>
                  <a:lnTo>
                    <a:pt x="28433" y="796908"/>
                  </a:lnTo>
                  <a:lnTo>
                    <a:pt x="43855" y="839892"/>
                  </a:lnTo>
                  <a:lnTo>
                    <a:pt x="62329" y="881333"/>
                  </a:lnTo>
                  <a:lnTo>
                    <a:pt x="83716" y="921095"/>
                  </a:lnTo>
                  <a:lnTo>
                    <a:pt x="107881" y="959041"/>
                  </a:lnTo>
                  <a:lnTo>
                    <a:pt x="134685" y="995032"/>
                  </a:lnTo>
                  <a:lnTo>
                    <a:pt x="163992" y="1028932"/>
                  </a:lnTo>
                  <a:lnTo>
                    <a:pt x="195664" y="1060604"/>
                  </a:lnTo>
                  <a:lnTo>
                    <a:pt x="229565" y="1089911"/>
                  </a:lnTo>
                  <a:lnTo>
                    <a:pt x="265556" y="1116716"/>
                  </a:lnTo>
                  <a:lnTo>
                    <a:pt x="303501" y="1140880"/>
                  </a:lnTo>
                  <a:lnTo>
                    <a:pt x="343263" y="1162268"/>
                  </a:lnTo>
                  <a:lnTo>
                    <a:pt x="384705" y="1180741"/>
                  </a:lnTo>
                  <a:lnTo>
                    <a:pt x="427689" y="1196163"/>
                  </a:lnTo>
                  <a:lnTo>
                    <a:pt x="472078" y="1208397"/>
                  </a:lnTo>
                  <a:lnTo>
                    <a:pt x="517735" y="1217306"/>
                  </a:lnTo>
                  <a:lnTo>
                    <a:pt x="564523" y="1222751"/>
                  </a:lnTo>
                  <a:lnTo>
                    <a:pt x="612305" y="1224597"/>
                  </a:lnTo>
                  <a:lnTo>
                    <a:pt x="660083" y="1222751"/>
                  </a:lnTo>
                  <a:lnTo>
                    <a:pt x="706867" y="1217306"/>
                  </a:lnTo>
                  <a:lnTo>
                    <a:pt x="752521" y="1208397"/>
                  </a:lnTo>
                  <a:lnTo>
                    <a:pt x="796907" y="1196163"/>
                  </a:lnTo>
                  <a:lnTo>
                    <a:pt x="839888" y="1180741"/>
                  </a:lnTo>
                  <a:lnTo>
                    <a:pt x="881327" y="1162268"/>
                  </a:lnTo>
                  <a:lnTo>
                    <a:pt x="921087" y="1140880"/>
                  </a:lnTo>
                  <a:lnTo>
                    <a:pt x="959030" y="1116716"/>
                  </a:lnTo>
                  <a:lnTo>
                    <a:pt x="995019" y="1089911"/>
                  </a:lnTo>
                  <a:lnTo>
                    <a:pt x="1028917" y="1060604"/>
                  </a:lnTo>
                  <a:lnTo>
                    <a:pt x="1060588" y="1028932"/>
                  </a:lnTo>
                  <a:lnTo>
                    <a:pt x="1089893" y="995032"/>
                  </a:lnTo>
                  <a:lnTo>
                    <a:pt x="1116696" y="959041"/>
                  </a:lnTo>
                  <a:lnTo>
                    <a:pt x="1140859" y="921095"/>
                  </a:lnTo>
                  <a:lnTo>
                    <a:pt x="1162245" y="881333"/>
                  </a:lnTo>
                  <a:lnTo>
                    <a:pt x="1180718" y="839892"/>
                  </a:lnTo>
                  <a:lnTo>
                    <a:pt x="1196139" y="796908"/>
                  </a:lnTo>
                  <a:lnTo>
                    <a:pt x="1208373" y="752519"/>
                  </a:lnTo>
                  <a:lnTo>
                    <a:pt x="1217281" y="706862"/>
                  </a:lnTo>
                  <a:lnTo>
                    <a:pt x="1222726" y="660074"/>
                  </a:lnTo>
                  <a:lnTo>
                    <a:pt x="1224572" y="612292"/>
                  </a:lnTo>
                  <a:lnTo>
                    <a:pt x="1222726" y="564512"/>
                  </a:lnTo>
                  <a:lnTo>
                    <a:pt x="1217281" y="517726"/>
                  </a:lnTo>
                  <a:lnTo>
                    <a:pt x="1208373" y="472070"/>
                  </a:lnTo>
                  <a:lnTo>
                    <a:pt x="1196139" y="427682"/>
                  </a:lnTo>
                  <a:lnTo>
                    <a:pt x="1180718" y="384699"/>
                  </a:lnTo>
                  <a:lnTo>
                    <a:pt x="1162245" y="343259"/>
                  </a:lnTo>
                  <a:lnTo>
                    <a:pt x="1140859" y="303498"/>
                  </a:lnTo>
                  <a:lnTo>
                    <a:pt x="1116696" y="265553"/>
                  </a:lnTo>
                  <a:lnTo>
                    <a:pt x="1089893" y="229562"/>
                  </a:lnTo>
                  <a:lnTo>
                    <a:pt x="1060588" y="195662"/>
                  </a:lnTo>
                  <a:lnTo>
                    <a:pt x="1028917" y="163991"/>
                  </a:lnTo>
                  <a:lnTo>
                    <a:pt x="995019" y="134684"/>
                  </a:lnTo>
                  <a:lnTo>
                    <a:pt x="959030" y="107880"/>
                  </a:lnTo>
                  <a:lnTo>
                    <a:pt x="921087" y="83716"/>
                  </a:lnTo>
                  <a:lnTo>
                    <a:pt x="881327" y="62329"/>
                  </a:lnTo>
                  <a:lnTo>
                    <a:pt x="839888" y="43855"/>
                  </a:lnTo>
                  <a:lnTo>
                    <a:pt x="796907" y="28433"/>
                  </a:lnTo>
                  <a:lnTo>
                    <a:pt x="752521" y="16199"/>
                  </a:lnTo>
                  <a:lnTo>
                    <a:pt x="706867" y="7291"/>
                  </a:lnTo>
                  <a:lnTo>
                    <a:pt x="660083" y="1845"/>
                  </a:lnTo>
                  <a:lnTo>
                    <a:pt x="61230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62455" y="2163599"/>
              <a:ext cx="138010" cy="13801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938174" y="2319157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1" y="184610"/>
                  </a:lnTo>
                  <a:lnTo>
                    <a:pt x="170121" y="136372"/>
                  </a:lnTo>
                  <a:lnTo>
                    <a:pt x="177707" y="89066"/>
                  </a:lnTo>
                  <a:lnTo>
                    <a:pt x="185994" y="45085"/>
                  </a:lnTo>
                  <a:lnTo>
                    <a:pt x="165242" y="3898"/>
                  </a:lnTo>
                  <a:lnTo>
                    <a:pt x="147072" y="452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23569" y="2163599"/>
              <a:ext cx="138036" cy="13801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299315" y="2319157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0" y="184610"/>
                  </a:lnTo>
                  <a:lnTo>
                    <a:pt x="170115" y="136372"/>
                  </a:lnTo>
                  <a:lnTo>
                    <a:pt x="177694" y="89066"/>
                  </a:lnTo>
                  <a:lnTo>
                    <a:pt x="185969" y="45085"/>
                  </a:lnTo>
                  <a:lnTo>
                    <a:pt x="165242" y="3898"/>
                  </a:lnTo>
                  <a:lnTo>
                    <a:pt x="147715" y="500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28933" y="2147811"/>
              <a:ext cx="166103" cy="16441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081588" y="2316316"/>
              <a:ext cx="260985" cy="382905"/>
            </a:xfrm>
            <a:custGeom>
              <a:avLst/>
              <a:gdLst/>
              <a:ahLst/>
              <a:cxnLst/>
              <a:rect l="l" t="t" r="r" b="b"/>
              <a:pathLst>
                <a:path w="260985" h="382905">
                  <a:moveTo>
                    <a:pt x="180134" y="0"/>
                  </a:moveTo>
                  <a:lnTo>
                    <a:pt x="69058" y="0"/>
                  </a:lnTo>
                  <a:lnTo>
                    <a:pt x="46071" y="3390"/>
                  </a:lnTo>
                  <a:lnTo>
                    <a:pt x="9734" y="25755"/>
                  </a:lnTo>
                  <a:lnTo>
                    <a:pt x="0" y="60489"/>
                  </a:lnTo>
                  <a:lnTo>
                    <a:pt x="1494" y="73342"/>
                  </a:lnTo>
                  <a:lnTo>
                    <a:pt x="5561" y="94005"/>
                  </a:lnTo>
                  <a:lnTo>
                    <a:pt x="9446" y="115598"/>
                  </a:lnTo>
                  <a:lnTo>
                    <a:pt x="13248" y="138025"/>
                  </a:lnTo>
                  <a:lnTo>
                    <a:pt x="17065" y="161188"/>
                  </a:lnTo>
                  <a:lnTo>
                    <a:pt x="25457" y="211371"/>
                  </a:lnTo>
                  <a:lnTo>
                    <a:pt x="34818" y="261018"/>
                  </a:lnTo>
                  <a:lnTo>
                    <a:pt x="45966" y="308733"/>
                  </a:lnTo>
                  <a:lnTo>
                    <a:pt x="59724" y="353123"/>
                  </a:lnTo>
                  <a:lnTo>
                    <a:pt x="95893" y="381165"/>
                  </a:lnTo>
                  <a:lnTo>
                    <a:pt x="126073" y="382638"/>
                  </a:lnTo>
                  <a:lnTo>
                    <a:pt x="136376" y="382638"/>
                  </a:lnTo>
                  <a:lnTo>
                    <a:pt x="177790" y="378390"/>
                  </a:lnTo>
                  <a:lnTo>
                    <a:pt x="215705" y="310900"/>
                  </a:lnTo>
                  <a:lnTo>
                    <a:pt x="226103" y="265555"/>
                  </a:lnTo>
                  <a:lnTo>
                    <a:pt x="234735" y="218397"/>
                  </a:lnTo>
                  <a:lnTo>
                    <a:pt x="242426" y="170738"/>
                  </a:lnTo>
                  <a:lnTo>
                    <a:pt x="246448" y="145406"/>
                  </a:lnTo>
                  <a:lnTo>
                    <a:pt x="250497" y="120916"/>
                  </a:lnTo>
                  <a:lnTo>
                    <a:pt x="254717" y="97408"/>
                  </a:lnTo>
                  <a:lnTo>
                    <a:pt x="259254" y="75018"/>
                  </a:lnTo>
                  <a:lnTo>
                    <a:pt x="260957" y="61620"/>
                  </a:lnTo>
                  <a:lnTo>
                    <a:pt x="245267" y="18003"/>
                  </a:lnTo>
                  <a:lnTo>
                    <a:pt x="209749" y="2552"/>
                  </a:lnTo>
                  <a:lnTo>
                    <a:pt x="188287" y="244"/>
                  </a:lnTo>
                  <a:lnTo>
                    <a:pt x="180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4" name="object 44"/>
            <p:cNvSpPr/>
            <p:nvPr/>
          </p:nvSpPr>
          <p:spPr>
            <a:xfrm>
              <a:off x="5099749" y="2333332"/>
              <a:ext cx="224790" cy="347980"/>
            </a:xfrm>
            <a:custGeom>
              <a:avLst/>
              <a:gdLst/>
              <a:ahLst/>
              <a:cxnLst/>
              <a:rect l="l" t="t" r="r" b="b"/>
              <a:pathLst>
                <a:path w="224789" h="347980">
                  <a:moveTo>
                    <a:pt x="164718" y="0"/>
                  </a:moveTo>
                  <a:lnTo>
                    <a:pt x="61810" y="1079"/>
                  </a:lnTo>
                  <a:lnTo>
                    <a:pt x="14507" y="9969"/>
                  </a:lnTo>
                  <a:lnTo>
                    <a:pt x="0" y="35096"/>
                  </a:lnTo>
                  <a:lnTo>
                    <a:pt x="647" y="52743"/>
                  </a:lnTo>
                  <a:lnTo>
                    <a:pt x="8939" y="96866"/>
                  </a:lnTo>
                  <a:lnTo>
                    <a:pt x="24948" y="192557"/>
                  </a:lnTo>
                  <a:lnTo>
                    <a:pt x="34089" y="240842"/>
                  </a:lnTo>
                  <a:lnTo>
                    <a:pt x="44937" y="287232"/>
                  </a:lnTo>
                  <a:lnTo>
                    <a:pt x="58203" y="330085"/>
                  </a:lnTo>
                  <a:lnTo>
                    <a:pt x="97300" y="347592"/>
                  </a:lnTo>
                  <a:lnTo>
                    <a:pt x="113070" y="347954"/>
                  </a:lnTo>
                  <a:lnTo>
                    <a:pt x="128846" y="347592"/>
                  </a:lnTo>
                  <a:lnTo>
                    <a:pt x="167944" y="330085"/>
                  </a:lnTo>
                  <a:lnTo>
                    <a:pt x="180957" y="287439"/>
                  </a:lnTo>
                  <a:lnTo>
                    <a:pt x="191371" y="241242"/>
                  </a:lnTo>
                  <a:lnTo>
                    <a:pt x="200025" y="193159"/>
                  </a:lnTo>
                  <a:lnTo>
                    <a:pt x="215407" y="97994"/>
                  </a:lnTo>
                  <a:lnTo>
                    <a:pt x="223811" y="54241"/>
                  </a:lnTo>
                  <a:lnTo>
                    <a:pt x="211174" y="10382"/>
                  </a:lnTo>
                  <a:lnTo>
                    <a:pt x="173883" y="603"/>
                  </a:lnTo>
                  <a:lnTo>
                    <a:pt x="164718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97416" y="5417446"/>
              <a:ext cx="138010" cy="13801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973135" y="557300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1" y="184610"/>
                  </a:lnTo>
                  <a:lnTo>
                    <a:pt x="170121" y="136372"/>
                  </a:lnTo>
                  <a:lnTo>
                    <a:pt x="177707" y="89066"/>
                  </a:lnTo>
                  <a:lnTo>
                    <a:pt x="185994" y="45084"/>
                  </a:lnTo>
                  <a:lnTo>
                    <a:pt x="165242" y="3898"/>
                  </a:lnTo>
                  <a:lnTo>
                    <a:pt x="147072" y="452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34546" y="5417446"/>
              <a:ext cx="138036" cy="13801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310292" y="557300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0" y="184610"/>
                  </a:lnTo>
                  <a:lnTo>
                    <a:pt x="170115" y="136372"/>
                  </a:lnTo>
                  <a:lnTo>
                    <a:pt x="177694" y="89066"/>
                  </a:lnTo>
                  <a:lnTo>
                    <a:pt x="185969" y="45084"/>
                  </a:lnTo>
                  <a:lnTo>
                    <a:pt x="165242" y="3898"/>
                  </a:lnTo>
                  <a:lnTo>
                    <a:pt x="147715" y="500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52" name="object 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62073" y="3431218"/>
              <a:ext cx="138010" cy="138010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637792" y="358677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1" y="184610"/>
                  </a:lnTo>
                  <a:lnTo>
                    <a:pt x="170121" y="136372"/>
                  </a:lnTo>
                  <a:lnTo>
                    <a:pt x="177707" y="89066"/>
                  </a:lnTo>
                  <a:lnTo>
                    <a:pt x="185994" y="45085"/>
                  </a:lnTo>
                  <a:lnTo>
                    <a:pt x="165242" y="3898"/>
                  </a:lnTo>
                  <a:lnTo>
                    <a:pt x="147072" y="452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54" name="object 5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23187" y="3431218"/>
              <a:ext cx="138036" cy="13801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998934" y="358677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0" y="184610"/>
                  </a:lnTo>
                  <a:lnTo>
                    <a:pt x="170115" y="136372"/>
                  </a:lnTo>
                  <a:lnTo>
                    <a:pt x="177694" y="89066"/>
                  </a:lnTo>
                  <a:lnTo>
                    <a:pt x="185969" y="45085"/>
                  </a:lnTo>
                  <a:lnTo>
                    <a:pt x="165242" y="3898"/>
                  </a:lnTo>
                  <a:lnTo>
                    <a:pt x="147715" y="500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56" name="object 5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28561" y="3415436"/>
              <a:ext cx="166090" cy="16440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781207" y="3583934"/>
              <a:ext cx="260985" cy="382905"/>
            </a:xfrm>
            <a:custGeom>
              <a:avLst/>
              <a:gdLst/>
              <a:ahLst/>
              <a:cxnLst/>
              <a:rect l="l" t="t" r="r" b="b"/>
              <a:pathLst>
                <a:path w="260984" h="382904">
                  <a:moveTo>
                    <a:pt x="180134" y="0"/>
                  </a:moveTo>
                  <a:lnTo>
                    <a:pt x="69058" y="0"/>
                  </a:lnTo>
                  <a:lnTo>
                    <a:pt x="46071" y="3390"/>
                  </a:lnTo>
                  <a:lnTo>
                    <a:pt x="9734" y="25755"/>
                  </a:lnTo>
                  <a:lnTo>
                    <a:pt x="0" y="60489"/>
                  </a:lnTo>
                  <a:lnTo>
                    <a:pt x="1494" y="73342"/>
                  </a:lnTo>
                  <a:lnTo>
                    <a:pt x="5561" y="94005"/>
                  </a:lnTo>
                  <a:lnTo>
                    <a:pt x="9446" y="115598"/>
                  </a:lnTo>
                  <a:lnTo>
                    <a:pt x="13248" y="138025"/>
                  </a:lnTo>
                  <a:lnTo>
                    <a:pt x="17065" y="161188"/>
                  </a:lnTo>
                  <a:lnTo>
                    <a:pt x="25457" y="211371"/>
                  </a:lnTo>
                  <a:lnTo>
                    <a:pt x="34818" y="261018"/>
                  </a:lnTo>
                  <a:lnTo>
                    <a:pt x="45966" y="308733"/>
                  </a:lnTo>
                  <a:lnTo>
                    <a:pt x="59724" y="353123"/>
                  </a:lnTo>
                  <a:lnTo>
                    <a:pt x="95893" y="381165"/>
                  </a:lnTo>
                  <a:lnTo>
                    <a:pt x="126073" y="382638"/>
                  </a:lnTo>
                  <a:lnTo>
                    <a:pt x="136376" y="382638"/>
                  </a:lnTo>
                  <a:lnTo>
                    <a:pt x="177790" y="378390"/>
                  </a:lnTo>
                  <a:lnTo>
                    <a:pt x="215705" y="310900"/>
                  </a:lnTo>
                  <a:lnTo>
                    <a:pt x="226103" y="265555"/>
                  </a:lnTo>
                  <a:lnTo>
                    <a:pt x="234735" y="218397"/>
                  </a:lnTo>
                  <a:lnTo>
                    <a:pt x="242426" y="170738"/>
                  </a:lnTo>
                  <a:lnTo>
                    <a:pt x="246448" y="145406"/>
                  </a:lnTo>
                  <a:lnTo>
                    <a:pt x="250497" y="120916"/>
                  </a:lnTo>
                  <a:lnTo>
                    <a:pt x="254717" y="97408"/>
                  </a:lnTo>
                  <a:lnTo>
                    <a:pt x="259254" y="75018"/>
                  </a:lnTo>
                  <a:lnTo>
                    <a:pt x="260957" y="61620"/>
                  </a:lnTo>
                  <a:lnTo>
                    <a:pt x="245267" y="18003"/>
                  </a:lnTo>
                  <a:lnTo>
                    <a:pt x="209749" y="2552"/>
                  </a:lnTo>
                  <a:lnTo>
                    <a:pt x="188287" y="244"/>
                  </a:lnTo>
                  <a:lnTo>
                    <a:pt x="180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8" name="object 58"/>
            <p:cNvSpPr/>
            <p:nvPr/>
          </p:nvSpPr>
          <p:spPr>
            <a:xfrm>
              <a:off x="6799364" y="3600957"/>
              <a:ext cx="224790" cy="347980"/>
            </a:xfrm>
            <a:custGeom>
              <a:avLst/>
              <a:gdLst/>
              <a:ahLst/>
              <a:cxnLst/>
              <a:rect l="l" t="t" r="r" b="b"/>
              <a:pathLst>
                <a:path w="224790" h="347979">
                  <a:moveTo>
                    <a:pt x="164718" y="0"/>
                  </a:moveTo>
                  <a:lnTo>
                    <a:pt x="61810" y="1079"/>
                  </a:lnTo>
                  <a:lnTo>
                    <a:pt x="14512" y="9964"/>
                  </a:lnTo>
                  <a:lnTo>
                    <a:pt x="0" y="35090"/>
                  </a:lnTo>
                  <a:lnTo>
                    <a:pt x="646" y="52730"/>
                  </a:lnTo>
                  <a:lnTo>
                    <a:pt x="8939" y="96854"/>
                  </a:lnTo>
                  <a:lnTo>
                    <a:pt x="24948" y="192551"/>
                  </a:lnTo>
                  <a:lnTo>
                    <a:pt x="34089" y="240839"/>
                  </a:lnTo>
                  <a:lnTo>
                    <a:pt x="44936" y="287231"/>
                  </a:lnTo>
                  <a:lnTo>
                    <a:pt x="58203" y="330085"/>
                  </a:lnTo>
                  <a:lnTo>
                    <a:pt x="97305" y="347587"/>
                  </a:lnTo>
                  <a:lnTo>
                    <a:pt x="113075" y="347951"/>
                  </a:lnTo>
                  <a:lnTo>
                    <a:pt x="128847" y="347587"/>
                  </a:lnTo>
                  <a:lnTo>
                    <a:pt x="167944" y="330085"/>
                  </a:lnTo>
                  <a:lnTo>
                    <a:pt x="180957" y="287438"/>
                  </a:lnTo>
                  <a:lnTo>
                    <a:pt x="191371" y="241239"/>
                  </a:lnTo>
                  <a:lnTo>
                    <a:pt x="200025" y="193154"/>
                  </a:lnTo>
                  <a:lnTo>
                    <a:pt x="215407" y="97989"/>
                  </a:lnTo>
                  <a:lnTo>
                    <a:pt x="223811" y="54241"/>
                  </a:lnTo>
                  <a:lnTo>
                    <a:pt x="211175" y="10382"/>
                  </a:lnTo>
                  <a:lnTo>
                    <a:pt x="173882" y="603"/>
                  </a:lnTo>
                  <a:lnTo>
                    <a:pt x="164718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59" name="object 5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84302" y="3428027"/>
              <a:ext cx="138010" cy="13801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260023" y="3583586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1" y="184610"/>
                  </a:lnTo>
                  <a:lnTo>
                    <a:pt x="170121" y="136372"/>
                  </a:lnTo>
                  <a:lnTo>
                    <a:pt x="177707" y="89066"/>
                  </a:lnTo>
                  <a:lnTo>
                    <a:pt x="185994" y="45085"/>
                  </a:lnTo>
                  <a:lnTo>
                    <a:pt x="165242" y="3898"/>
                  </a:lnTo>
                  <a:lnTo>
                    <a:pt x="147072" y="452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61" name="object 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04188" y="3428027"/>
              <a:ext cx="138036" cy="13801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3579935" y="358358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0" y="184610"/>
                  </a:lnTo>
                  <a:lnTo>
                    <a:pt x="170115" y="136372"/>
                  </a:lnTo>
                  <a:lnTo>
                    <a:pt x="177694" y="89066"/>
                  </a:lnTo>
                  <a:lnTo>
                    <a:pt x="185969" y="45085"/>
                  </a:lnTo>
                  <a:lnTo>
                    <a:pt x="165242" y="3898"/>
                  </a:lnTo>
                  <a:lnTo>
                    <a:pt x="147715" y="500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66" name="object 6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10009" y="5417446"/>
              <a:ext cx="138010" cy="13801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885729" y="557300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1" y="184610"/>
                  </a:lnTo>
                  <a:lnTo>
                    <a:pt x="170121" y="136372"/>
                  </a:lnTo>
                  <a:lnTo>
                    <a:pt x="177707" y="89066"/>
                  </a:lnTo>
                  <a:lnTo>
                    <a:pt x="185994" y="45084"/>
                  </a:lnTo>
                  <a:lnTo>
                    <a:pt x="165242" y="3898"/>
                  </a:lnTo>
                  <a:lnTo>
                    <a:pt x="147072" y="452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68" name="object 6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71124" y="5417446"/>
              <a:ext cx="138036" cy="138010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4246870" y="557300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0" y="184610"/>
                  </a:lnTo>
                  <a:lnTo>
                    <a:pt x="170115" y="136372"/>
                  </a:lnTo>
                  <a:lnTo>
                    <a:pt x="177694" y="89066"/>
                  </a:lnTo>
                  <a:lnTo>
                    <a:pt x="185969" y="45084"/>
                  </a:lnTo>
                  <a:lnTo>
                    <a:pt x="165242" y="3898"/>
                  </a:lnTo>
                  <a:lnTo>
                    <a:pt x="147715" y="500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70" name="object 7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76496" y="5401652"/>
              <a:ext cx="166103" cy="164414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029143" y="5570164"/>
              <a:ext cx="260985" cy="382905"/>
            </a:xfrm>
            <a:custGeom>
              <a:avLst/>
              <a:gdLst/>
              <a:ahLst/>
              <a:cxnLst/>
              <a:rect l="l" t="t" r="r" b="b"/>
              <a:pathLst>
                <a:path w="260985" h="382904">
                  <a:moveTo>
                    <a:pt x="180134" y="0"/>
                  </a:moveTo>
                  <a:lnTo>
                    <a:pt x="69058" y="0"/>
                  </a:lnTo>
                  <a:lnTo>
                    <a:pt x="46071" y="3390"/>
                  </a:lnTo>
                  <a:lnTo>
                    <a:pt x="9734" y="25755"/>
                  </a:lnTo>
                  <a:lnTo>
                    <a:pt x="0" y="60489"/>
                  </a:lnTo>
                  <a:lnTo>
                    <a:pt x="1494" y="73342"/>
                  </a:lnTo>
                  <a:lnTo>
                    <a:pt x="5561" y="94005"/>
                  </a:lnTo>
                  <a:lnTo>
                    <a:pt x="9446" y="115598"/>
                  </a:lnTo>
                  <a:lnTo>
                    <a:pt x="13248" y="138025"/>
                  </a:lnTo>
                  <a:lnTo>
                    <a:pt x="17065" y="161188"/>
                  </a:lnTo>
                  <a:lnTo>
                    <a:pt x="25457" y="211371"/>
                  </a:lnTo>
                  <a:lnTo>
                    <a:pt x="34818" y="261018"/>
                  </a:lnTo>
                  <a:lnTo>
                    <a:pt x="45966" y="308733"/>
                  </a:lnTo>
                  <a:lnTo>
                    <a:pt x="59724" y="353123"/>
                  </a:lnTo>
                  <a:lnTo>
                    <a:pt x="95893" y="381165"/>
                  </a:lnTo>
                  <a:lnTo>
                    <a:pt x="126073" y="382638"/>
                  </a:lnTo>
                  <a:lnTo>
                    <a:pt x="136376" y="382638"/>
                  </a:lnTo>
                  <a:lnTo>
                    <a:pt x="177790" y="378390"/>
                  </a:lnTo>
                  <a:lnTo>
                    <a:pt x="215705" y="310900"/>
                  </a:lnTo>
                  <a:lnTo>
                    <a:pt x="226103" y="265555"/>
                  </a:lnTo>
                  <a:lnTo>
                    <a:pt x="234735" y="218397"/>
                  </a:lnTo>
                  <a:lnTo>
                    <a:pt x="242426" y="170738"/>
                  </a:lnTo>
                  <a:lnTo>
                    <a:pt x="246448" y="145406"/>
                  </a:lnTo>
                  <a:lnTo>
                    <a:pt x="250497" y="120916"/>
                  </a:lnTo>
                  <a:lnTo>
                    <a:pt x="254717" y="97408"/>
                  </a:lnTo>
                  <a:lnTo>
                    <a:pt x="259254" y="75018"/>
                  </a:lnTo>
                  <a:lnTo>
                    <a:pt x="260957" y="61620"/>
                  </a:lnTo>
                  <a:lnTo>
                    <a:pt x="245267" y="18003"/>
                  </a:lnTo>
                  <a:lnTo>
                    <a:pt x="209749" y="2552"/>
                  </a:lnTo>
                  <a:lnTo>
                    <a:pt x="188287" y="244"/>
                  </a:lnTo>
                  <a:lnTo>
                    <a:pt x="180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2" name="object 72"/>
            <p:cNvSpPr/>
            <p:nvPr/>
          </p:nvSpPr>
          <p:spPr>
            <a:xfrm>
              <a:off x="4047312" y="5587174"/>
              <a:ext cx="224790" cy="347980"/>
            </a:xfrm>
            <a:custGeom>
              <a:avLst/>
              <a:gdLst/>
              <a:ahLst/>
              <a:cxnLst/>
              <a:rect l="l" t="t" r="r" b="b"/>
              <a:pathLst>
                <a:path w="224789" h="347979">
                  <a:moveTo>
                    <a:pt x="164693" y="0"/>
                  </a:moveTo>
                  <a:lnTo>
                    <a:pt x="61810" y="1092"/>
                  </a:lnTo>
                  <a:lnTo>
                    <a:pt x="14502" y="9977"/>
                  </a:lnTo>
                  <a:lnTo>
                    <a:pt x="0" y="35103"/>
                  </a:lnTo>
                  <a:lnTo>
                    <a:pt x="647" y="52743"/>
                  </a:lnTo>
                  <a:lnTo>
                    <a:pt x="8934" y="96871"/>
                  </a:lnTo>
                  <a:lnTo>
                    <a:pt x="24942" y="192566"/>
                  </a:lnTo>
                  <a:lnTo>
                    <a:pt x="34083" y="240850"/>
                  </a:lnTo>
                  <a:lnTo>
                    <a:pt x="44929" y="287237"/>
                  </a:lnTo>
                  <a:lnTo>
                    <a:pt x="58191" y="330085"/>
                  </a:lnTo>
                  <a:lnTo>
                    <a:pt x="97282" y="347605"/>
                  </a:lnTo>
                  <a:lnTo>
                    <a:pt x="113056" y="347967"/>
                  </a:lnTo>
                  <a:lnTo>
                    <a:pt x="128833" y="347605"/>
                  </a:lnTo>
                  <a:lnTo>
                    <a:pt x="167919" y="330085"/>
                  </a:lnTo>
                  <a:lnTo>
                    <a:pt x="180938" y="287443"/>
                  </a:lnTo>
                  <a:lnTo>
                    <a:pt x="191358" y="241248"/>
                  </a:lnTo>
                  <a:lnTo>
                    <a:pt x="200016" y="193165"/>
                  </a:lnTo>
                  <a:lnTo>
                    <a:pt x="215399" y="98002"/>
                  </a:lnTo>
                  <a:lnTo>
                    <a:pt x="223799" y="54254"/>
                  </a:lnTo>
                  <a:lnTo>
                    <a:pt x="211168" y="10389"/>
                  </a:lnTo>
                  <a:lnTo>
                    <a:pt x="173865" y="605"/>
                  </a:lnTo>
                  <a:lnTo>
                    <a:pt x="164693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sp>
        <p:nvSpPr>
          <p:cNvPr id="4" name="object 76" descr="$PPTXTitle">
            <a:extLst>
              <a:ext uri="{FF2B5EF4-FFF2-40B4-BE49-F238E27FC236}">
                <a16:creationId xmlns:a16="http://schemas.microsoft.com/office/drawing/2014/main" id="{75F1BB42-B560-0780-06F4-AAD984EEF6B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973452" y="582027"/>
            <a:ext cx="825055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2500" b="1" i="0">
                <a:solidFill>
                  <a:srgbClr val="5FA05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ts val="100"/>
              </a:spcBef>
            </a:pPr>
            <a:r>
              <a:rPr lang="fr-CA" noProof="0" dirty="0">
                <a:solidFill>
                  <a:srgbClr val="477D77"/>
                </a:solidFill>
              </a:rPr>
              <a:t>SE</a:t>
            </a:r>
            <a:r>
              <a:rPr lang="fr-CA" spc="150" noProof="0" dirty="0">
                <a:solidFill>
                  <a:srgbClr val="477D77"/>
                </a:solidFill>
              </a:rPr>
              <a:t> </a:t>
            </a:r>
            <a:r>
              <a:rPr lang="fr-CA" spc="50" noProof="0" dirty="0">
                <a:solidFill>
                  <a:srgbClr val="477D77"/>
                </a:solidFill>
              </a:rPr>
              <a:t>PRÉPARER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spc="60" noProof="0" dirty="0">
                <a:solidFill>
                  <a:srgbClr val="477D77"/>
                </a:solidFill>
              </a:rPr>
              <a:t>PARTICIPER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UN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SALON</a:t>
            </a:r>
            <a:r>
              <a:rPr lang="fr-CA" spc="145" noProof="0" dirty="0">
                <a:solidFill>
                  <a:srgbClr val="477D77"/>
                </a:solidFill>
              </a:rPr>
              <a:t> </a:t>
            </a:r>
            <a:r>
              <a:rPr lang="fr-CA" spc="70" noProof="0" dirty="0">
                <a:solidFill>
                  <a:srgbClr val="477D77"/>
                </a:solidFill>
              </a:rPr>
              <a:t>PROFESSIONNEL</a:t>
            </a:r>
            <a:br>
              <a:rPr lang="fr-CA" spc="40" noProof="0" dirty="0"/>
            </a:br>
            <a:r>
              <a:rPr lang="fr-CA" spc="40" noProof="0" dirty="0"/>
              <a:t>Compréhension écrite</a:t>
            </a:r>
          </a:p>
        </p:txBody>
      </p:sp>
      <p:sp>
        <p:nvSpPr>
          <p:cNvPr id="5" name="object 139">
            <a:extLst>
              <a:ext uri="{FF2B5EF4-FFF2-40B4-BE49-F238E27FC236}">
                <a16:creationId xmlns:a16="http://schemas.microsoft.com/office/drawing/2014/main" id="{88589EEC-1F73-C9B5-D0D8-A1062C466291}"/>
              </a:ext>
            </a:extLst>
          </p:cNvPr>
          <p:cNvSpPr/>
          <p:nvPr/>
        </p:nvSpPr>
        <p:spPr>
          <a:xfrm>
            <a:off x="6091368" y="2138705"/>
            <a:ext cx="2546350" cy="0"/>
          </a:xfrm>
          <a:custGeom>
            <a:avLst/>
            <a:gdLst/>
            <a:ahLst/>
            <a:cxnLst/>
            <a:rect l="l" t="t" r="r" b="b"/>
            <a:pathLst>
              <a:path w="2546350">
                <a:moveTo>
                  <a:pt x="0" y="0"/>
                </a:moveTo>
                <a:lnTo>
                  <a:pt x="2546108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" name="object 140">
            <a:extLst>
              <a:ext uri="{FF2B5EF4-FFF2-40B4-BE49-F238E27FC236}">
                <a16:creationId xmlns:a16="http://schemas.microsoft.com/office/drawing/2014/main" id="{64F08D37-83DC-3C7C-465D-C0783E77D815}"/>
              </a:ext>
            </a:extLst>
          </p:cNvPr>
          <p:cNvSpPr txBox="1"/>
          <p:nvPr/>
        </p:nvSpPr>
        <p:spPr>
          <a:xfrm>
            <a:off x="6084124" y="1675857"/>
            <a:ext cx="7855153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CA" sz="2200" b="1" spc="55" noProof="0" dirty="0">
                <a:solidFill>
                  <a:srgbClr val="007569"/>
                </a:solidFill>
                <a:latin typeface="Calibri"/>
                <a:cs typeface="Calibri"/>
              </a:rPr>
              <a:t>Étape 2 : </a:t>
            </a:r>
            <a:r>
              <a:rPr lang="fr-CA" sz="2400" b="1" spc="50" noProof="0" dirty="0">
                <a:solidFill>
                  <a:srgbClr val="007569"/>
                </a:solidFill>
                <a:latin typeface="Calibri"/>
                <a:cs typeface="Calibri"/>
              </a:rPr>
              <a:t>CHOISIR</a:t>
            </a:r>
            <a:r>
              <a:rPr lang="fr-CA" sz="2400" b="1" spc="11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UN</a:t>
            </a:r>
            <a:r>
              <a:rPr lang="fr-CA" sz="2400" b="1" spc="114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60" noProof="0" dirty="0">
                <a:solidFill>
                  <a:srgbClr val="007569"/>
                </a:solidFill>
                <a:latin typeface="Calibri"/>
                <a:cs typeface="Calibri"/>
              </a:rPr>
              <a:t>PRODUIT</a:t>
            </a:r>
            <a:r>
              <a:rPr lang="fr-CA" sz="2400" b="1" spc="11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OU</a:t>
            </a:r>
            <a:r>
              <a:rPr lang="fr-CA" sz="2400" b="1" spc="114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50" noProof="0" dirty="0">
                <a:solidFill>
                  <a:srgbClr val="007569"/>
                </a:solidFill>
                <a:latin typeface="Calibri"/>
                <a:cs typeface="Calibri"/>
              </a:rPr>
              <a:t>SERVICE</a:t>
            </a:r>
            <a:endParaRPr lang="fr-CA" sz="2400" noProof="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CA" sz="2200" noProof="0" dirty="0">
              <a:latin typeface="Calibri"/>
              <a:cs typeface="Calibri"/>
            </a:endParaRPr>
          </a:p>
        </p:txBody>
      </p:sp>
      <p:sp>
        <p:nvSpPr>
          <p:cNvPr id="7" name="object 141">
            <a:extLst>
              <a:ext uri="{FF2B5EF4-FFF2-40B4-BE49-F238E27FC236}">
                <a16:creationId xmlns:a16="http://schemas.microsoft.com/office/drawing/2014/main" id="{9630F7EC-ED93-68FA-F3D8-B01BC6AA1BDB}"/>
              </a:ext>
            </a:extLst>
          </p:cNvPr>
          <p:cNvSpPr txBox="1"/>
          <p:nvPr/>
        </p:nvSpPr>
        <p:spPr>
          <a:xfrm>
            <a:off x="6307265" y="2173908"/>
            <a:ext cx="4942513" cy="1351652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41935" indent="-229235">
              <a:lnSpc>
                <a:spcPct val="100000"/>
              </a:lnSpc>
              <a:spcBef>
                <a:spcPts val="1000"/>
              </a:spcBef>
              <a:buChar char="•"/>
              <a:tabLst>
                <a:tab pos="241935" algn="l"/>
              </a:tabLst>
            </a:pP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Échanger en équipe sur les entreprises que vous avez choisies individuellement</a:t>
            </a:r>
            <a:endParaRPr lang="fr-CA" sz="1800" noProof="0" dirty="0">
              <a:latin typeface="Calibri"/>
              <a:cs typeface="Calibri"/>
            </a:endParaRPr>
          </a:p>
          <a:p>
            <a:pPr marL="241935" indent="-229235">
              <a:lnSpc>
                <a:spcPct val="100000"/>
              </a:lnSpc>
              <a:spcBef>
                <a:spcPts val="900"/>
              </a:spcBef>
              <a:buChar char="•"/>
              <a:tabLst>
                <a:tab pos="241935" algn="l"/>
              </a:tabLst>
            </a:pPr>
            <a:r>
              <a:rPr lang="fr-CA" spc="-25" noProof="0" dirty="0">
                <a:solidFill>
                  <a:srgbClr val="007569"/>
                </a:solidFill>
                <a:latin typeface="Calibri"/>
                <a:cs typeface="Calibri"/>
              </a:rPr>
              <a:t>D</a:t>
            </a:r>
            <a:r>
              <a:rPr lang="fr-CA" sz="1800" spc="-25" noProof="0" dirty="0">
                <a:solidFill>
                  <a:srgbClr val="007569"/>
                </a:solidFill>
                <a:latin typeface="Calibri"/>
                <a:cs typeface="Calibri"/>
              </a:rPr>
              <a:t>écider d’une seule entreprise à représenter et du produit ou service </a:t>
            </a:r>
            <a:r>
              <a:rPr lang="fr-CA" spc="-25" noProof="0" dirty="0">
                <a:solidFill>
                  <a:srgbClr val="007569"/>
                </a:solidFill>
                <a:latin typeface="Calibri"/>
                <a:cs typeface="Calibri"/>
              </a:rPr>
              <a:t>à </a:t>
            </a:r>
            <a:r>
              <a:rPr lang="fr-CA" sz="1800" spc="-25" noProof="0" dirty="0">
                <a:solidFill>
                  <a:srgbClr val="007569"/>
                </a:solidFill>
                <a:latin typeface="Calibri"/>
                <a:cs typeface="Calibri"/>
              </a:rPr>
              <a:t>présenter au salon</a:t>
            </a:r>
            <a:endParaRPr lang="fr-CA" sz="1800" noProof="0" dirty="0">
              <a:latin typeface="Calibri"/>
              <a:cs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D4042C-E506-5EB0-6194-3A00DB382FBF}"/>
              </a:ext>
            </a:extLst>
          </p:cNvPr>
          <p:cNvSpPr txBox="1"/>
          <p:nvPr/>
        </p:nvSpPr>
        <p:spPr>
          <a:xfrm>
            <a:off x="5975307" y="3830613"/>
            <a:ext cx="7847909" cy="369331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A" b="1" noProof="0" dirty="0">
                <a:latin typeface="+mj-lt"/>
              </a:rPr>
              <a:t>Questions pouvant guider votre choix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Pour quelles entreprises ou pour quels secteurs d’activité le produit ou le service est-il destiné? Pourquoi?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Pourquoi le produit ou le service intéresserait-il les entreprises?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Quelle valeur ajoutée le produit ou le service apporte-t-il à la clientèle?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Quelle innovation le produit ou le service apporte-t-il dans le domaine d’activité visé?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Est-ce une innovation de rupture</a:t>
            </a:r>
            <a:r>
              <a:rPr lang="fr-CA" baseline="30000" noProof="0" dirty="0">
                <a:latin typeface="+mj-lt"/>
              </a:rPr>
              <a:t>1 </a:t>
            </a:r>
            <a:r>
              <a:rPr lang="fr-CA" noProof="0" dirty="0">
                <a:latin typeface="+mj-lt"/>
              </a:rPr>
              <a:t>ou une amélioration des produits et services existants?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Y a-t-il une demande ou un marché suffisant pour le produit ou service proposé? Justifiez votre réponse.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Quelles sont les barrières à l’entrée sur le marché du produit ou service? Et comment les surmonter?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6182419" y="2433804"/>
            <a:ext cx="3266440" cy="0"/>
          </a:xfrm>
          <a:custGeom>
            <a:avLst/>
            <a:gdLst/>
            <a:ahLst/>
            <a:cxnLst/>
            <a:rect l="l" t="t" r="r" b="b"/>
            <a:pathLst>
              <a:path w="3266440">
                <a:moveTo>
                  <a:pt x="0" y="0"/>
                </a:moveTo>
                <a:lnTo>
                  <a:pt x="3266160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1" name="object 11"/>
          <p:cNvSpPr txBox="1"/>
          <p:nvPr/>
        </p:nvSpPr>
        <p:spPr>
          <a:xfrm>
            <a:off x="6172199" y="1996355"/>
            <a:ext cx="511356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Étape 1 : PRÉPARER</a:t>
            </a:r>
            <a:r>
              <a:rPr lang="fr-CA" sz="2000" b="1" spc="27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SA</a:t>
            </a:r>
            <a:r>
              <a:rPr lang="fr-CA" sz="2000" b="1" spc="28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10" noProof="0" dirty="0">
                <a:solidFill>
                  <a:srgbClr val="007569"/>
                </a:solidFill>
                <a:latin typeface="Calibri"/>
                <a:cs typeface="Calibri"/>
              </a:rPr>
              <a:t>PRÉSENTATION</a:t>
            </a:r>
            <a:endParaRPr lang="fr-CA" sz="2000" noProof="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14400" y="1676400"/>
            <a:ext cx="4647771" cy="4419413"/>
            <a:chOff x="2786669" y="1726562"/>
            <a:chExt cx="4937304" cy="4772461"/>
          </a:xfrm>
        </p:grpSpPr>
        <p:pic>
          <p:nvPicPr>
            <p:cNvPr id="24" name="object 2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786669" y="1726562"/>
              <a:ext cx="4843899" cy="47724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639307" y="5058448"/>
              <a:ext cx="1224584" cy="122459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639311" y="5058454"/>
              <a:ext cx="1224915" cy="1224915"/>
            </a:xfrm>
            <a:custGeom>
              <a:avLst/>
              <a:gdLst/>
              <a:ahLst/>
              <a:cxnLst/>
              <a:rect l="l" t="t" r="r" b="b"/>
              <a:pathLst>
                <a:path w="1224915" h="1224914">
                  <a:moveTo>
                    <a:pt x="612305" y="0"/>
                  </a:moveTo>
                  <a:lnTo>
                    <a:pt x="564523" y="1845"/>
                  </a:lnTo>
                  <a:lnTo>
                    <a:pt x="517735" y="7290"/>
                  </a:lnTo>
                  <a:lnTo>
                    <a:pt x="472078" y="16198"/>
                  </a:lnTo>
                  <a:lnTo>
                    <a:pt x="427689" y="28432"/>
                  </a:lnTo>
                  <a:lnTo>
                    <a:pt x="384705" y="43854"/>
                  </a:lnTo>
                  <a:lnTo>
                    <a:pt x="343263" y="62326"/>
                  </a:lnTo>
                  <a:lnTo>
                    <a:pt x="303501" y="83713"/>
                  </a:lnTo>
                  <a:lnTo>
                    <a:pt x="265556" y="107877"/>
                  </a:lnTo>
                  <a:lnTo>
                    <a:pt x="229565" y="134680"/>
                  </a:lnTo>
                  <a:lnTo>
                    <a:pt x="195664" y="163986"/>
                  </a:lnTo>
                  <a:lnTo>
                    <a:pt x="163992" y="195657"/>
                  </a:lnTo>
                  <a:lnTo>
                    <a:pt x="134685" y="229557"/>
                  </a:lnTo>
                  <a:lnTo>
                    <a:pt x="107881" y="265547"/>
                  </a:lnTo>
                  <a:lnTo>
                    <a:pt x="83716" y="303492"/>
                  </a:lnTo>
                  <a:lnTo>
                    <a:pt x="62329" y="343253"/>
                  </a:lnTo>
                  <a:lnTo>
                    <a:pt x="43855" y="384694"/>
                  </a:lnTo>
                  <a:lnTo>
                    <a:pt x="28433" y="427677"/>
                  </a:lnTo>
                  <a:lnTo>
                    <a:pt x="16199" y="472066"/>
                  </a:lnTo>
                  <a:lnTo>
                    <a:pt x="7291" y="517723"/>
                  </a:lnTo>
                  <a:lnTo>
                    <a:pt x="1845" y="564510"/>
                  </a:lnTo>
                  <a:lnTo>
                    <a:pt x="0" y="612292"/>
                  </a:lnTo>
                  <a:lnTo>
                    <a:pt x="1845" y="660074"/>
                  </a:lnTo>
                  <a:lnTo>
                    <a:pt x="7291" y="706862"/>
                  </a:lnTo>
                  <a:lnTo>
                    <a:pt x="16199" y="752519"/>
                  </a:lnTo>
                  <a:lnTo>
                    <a:pt x="28433" y="796908"/>
                  </a:lnTo>
                  <a:lnTo>
                    <a:pt x="43855" y="839892"/>
                  </a:lnTo>
                  <a:lnTo>
                    <a:pt x="62329" y="881333"/>
                  </a:lnTo>
                  <a:lnTo>
                    <a:pt x="83716" y="921095"/>
                  </a:lnTo>
                  <a:lnTo>
                    <a:pt x="107881" y="959041"/>
                  </a:lnTo>
                  <a:lnTo>
                    <a:pt x="134685" y="995032"/>
                  </a:lnTo>
                  <a:lnTo>
                    <a:pt x="163992" y="1028932"/>
                  </a:lnTo>
                  <a:lnTo>
                    <a:pt x="195664" y="1060604"/>
                  </a:lnTo>
                  <a:lnTo>
                    <a:pt x="229565" y="1089911"/>
                  </a:lnTo>
                  <a:lnTo>
                    <a:pt x="265556" y="1116716"/>
                  </a:lnTo>
                  <a:lnTo>
                    <a:pt x="303501" y="1140880"/>
                  </a:lnTo>
                  <a:lnTo>
                    <a:pt x="343263" y="1162268"/>
                  </a:lnTo>
                  <a:lnTo>
                    <a:pt x="384705" y="1180741"/>
                  </a:lnTo>
                  <a:lnTo>
                    <a:pt x="427689" y="1196163"/>
                  </a:lnTo>
                  <a:lnTo>
                    <a:pt x="472078" y="1208397"/>
                  </a:lnTo>
                  <a:lnTo>
                    <a:pt x="517735" y="1217306"/>
                  </a:lnTo>
                  <a:lnTo>
                    <a:pt x="564523" y="1222751"/>
                  </a:lnTo>
                  <a:lnTo>
                    <a:pt x="612305" y="1224597"/>
                  </a:lnTo>
                  <a:lnTo>
                    <a:pt x="660083" y="1222751"/>
                  </a:lnTo>
                  <a:lnTo>
                    <a:pt x="706867" y="1217306"/>
                  </a:lnTo>
                  <a:lnTo>
                    <a:pt x="752521" y="1208397"/>
                  </a:lnTo>
                  <a:lnTo>
                    <a:pt x="796907" y="1196163"/>
                  </a:lnTo>
                  <a:lnTo>
                    <a:pt x="839888" y="1180741"/>
                  </a:lnTo>
                  <a:lnTo>
                    <a:pt x="881327" y="1162268"/>
                  </a:lnTo>
                  <a:lnTo>
                    <a:pt x="921087" y="1140880"/>
                  </a:lnTo>
                  <a:lnTo>
                    <a:pt x="959030" y="1116716"/>
                  </a:lnTo>
                  <a:lnTo>
                    <a:pt x="995019" y="1089911"/>
                  </a:lnTo>
                  <a:lnTo>
                    <a:pt x="1028917" y="1060604"/>
                  </a:lnTo>
                  <a:lnTo>
                    <a:pt x="1060588" y="1028932"/>
                  </a:lnTo>
                  <a:lnTo>
                    <a:pt x="1089893" y="995032"/>
                  </a:lnTo>
                  <a:lnTo>
                    <a:pt x="1116696" y="959041"/>
                  </a:lnTo>
                  <a:lnTo>
                    <a:pt x="1140859" y="921095"/>
                  </a:lnTo>
                  <a:lnTo>
                    <a:pt x="1162245" y="881333"/>
                  </a:lnTo>
                  <a:lnTo>
                    <a:pt x="1180718" y="839892"/>
                  </a:lnTo>
                  <a:lnTo>
                    <a:pt x="1196139" y="796908"/>
                  </a:lnTo>
                  <a:lnTo>
                    <a:pt x="1208373" y="752519"/>
                  </a:lnTo>
                  <a:lnTo>
                    <a:pt x="1217281" y="706862"/>
                  </a:lnTo>
                  <a:lnTo>
                    <a:pt x="1222726" y="660074"/>
                  </a:lnTo>
                  <a:lnTo>
                    <a:pt x="1224572" y="612292"/>
                  </a:lnTo>
                  <a:lnTo>
                    <a:pt x="1222726" y="564510"/>
                  </a:lnTo>
                  <a:lnTo>
                    <a:pt x="1217281" y="517723"/>
                  </a:lnTo>
                  <a:lnTo>
                    <a:pt x="1208373" y="472066"/>
                  </a:lnTo>
                  <a:lnTo>
                    <a:pt x="1196139" y="427677"/>
                  </a:lnTo>
                  <a:lnTo>
                    <a:pt x="1180718" y="384694"/>
                  </a:lnTo>
                  <a:lnTo>
                    <a:pt x="1162245" y="343253"/>
                  </a:lnTo>
                  <a:lnTo>
                    <a:pt x="1140859" y="303492"/>
                  </a:lnTo>
                  <a:lnTo>
                    <a:pt x="1116696" y="265547"/>
                  </a:lnTo>
                  <a:lnTo>
                    <a:pt x="1089893" y="229557"/>
                  </a:lnTo>
                  <a:lnTo>
                    <a:pt x="1060588" y="195657"/>
                  </a:lnTo>
                  <a:lnTo>
                    <a:pt x="1028917" y="163986"/>
                  </a:lnTo>
                  <a:lnTo>
                    <a:pt x="995019" y="134680"/>
                  </a:lnTo>
                  <a:lnTo>
                    <a:pt x="959030" y="107877"/>
                  </a:lnTo>
                  <a:lnTo>
                    <a:pt x="921087" y="83713"/>
                  </a:lnTo>
                  <a:lnTo>
                    <a:pt x="881327" y="62326"/>
                  </a:lnTo>
                  <a:lnTo>
                    <a:pt x="839888" y="43854"/>
                  </a:lnTo>
                  <a:lnTo>
                    <a:pt x="796907" y="28432"/>
                  </a:lnTo>
                  <a:lnTo>
                    <a:pt x="752521" y="16198"/>
                  </a:lnTo>
                  <a:lnTo>
                    <a:pt x="706867" y="7290"/>
                  </a:lnTo>
                  <a:lnTo>
                    <a:pt x="660083" y="1845"/>
                  </a:lnTo>
                  <a:lnTo>
                    <a:pt x="61230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7" name="object 2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3553842" y="5058454"/>
              <a:ext cx="1440557" cy="144056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553853" y="5058448"/>
              <a:ext cx="1224559" cy="122459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553842" y="5058454"/>
              <a:ext cx="1224915" cy="1224915"/>
            </a:xfrm>
            <a:custGeom>
              <a:avLst/>
              <a:gdLst/>
              <a:ahLst/>
              <a:cxnLst/>
              <a:rect l="l" t="t" r="r" b="b"/>
              <a:pathLst>
                <a:path w="1224914" h="1224914">
                  <a:moveTo>
                    <a:pt x="612305" y="0"/>
                  </a:moveTo>
                  <a:lnTo>
                    <a:pt x="564523" y="1845"/>
                  </a:lnTo>
                  <a:lnTo>
                    <a:pt x="517735" y="7291"/>
                  </a:lnTo>
                  <a:lnTo>
                    <a:pt x="472078" y="16199"/>
                  </a:lnTo>
                  <a:lnTo>
                    <a:pt x="427689" y="28433"/>
                  </a:lnTo>
                  <a:lnTo>
                    <a:pt x="384705" y="43855"/>
                  </a:lnTo>
                  <a:lnTo>
                    <a:pt x="343263" y="62329"/>
                  </a:lnTo>
                  <a:lnTo>
                    <a:pt x="303501" y="83716"/>
                  </a:lnTo>
                  <a:lnTo>
                    <a:pt x="265556" y="107880"/>
                  </a:lnTo>
                  <a:lnTo>
                    <a:pt x="229565" y="134684"/>
                  </a:lnTo>
                  <a:lnTo>
                    <a:pt x="195664" y="163991"/>
                  </a:lnTo>
                  <a:lnTo>
                    <a:pt x="163992" y="195662"/>
                  </a:lnTo>
                  <a:lnTo>
                    <a:pt x="134685" y="229562"/>
                  </a:lnTo>
                  <a:lnTo>
                    <a:pt x="107881" y="265553"/>
                  </a:lnTo>
                  <a:lnTo>
                    <a:pt x="83716" y="303498"/>
                  </a:lnTo>
                  <a:lnTo>
                    <a:pt x="62329" y="343259"/>
                  </a:lnTo>
                  <a:lnTo>
                    <a:pt x="43855" y="384699"/>
                  </a:lnTo>
                  <a:lnTo>
                    <a:pt x="28433" y="427682"/>
                  </a:lnTo>
                  <a:lnTo>
                    <a:pt x="16199" y="472070"/>
                  </a:lnTo>
                  <a:lnTo>
                    <a:pt x="7291" y="517726"/>
                  </a:lnTo>
                  <a:lnTo>
                    <a:pt x="1845" y="564512"/>
                  </a:lnTo>
                  <a:lnTo>
                    <a:pt x="0" y="612292"/>
                  </a:lnTo>
                  <a:lnTo>
                    <a:pt x="1845" y="660074"/>
                  </a:lnTo>
                  <a:lnTo>
                    <a:pt x="7291" y="706862"/>
                  </a:lnTo>
                  <a:lnTo>
                    <a:pt x="16199" y="752519"/>
                  </a:lnTo>
                  <a:lnTo>
                    <a:pt x="28433" y="796908"/>
                  </a:lnTo>
                  <a:lnTo>
                    <a:pt x="43855" y="839892"/>
                  </a:lnTo>
                  <a:lnTo>
                    <a:pt x="62329" y="881333"/>
                  </a:lnTo>
                  <a:lnTo>
                    <a:pt x="83716" y="921095"/>
                  </a:lnTo>
                  <a:lnTo>
                    <a:pt x="107881" y="959041"/>
                  </a:lnTo>
                  <a:lnTo>
                    <a:pt x="134685" y="995032"/>
                  </a:lnTo>
                  <a:lnTo>
                    <a:pt x="163992" y="1028932"/>
                  </a:lnTo>
                  <a:lnTo>
                    <a:pt x="195664" y="1060604"/>
                  </a:lnTo>
                  <a:lnTo>
                    <a:pt x="229565" y="1089911"/>
                  </a:lnTo>
                  <a:lnTo>
                    <a:pt x="265556" y="1116716"/>
                  </a:lnTo>
                  <a:lnTo>
                    <a:pt x="303501" y="1140880"/>
                  </a:lnTo>
                  <a:lnTo>
                    <a:pt x="343263" y="1162268"/>
                  </a:lnTo>
                  <a:lnTo>
                    <a:pt x="384705" y="1180741"/>
                  </a:lnTo>
                  <a:lnTo>
                    <a:pt x="427689" y="1196163"/>
                  </a:lnTo>
                  <a:lnTo>
                    <a:pt x="472078" y="1208397"/>
                  </a:lnTo>
                  <a:lnTo>
                    <a:pt x="517735" y="1217306"/>
                  </a:lnTo>
                  <a:lnTo>
                    <a:pt x="564523" y="1222751"/>
                  </a:lnTo>
                  <a:lnTo>
                    <a:pt x="612305" y="1224597"/>
                  </a:lnTo>
                  <a:lnTo>
                    <a:pt x="660083" y="1222751"/>
                  </a:lnTo>
                  <a:lnTo>
                    <a:pt x="706867" y="1217306"/>
                  </a:lnTo>
                  <a:lnTo>
                    <a:pt x="752521" y="1208397"/>
                  </a:lnTo>
                  <a:lnTo>
                    <a:pt x="796907" y="1196163"/>
                  </a:lnTo>
                  <a:lnTo>
                    <a:pt x="839888" y="1180741"/>
                  </a:lnTo>
                  <a:lnTo>
                    <a:pt x="881327" y="1162268"/>
                  </a:lnTo>
                  <a:lnTo>
                    <a:pt x="921087" y="1140880"/>
                  </a:lnTo>
                  <a:lnTo>
                    <a:pt x="959030" y="1116716"/>
                  </a:lnTo>
                  <a:lnTo>
                    <a:pt x="995019" y="1089911"/>
                  </a:lnTo>
                  <a:lnTo>
                    <a:pt x="1028917" y="1060604"/>
                  </a:lnTo>
                  <a:lnTo>
                    <a:pt x="1060588" y="1028932"/>
                  </a:lnTo>
                  <a:lnTo>
                    <a:pt x="1089893" y="995032"/>
                  </a:lnTo>
                  <a:lnTo>
                    <a:pt x="1116696" y="959041"/>
                  </a:lnTo>
                  <a:lnTo>
                    <a:pt x="1140859" y="921095"/>
                  </a:lnTo>
                  <a:lnTo>
                    <a:pt x="1162245" y="881333"/>
                  </a:lnTo>
                  <a:lnTo>
                    <a:pt x="1180718" y="839892"/>
                  </a:lnTo>
                  <a:lnTo>
                    <a:pt x="1196139" y="796908"/>
                  </a:lnTo>
                  <a:lnTo>
                    <a:pt x="1208373" y="752519"/>
                  </a:lnTo>
                  <a:lnTo>
                    <a:pt x="1217281" y="706862"/>
                  </a:lnTo>
                  <a:lnTo>
                    <a:pt x="1222726" y="660074"/>
                  </a:lnTo>
                  <a:lnTo>
                    <a:pt x="1224572" y="612292"/>
                  </a:lnTo>
                  <a:lnTo>
                    <a:pt x="1222726" y="564512"/>
                  </a:lnTo>
                  <a:lnTo>
                    <a:pt x="1217281" y="517726"/>
                  </a:lnTo>
                  <a:lnTo>
                    <a:pt x="1208373" y="472070"/>
                  </a:lnTo>
                  <a:lnTo>
                    <a:pt x="1196139" y="427682"/>
                  </a:lnTo>
                  <a:lnTo>
                    <a:pt x="1180718" y="384699"/>
                  </a:lnTo>
                  <a:lnTo>
                    <a:pt x="1162245" y="343259"/>
                  </a:lnTo>
                  <a:lnTo>
                    <a:pt x="1140859" y="303498"/>
                  </a:lnTo>
                  <a:lnTo>
                    <a:pt x="1116696" y="265553"/>
                  </a:lnTo>
                  <a:lnTo>
                    <a:pt x="1089893" y="229562"/>
                  </a:lnTo>
                  <a:lnTo>
                    <a:pt x="1060588" y="195662"/>
                  </a:lnTo>
                  <a:lnTo>
                    <a:pt x="1028917" y="163991"/>
                  </a:lnTo>
                  <a:lnTo>
                    <a:pt x="995019" y="134684"/>
                  </a:lnTo>
                  <a:lnTo>
                    <a:pt x="959030" y="107880"/>
                  </a:lnTo>
                  <a:lnTo>
                    <a:pt x="921087" y="83716"/>
                  </a:lnTo>
                  <a:lnTo>
                    <a:pt x="881327" y="62329"/>
                  </a:lnTo>
                  <a:lnTo>
                    <a:pt x="839888" y="43855"/>
                  </a:lnTo>
                  <a:lnTo>
                    <a:pt x="796907" y="28433"/>
                  </a:lnTo>
                  <a:lnTo>
                    <a:pt x="752521" y="16199"/>
                  </a:lnTo>
                  <a:lnTo>
                    <a:pt x="706867" y="7291"/>
                  </a:lnTo>
                  <a:lnTo>
                    <a:pt x="660083" y="1845"/>
                  </a:lnTo>
                  <a:lnTo>
                    <a:pt x="61230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30" name="object 3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283429" y="3074724"/>
              <a:ext cx="1440544" cy="14405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283439" y="3074721"/>
              <a:ext cx="1224559" cy="122461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283429" y="3074724"/>
              <a:ext cx="1224915" cy="1224915"/>
            </a:xfrm>
            <a:custGeom>
              <a:avLst/>
              <a:gdLst/>
              <a:ahLst/>
              <a:cxnLst/>
              <a:rect l="l" t="t" r="r" b="b"/>
              <a:pathLst>
                <a:path w="1224915" h="1224914">
                  <a:moveTo>
                    <a:pt x="612305" y="0"/>
                  </a:moveTo>
                  <a:lnTo>
                    <a:pt x="564523" y="1845"/>
                  </a:lnTo>
                  <a:lnTo>
                    <a:pt x="517735" y="7291"/>
                  </a:lnTo>
                  <a:lnTo>
                    <a:pt x="472078" y="16199"/>
                  </a:lnTo>
                  <a:lnTo>
                    <a:pt x="427689" y="28433"/>
                  </a:lnTo>
                  <a:lnTo>
                    <a:pt x="384705" y="43855"/>
                  </a:lnTo>
                  <a:lnTo>
                    <a:pt x="343263" y="62329"/>
                  </a:lnTo>
                  <a:lnTo>
                    <a:pt x="303501" y="83716"/>
                  </a:lnTo>
                  <a:lnTo>
                    <a:pt x="265556" y="107880"/>
                  </a:lnTo>
                  <a:lnTo>
                    <a:pt x="229565" y="134684"/>
                  </a:lnTo>
                  <a:lnTo>
                    <a:pt x="195664" y="163991"/>
                  </a:lnTo>
                  <a:lnTo>
                    <a:pt x="163992" y="195662"/>
                  </a:lnTo>
                  <a:lnTo>
                    <a:pt x="134685" y="229562"/>
                  </a:lnTo>
                  <a:lnTo>
                    <a:pt x="107881" y="265553"/>
                  </a:lnTo>
                  <a:lnTo>
                    <a:pt x="83716" y="303498"/>
                  </a:lnTo>
                  <a:lnTo>
                    <a:pt x="62329" y="343259"/>
                  </a:lnTo>
                  <a:lnTo>
                    <a:pt x="43855" y="384699"/>
                  </a:lnTo>
                  <a:lnTo>
                    <a:pt x="28433" y="427682"/>
                  </a:lnTo>
                  <a:lnTo>
                    <a:pt x="16199" y="472070"/>
                  </a:lnTo>
                  <a:lnTo>
                    <a:pt x="7291" y="517726"/>
                  </a:lnTo>
                  <a:lnTo>
                    <a:pt x="1845" y="564512"/>
                  </a:lnTo>
                  <a:lnTo>
                    <a:pt x="0" y="612292"/>
                  </a:lnTo>
                  <a:lnTo>
                    <a:pt x="1845" y="660074"/>
                  </a:lnTo>
                  <a:lnTo>
                    <a:pt x="7291" y="706862"/>
                  </a:lnTo>
                  <a:lnTo>
                    <a:pt x="16199" y="752519"/>
                  </a:lnTo>
                  <a:lnTo>
                    <a:pt x="28433" y="796908"/>
                  </a:lnTo>
                  <a:lnTo>
                    <a:pt x="43855" y="839892"/>
                  </a:lnTo>
                  <a:lnTo>
                    <a:pt x="62329" y="881333"/>
                  </a:lnTo>
                  <a:lnTo>
                    <a:pt x="83716" y="921095"/>
                  </a:lnTo>
                  <a:lnTo>
                    <a:pt x="107881" y="959041"/>
                  </a:lnTo>
                  <a:lnTo>
                    <a:pt x="134685" y="995032"/>
                  </a:lnTo>
                  <a:lnTo>
                    <a:pt x="163992" y="1028932"/>
                  </a:lnTo>
                  <a:lnTo>
                    <a:pt x="195664" y="1060604"/>
                  </a:lnTo>
                  <a:lnTo>
                    <a:pt x="229565" y="1089911"/>
                  </a:lnTo>
                  <a:lnTo>
                    <a:pt x="265556" y="1116716"/>
                  </a:lnTo>
                  <a:lnTo>
                    <a:pt x="303501" y="1140880"/>
                  </a:lnTo>
                  <a:lnTo>
                    <a:pt x="343263" y="1162268"/>
                  </a:lnTo>
                  <a:lnTo>
                    <a:pt x="384705" y="1180741"/>
                  </a:lnTo>
                  <a:lnTo>
                    <a:pt x="427689" y="1196163"/>
                  </a:lnTo>
                  <a:lnTo>
                    <a:pt x="472078" y="1208397"/>
                  </a:lnTo>
                  <a:lnTo>
                    <a:pt x="517735" y="1217306"/>
                  </a:lnTo>
                  <a:lnTo>
                    <a:pt x="564523" y="1222751"/>
                  </a:lnTo>
                  <a:lnTo>
                    <a:pt x="612305" y="1224597"/>
                  </a:lnTo>
                  <a:lnTo>
                    <a:pt x="660083" y="1222751"/>
                  </a:lnTo>
                  <a:lnTo>
                    <a:pt x="706867" y="1217306"/>
                  </a:lnTo>
                  <a:lnTo>
                    <a:pt x="752521" y="1208397"/>
                  </a:lnTo>
                  <a:lnTo>
                    <a:pt x="796907" y="1196163"/>
                  </a:lnTo>
                  <a:lnTo>
                    <a:pt x="839888" y="1180741"/>
                  </a:lnTo>
                  <a:lnTo>
                    <a:pt x="881327" y="1162268"/>
                  </a:lnTo>
                  <a:lnTo>
                    <a:pt x="921087" y="1140880"/>
                  </a:lnTo>
                  <a:lnTo>
                    <a:pt x="959030" y="1116716"/>
                  </a:lnTo>
                  <a:lnTo>
                    <a:pt x="995019" y="1089911"/>
                  </a:lnTo>
                  <a:lnTo>
                    <a:pt x="1028917" y="1060604"/>
                  </a:lnTo>
                  <a:lnTo>
                    <a:pt x="1060588" y="1028932"/>
                  </a:lnTo>
                  <a:lnTo>
                    <a:pt x="1089893" y="995032"/>
                  </a:lnTo>
                  <a:lnTo>
                    <a:pt x="1116696" y="959041"/>
                  </a:lnTo>
                  <a:lnTo>
                    <a:pt x="1140859" y="921095"/>
                  </a:lnTo>
                  <a:lnTo>
                    <a:pt x="1162245" y="881333"/>
                  </a:lnTo>
                  <a:lnTo>
                    <a:pt x="1180718" y="839892"/>
                  </a:lnTo>
                  <a:lnTo>
                    <a:pt x="1196139" y="796908"/>
                  </a:lnTo>
                  <a:lnTo>
                    <a:pt x="1208373" y="752519"/>
                  </a:lnTo>
                  <a:lnTo>
                    <a:pt x="1217281" y="706862"/>
                  </a:lnTo>
                  <a:lnTo>
                    <a:pt x="1222726" y="660074"/>
                  </a:lnTo>
                  <a:lnTo>
                    <a:pt x="1224572" y="612292"/>
                  </a:lnTo>
                  <a:lnTo>
                    <a:pt x="1222726" y="564512"/>
                  </a:lnTo>
                  <a:lnTo>
                    <a:pt x="1217281" y="517726"/>
                  </a:lnTo>
                  <a:lnTo>
                    <a:pt x="1208373" y="472070"/>
                  </a:lnTo>
                  <a:lnTo>
                    <a:pt x="1196139" y="427682"/>
                  </a:lnTo>
                  <a:lnTo>
                    <a:pt x="1180718" y="384699"/>
                  </a:lnTo>
                  <a:lnTo>
                    <a:pt x="1162245" y="343259"/>
                  </a:lnTo>
                  <a:lnTo>
                    <a:pt x="1140859" y="303498"/>
                  </a:lnTo>
                  <a:lnTo>
                    <a:pt x="1116696" y="265553"/>
                  </a:lnTo>
                  <a:lnTo>
                    <a:pt x="1089893" y="229562"/>
                  </a:lnTo>
                  <a:lnTo>
                    <a:pt x="1060588" y="195662"/>
                  </a:lnTo>
                  <a:lnTo>
                    <a:pt x="1028917" y="163991"/>
                  </a:lnTo>
                  <a:lnTo>
                    <a:pt x="995019" y="134684"/>
                  </a:lnTo>
                  <a:lnTo>
                    <a:pt x="959030" y="107880"/>
                  </a:lnTo>
                  <a:lnTo>
                    <a:pt x="921087" y="83716"/>
                  </a:lnTo>
                  <a:lnTo>
                    <a:pt x="881327" y="62329"/>
                  </a:lnTo>
                  <a:lnTo>
                    <a:pt x="839888" y="43855"/>
                  </a:lnTo>
                  <a:lnTo>
                    <a:pt x="796907" y="28433"/>
                  </a:lnTo>
                  <a:lnTo>
                    <a:pt x="752521" y="16199"/>
                  </a:lnTo>
                  <a:lnTo>
                    <a:pt x="706867" y="7291"/>
                  </a:lnTo>
                  <a:lnTo>
                    <a:pt x="660083" y="1845"/>
                  </a:lnTo>
                  <a:lnTo>
                    <a:pt x="61230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33" name="object 3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596315" y="1848979"/>
              <a:ext cx="1440544" cy="14405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596320" y="1848979"/>
              <a:ext cx="1224572" cy="122459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596315" y="1848979"/>
              <a:ext cx="1224915" cy="1224915"/>
            </a:xfrm>
            <a:custGeom>
              <a:avLst/>
              <a:gdLst/>
              <a:ahLst/>
              <a:cxnLst/>
              <a:rect l="l" t="t" r="r" b="b"/>
              <a:pathLst>
                <a:path w="1224914" h="1224914">
                  <a:moveTo>
                    <a:pt x="612305" y="0"/>
                  </a:moveTo>
                  <a:lnTo>
                    <a:pt x="564523" y="1845"/>
                  </a:lnTo>
                  <a:lnTo>
                    <a:pt x="517735" y="7291"/>
                  </a:lnTo>
                  <a:lnTo>
                    <a:pt x="472078" y="16199"/>
                  </a:lnTo>
                  <a:lnTo>
                    <a:pt x="427689" y="28433"/>
                  </a:lnTo>
                  <a:lnTo>
                    <a:pt x="384705" y="43855"/>
                  </a:lnTo>
                  <a:lnTo>
                    <a:pt x="343263" y="62329"/>
                  </a:lnTo>
                  <a:lnTo>
                    <a:pt x="303501" y="83716"/>
                  </a:lnTo>
                  <a:lnTo>
                    <a:pt x="265556" y="107880"/>
                  </a:lnTo>
                  <a:lnTo>
                    <a:pt x="229565" y="134684"/>
                  </a:lnTo>
                  <a:lnTo>
                    <a:pt x="195664" y="163991"/>
                  </a:lnTo>
                  <a:lnTo>
                    <a:pt x="163992" y="195662"/>
                  </a:lnTo>
                  <a:lnTo>
                    <a:pt x="134685" y="229562"/>
                  </a:lnTo>
                  <a:lnTo>
                    <a:pt x="107881" y="265553"/>
                  </a:lnTo>
                  <a:lnTo>
                    <a:pt x="83716" y="303498"/>
                  </a:lnTo>
                  <a:lnTo>
                    <a:pt x="62329" y="343259"/>
                  </a:lnTo>
                  <a:lnTo>
                    <a:pt x="43855" y="384699"/>
                  </a:lnTo>
                  <a:lnTo>
                    <a:pt x="28433" y="427682"/>
                  </a:lnTo>
                  <a:lnTo>
                    <a:pt x="16199" y="472070"/>
                  </a:lnTo>
                  <a:lnTo>
                    <a:pt x="7291" y="517726"/>
                  </a:lnTo>
                  <a:lnTo>
                    <a:pt x="1845" y="564512"/>
                  </a:lnTo>
                  <a:lnTo>
                    <a:pt x="0" y="612292"/>
                  </a:lnTo>
                  <a:lnTo>
                    <a:pt x="1845" y="660074"/>
                  </a:lnTo>
                  <a:lnTo>
                    <a:pt x="7291" y="706862"/>
                  </a:lnTo>
                  <a:lnTo>
                    <a:pt x="16199" y="752519"/>
                  </a:lnTo>
                  <a:lnTo>
                    <a:pt x="28433" y="796908"/>
                  </a:lnTo>
                  <a:lnTo>
                    <a:pt x="43855" y="839892"/>
                  </a:lnTo>
                  <a:lnTo>
                    <a:pt x="62329" y="881333"/>
                  </a:lnTo>
                  <a:lnTo>
                    <a:pt x="83716" y="921095"/>
                  </a:lnTo>
                  <a:lnTo>
                    <a:pt x="107881" y="959041"/>
                  </a:lnTo>
                  <a:lnTo>
                    <a:pt x="134685" y="995032"/>
                  </a:lnTo>
                  <a:lnTo>
                    <a:pt x="163992" y="1028932"/>
                  </a:lnTo>
                  <a:lnTo>
                    <a:pt x="195664" y="1060604"/>
                  </a:lnTo>
                  <a:lnTo>
                    <a:pt x="229565" y="1089911"/>
                  </a:lnTo>
                  <a:lnTo>
                    <a:pt x="265556" y="1116716"/>
                  </a:lnTo>
                  <a:lnTo>
                    <a:pt x="303501" y="1140880"/>
                  </a:lnTo>
                  <a:lnTo>
                    <a:pt x="343263" y="1162268"/>
                  </a:lnTo>
                  <a:lnTo>
                    <a:pt x="384705" y="1180741"/>
                  </a:lnTo>
                  <a:lnTo>
                    <a:pt x="427689" y="1196163"/>
                  </a:lnTo>
                  <a:lnTo>
                    <a:pt x="472078" y="1208397"/>
                  </a:lnTo>
                  <a:lnTo>
                    <a:pt x="517735" y="1217306"/>
                  </a:lnTo>
                  <a:lnTo>
                    <a:pt x="564523" y="1222751"/>
                  </a:lnTo>
                  <a:lnTo>
                    <a:pt x="612305" y="1224597"/>
                  </a:lnTo>
                  <a:lnTo>
                    <a:pt x="660083" y="1222751"/>
                  </a:lnTo>
                  <a:lnTo>
                    <a:pt x="706867" y="1217306"/>
                  </a:lnTo>
                  <a:lnTo>
                    <a:pt x="752521" y="1208397"/>
                  </a:lnTo>
                  <a:lnTo>
                    <a:pt x="796907" y="1196163"/>
                  </a:lnTo>
                  <a:lnTo>
                    <a:pt x="839888" y="1180741"/>
                  </a:lnTo>
                  <a:lnTo>
                    <a:pt x="881327" y="1162268"/>
                  </a:lnTo>
                  <a:lnTo>
                    <a:pt x="921087" y="1140880"/>
                  </a:lnTo>
                  <a:lnTo>
                    <a:pt x="959030" y="1116716"/>
                  </a:lnTo>
                  <a:lnTo>
                    <a:pt x="995019" y="1089911"/>
                  </a:lnTo>
                  <a:lnTo>
                    <a:pt x="1028917" y="1060604"/>
                  </a:lnTo>
                  <a:lnTo>
                    <a:pt x="1060588" y="1028932"/>
                  </a:lnTo>
                  <a:lnTo>
                    <a:pt x="1089893" y="995032"/>
                  </a:lnTo>
                  <a:lnTo>
                    <a:pt x="1116696" y="959041"/>
                  </a:lnTo>
                  <a:lnTo>
                    <a:pt x="1140859" y="921095"/>
                  </a:lnTo>
                  <a:lnTo>
                    <a:pt x="1162245" y="881333"/>
                  </a:lnTo>
                  <a:lnTo>
                    <a:pt x="1180718" y="839892"/>
                  </a:lnTo>
                  <a:lnTo>
                    <a:pt x="1196139" y="796908"/>
                  </a:lnTo>
                  <a:lnTo>
                    <a:pt x="1208373" y="752519"/>
                  </a:lnTo>
                  <a:lnTo>
                    <a:pt x="1217281" y="706862"/>
                  </a:lnTo>
                  <a:lnTo>
                    <a:pt x="1222726" y="660074"/>
                  </a:lnTo>
                  <a:lnTo>
                    <a:pt x="1224572" y="612292"/>
                  </a:lnTo>
                  <a:lnTo>
                    <a:pt x="1222726" y="564512"/>
                  </a:lnTo>
                  <a:lnTo>
                    <a:pt x="1217281" y="517726"/>
                  </a:lnTo>
                  <a:lnTo>
                    <a:pt x="1208373" y="472070"/>
                  </a:lnTo>
                  <a:lnTo>
                    <a:pt x="1196139" y="427682"/>
                  </a:lnTo>
                  <a:lnTo>
                    <a:pt x="1180718" y="384699"/>
                  </a:lnTo>
                  <a:lnTo>
                    <a:pt x="1162245" y="343259"/>
                  </a:lnTo>
                  <a:lnTo>
                    <a:pt x="1140859" y="303498"/>
                  </a:lnTo>
                  <a:lnTo>
                    <a:pt x="1116696" y="265553"/>
                  </a:lnTo>
                  <a:lnTo>
                    <a:pt x="1089893" y="229562"/>
                  </a:lnTo>
                  <a:lnTo>
                    <a:pt x="1060588" y="195662"/>
                  </a:lnTo>
                  <a:lnTo>
                    <a:pt x="1028917" y="163991"/>
                  </a:lnTo>
                  <a:lnTo>
                    <a:pt x="995019" y="134684"/>
                  </a:lnTo>
                  <a:lnTo>
                    <a:pt x="959030" y="107880"/>
                  </a:lnTo>
                  <a:lnTo>
                    <a:pt x="921087" y="83716"/>
                  </a:lnTo>
                  <a:lnTo>
                    <a:pt x="881327" y="62329"/>
                  </a:lnTo>
                  <a:lnTo>
                    <a:pt x="839888" y="43855"/>
                  </a:lnTo>
                  <a:lnTo>
                    <a:pt x="796907" y="28433"/>
                  </a:lnTo>
                  <a:lnTo>
                    <a:pt x="752521" y="16199"/>
                  </a:lnTo>
                  <a:lnTo>
                    <a:pt x="706867" y="7291"/>
                  </a:lnTo>
                  <a:lnTo>
                    <a:pt x="660083" y="1845"/>
                  </a:lnTo>
                  <a:lnTo>
                    <a:pt x="61230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36" name="object 3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909065" y="3074724"/>
              <a:ext cx="1440545" cy="14405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2909074" y="3074721"/>
              <a:ext cx="1224559" cy="122461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909065" y="3074724"/>
              <a:ext cx="1224915" cy="1224915"/>
            </a:xfrm>
            <a:custGeom>
              <a:avLst/>
              <a:gdLst/>
              <a:ahLst/>
              <a:cxnLst/>
              <a:rect l="l" t="t" r="r" b="b"/>
              <a:pathLst>
                <a:path w="1224914" h="1224914">
                  <a:moveTo>
                    <a:pt x="612305" y="0"/>
                  </a:moveTo>
                  <a:lnTo>
                    <a:pt x="564523" y="1845"/>
                  </a:lnTo>
                  <a:lnTo>
                    <a:pt x="517735" y="7291"/>
                  </a:lnTo>
                  <a:lnTo>
                    <a:pt x="472078" y="16199"/>
                  </a:lnTo>
                  <a:lnTo>
                    <a:pt x="427689" y="28433"/>
                  </a:lnTo>
                  <a:lnTo>
                    <a:pt x="384705" y="43855"/>
                  </a:lnTo>
                  <a:lnTo>
                    <a:pt x="343263" y="62329"/>
                  </a:lnTo>
                  <a:lnTo>
                    <a:pt x="303501" y="83716"/>
                  </a:lnTo>
                  <a:lnTo>
                    <a:pt x="265556" y="107880"/>
                  </a:lnTo>
                  <a:lnTo>
                    <a:pt x="229565" y="134684"/>
                  </a:lnTo>
                  <a:lnTo>
                    <a:pt x="195664" y="163991"/>
                  </a:lnTo>
                  <a:lnTo>
                    <a:pt x="163992" y="195662"/>
                  </a:lnTo>
                  <a:lnTo>
                    <a:pt x="134685" y="229562"/>
                  </a:lnTo>
                  <a:lnTo>
                    <a:pt x="107881" y="265553"/>
                  </a:lnTo>
                  <a:lnTo>
                    <a:pt x="83716" y="303498"/>
                  </a:lnTo>
                  <a:lnTo>
                    <a:pt x="62329" y="343259"/>
                  </a:lnTo>
                  <a:lnTo>
                    <a:pt x="43855" y="384699"/>
                  </a:lnTo>
                  <a:lnTo>
                    <a:pt x="28433" y="427682"/>
                  </a:lnTo>
                  <a:lnTo>
                    <a:pt x="16199" y="472070"/>
                  </a:lnTo>
                  <a:lnTo>
                    <a:pt x="7291" y="517726"/>
                  </a:lnTo>
                  <a:lnTo>
                    <a:pt x="1845" y="564512"/>
                  </a:lnTo>
                  <a:lnTo>
                    <a:pt x="0" y="612292"/>
                  </a:lnTo>
                  <a:lnTo>
                    <a:pt x="1845" y="660074"/>
                  </a:lnTo>
                  <a:lnTo>
                    <a:pt x="7291" y="706862"/>
                  </a:lnTo>
                  <a:lnTo>
                    <a:pt x="16199" y="752519"/>
                  </a:lnTo>
                  <a:lnTo>
                    <a:pt x="28433" y="796908"/>
                  </a:lnTo>
                  <a:lnTo>
                    <a:pt x="43855" y="839892"/>
                  </a:lnTo>
                  <a:lnTo>
                    <a:pt x="62329" y="881333"/>
                  </a:lnTo>
                  <a:lnTo>
                    <a:pt x="83716" y="921095"/>
                  </a:lnTo>
                  <a:lnTo>
                    <a:pt x="107881" y="959041"/>
                  </a:lnTo>
                  <a:lnTo>
                    <a:pt x="134685" y="995032"/>
                  </a:lnTo>
                  <a:lnTo>
                    <a:pt x="163992" y="1028932"/>
                  </a:lnTo>
                  <a:lnTo>
                    <a:pt x="195664" y="1060604"/>
                  </a:lnTo>
                  <a:lnTo>
                    <a:pt x="229565" y="1089911"/>
                  </a:lnTo>
                  <a:lnTo>
                    <a:pt x="265556" y="1116716"/>
                  </a:lnTo>
                  <a:lnTo>
                    <a:pt x="303501" y="1140880"/>
                  </a:lnTo>
                  <a:lnTo>
                    <a:pt x="343263" y="1162268"/>
                  </a:lnTo>
                  <a:lnTo>
                    <a:pt x="384705" y="1180741"/>
                  </a:lnTo>
                  <a:lnTo>
                    <a:pt x="427689" y="1196163"/>
                  </a:lnTo>
                  <a:lnTo>
                    <a:pt x="472078" y="1208397"/>
                  </a:lnTo>
                  <a:lnTo>
                    <a:pt x="517735" y="1217306"/>
                  </a:lnTo>
                  <a:lnTo>
                    <a:pt x="564523" y="1222751"/>
                  </a:lnTo>
                  <a:lnTo>
                    <a:pt x="612305" y="1224597"/>
                  </a:lnTo>
                  <a:lnTo>
                    <a:pt x="660083" y="1222751"/>
                  </a:lnTo>
                  <a:lnTo>
                    <a:pt x="706867" y="1217306"/>
                  </a:lnTo>
                  <a:lnTo>
                    <a:pt x="752521" y="1208397"/>
                  </a:lnTo>
                  <a:lnTo>
                    <a:pt x="796907" y="1196163"/>
                  </a:lnTo>
                  <a:lnTo>
                    <a:pt x="839888" y="1180741"/>
                  </a:lnTo>
                  <a:lnTo>
                    <a:pt x="881327" y="1162268"/>
                  </a:lnTo>
                  <a:lnTo>
                    <a:pt x="921087" y="1140880"/>
                  </a:lnTo>
                  <a:lnTo>
                    <a:pt x="959030" y="1116716"/>
                  </a:lnTo>
                  <a:lnTo>
                    <a:pt x="995019" y="1089911"/>
                  </a:lnTo>
                  <a:lnTo>
                    <a:pt x="1028917" y="1060604"/>
                  </a:lnTo>
                  <a:lnTo>
                    <a:pt x="1060588" y="1028932"/>
                  </a:lnTo>
                  <a:lnTo>
                    <a:pt x="1089893" y="995032"/>
                  </a:lnTo>
                  <a:lnTo>
                    <a:pt x="1116696" y="959041"/>
                  </a:lnTo>
                  <a:lnTo>
                    <a:pt x="1140859" y="921095"/>
                  </a:lnTo>
                  <a:lnTo>
                    <a:pt x="1162245" y="881333"/>
                  </a:lnTo>
                  <a:lnTo>
                    <a:pt x="1180718" y="839892"/>
                  </a:lnTo>
                  <a:lnTo>
                    <a:pt x="1196139" y="796908"/>
                  </a:lnTo>
                  <a:lnTo>
                    <a:pt x="1208373" y="752519"/>
                  </a:lnTo>
                  <a:lnTo>
                    <a:pt x="1217281" y="706862"/>
                  </a:lnTo>
                  <a:lnTo>
                    <a:pt x="1222726" y="660074"/>
                  </a:lnTo>
                  <a:lnTo>
                    <a:pt x="1224572" y="612292"/>
                  </a:lnTo>
                  <a:lnTo>
                    <a:pt x="1222726" y="564512"/>
                  </a:lnTo>
                  <a:lnTo>
                    <a:pt x="1217281" y="517726"/>
                  </a:lnTo>
                  <a:lnTo>
                    <a:pt x="1208373" y="472070"/>
                  </a:lnTo>
                  <a:lnTo>
                    <a:pt x="1196139" y="427682"/>
                  </a:lnTo>
                  <a:lnTo>
                    <a:pt x="1180718" y="384699"/>
                  </a:lnTo>
                  <a:lnTo>
                    <a:pt x="1162245" y="343259"/>
                  </a:lnTo>
                  <a:lnTo>
                    <a:pt x="1140859" y="303498"/>
                  </a:lnTo>
                  <a:lnTo>
                    <a:pt x="1116696" y="265553"/>
                  </a:lnTo>
                  <a:lnTo>
                    <a:pt x="1089893" y="229562"/>
                  </a:lnTo>
                  <a:lnTo>
                    <a:pt x="1060588" y="195662"/>
                  </a:lnTo>
                  <a:lnTo>
                    <a:pt x="1028917" y="163991"/>
                  </a:lnTo>
                  <a:lnTo>
                    <a:pt x="995019" y="134684"/>
                  </a:lnTo>
                  <a:lnTo>
                    <a:pt x="959030" y="107880"/>
                  </a:lnTo>
                  <a:lnTo>
                    <a:pt x="921087" y="83716"/>
                  </a:lnTo>
                  <a:lnTo>
                    <a:pt x="881327" y="62329"/>
                  </a:lnTo>
                  <a:lnTo>
                    <a:pt x="839888" y="43855"/>
                  </a:lnTo>
                  <a:lnTo>
                    <a:pt x="796907" y="28433"/>
                  </a:lnTo>
                  <a:lnTo>
                    <a:pt x="752521" y="16199"/>
                  </a:lnTo>
                  <a:lnTo>
                    <a:pt x="706867" y="7291"/>
                  </a:lnTo>
                  <a:lnTo>
                    <a:pt x="660083" y="1845"/>
                  </a:lnTo>
                  <a:lnTo>
                    <a:pt x="61230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39" name="object 3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962455" y="2163599"/>
              <a:ext cx="138010" cy="13801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938174" y="2319157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1" y="184610"/>
                  </a:lnTo>
                  <a:lnTo>
                    <a:pt x="170121" y="136372"/>
                  </a:lnTo>
                  <a:lnTo>
                    <a:pt x="177707" y="89066"/>
                  </a:lnTo>
                  <a:lnTo>
                    <a:pt x="185994" y="45085"/>
                  </a:lnTo>
                  <a:lnTo>
                    <a:pt x="165242" y="3898"/>
                  </a:lnTo>
                  <a:lnTo>
                    <a:pt x="147072" y="452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41" name="object 4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323569" y="2163599"/>
              <a:ext cx="138036" cy="13801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299315" y="2319157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0" y="184610"/>
                  </a:lnTo>
                  <a:lnTo>
                    <a:pt x="170115" y="136372"/>
                  </a:lnTo>
                  <a:lnTo>
                    <a:pt x="177694" y="89066"/>
                  </a:lnTo>
                  <a:lnTo>
                    <a:pt x="185969" y="45085"/>
                  </a:lnTo>
                  <a:lnTo>
                    <a:pt x="165242" y="3898"/>
                  </a:lnTo>
                  <a:lnTo>
                    <a:pt x="147715" y="500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43" name="object 4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128933" y="2147811"/>
              <a:ext cx="166103" cy="16441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081588" y="2316316"/>
              <a:ext cx="260985" cy="382905"/>
            </a:xfrm>
            <a:custGeom>
              <a:avLst/>
              <a:gdLst/>
              <a:ahLst/>
              <a:cxnLst/>
              <a:rect l="l" t="t" r="r" b="b"/>
              <a:pathLst>
                <a:path w="260985" h="382905">
                  <a:moveTo>
                    <a:pt x="180134" y="0"/>
                  </a:moveTo>
                  <a:lnTo>
                    <a:pt x="69058" y="0"/>
                  </a:lnTo>
                  <a:lnTo>
                    <a:pt x="46071" y="3390"/>
                  </a:lnTo>
                  <a:lnTo>
                    <a:pt x="9734" y="25755"/>
                  </a:lnTo>
                  <a:lnTo>
                    <a:pt x="0" y="60489"/>
                  </a:lnTo>
                  <a:lnTo>
                    <a:pt x="1494" y="73342"/>
                  </a:lnTo>
                  <a:lnTo>
                    <a:pt x="5561" y="94005"/>
                  </a:lnTo>
                  <a:lnTo>
                    <a:pt x="9446" y="115598"/>
                  </a:lnTo>
                  <a:lnTo>
                    <a:pt x="13248" y="138025"/>
                  </a:lnTo>
                  <a:lnTo>
                    <a:pt x="17065" y="161188"/>
                  </a:lnTo>
                  <a:lnTo>
                    <a:pt x="25457" y="211371"/>
                  </a:lnTo>
                  <a:lnTo>
                    <a:pt x="34818" y="261018"/>
                  </a:lnTo>
                  <a:lnTo>
                    <a:pt x="45966" y="308733"/>
                  </a:lnTo>
                  <a:lnTo>
                    <a:pt x="59724" y="353123"/>
                  </a:lnTo>
                  <a:lnTo>
                    <a:pt x="95893" y="381165"/>
                  </a:lnTo>
                  <a:lnTo>
                    <a:pt x="126073" y="382638"/>
                  </a:lnTo>
                  <a:lnTo>
                    <a:pt x="136376" y="382638"/>
                  </a:lnTo>
                  <a:lnTo>
                    <a:pt x="177790" y="378390"/>
                  </a:lnTo>
                  <a:lnTo>
                    <a:pt x="215705" y="310900"/>
                  </a:lnTo>
                  <a:lnTo>
                    <a:pt x="226103" y="265555"/>
                  </a:lnTo>
                  <a:lnTo>
                    <a:pt x="234735" y="218397"/>
                  </a:lnTo>
                  <a:lnTo>
                    <a:pt x="242426" y="170738"/>
                  </a:lnTo>
                  <a:lnTo>
                    <a:pt x="246448" y="145406"/>
                  </a:lnTo>
                  <a:lnTo>
                    <a:pt x="250497" y="120916"/>
                  </a:lnTo>
                  <a:lnTo>
                    <a:pt x="254717" y="97408"/>
                  </a:lnTo>
                  <a:lnTo>
                    <a:pt x="259254" y="75018"/>
                  </a:lnTo>
                  <a:lnTo>
                    <a:pt x="260957" y="61620"/>
                  </a:lnTo>
                  <a:lnTo>
                    <a:pt x="245267" y="18003"/>
                  </a:lnTo>
                  <a:lnTo>
                    <a:pt x="209749" y="2552"/>
                  </a:lnTo>
                  <a:lnTo>
                    <a:pt x="188287" y="244"/>
                  </a:lnTo>
                  <a:lnTo>
                    <a:pt x="180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5" name="object 45"/>
            <p:cNvSpPr/>
            <p:nvPr/>
          </p:nvSpPr>
          <p:spPr>
            <a:xfrm>
              <a:off x="5099749" y="2333332"/>
              <a:ext cx="224790" cy="347980"/>
            </a:xfrm>
            <a:custGeom>
              <a:avLst/>
              <a:gdLst/>
              <a:ahLst/>
              <a:cxnLst/>
              <a:rect l="l" t="t" r="r" b="b"/>
              <a:pathLst>
                <a:path w="224789" h="347980">
                  <a:moveTo>
                    <a:pt x="164718" y="0"/>
                  </a:moveTo>
                  <a:lnTo>
                    <a:pt x="61810" y="1079"/>
                  </a:lnTo>
                  <a:lnTo>
                    <a:pt x="14507" y="9969"/>
                  </a:lnTo>
                  <a:lnTo>
                    <a:pt x="0" y="35096"/>
                  </a:lnTo>
                  <a:lnTo>
                    <a:pt x="647" y="52743"/>
                  </a:lnTo>
                  <a:lnTo>
                    <a:pt x="8939" y="96866"/>
                  </a:lnTo>
                  <a:lnTo>
                    <a:pt x="24948" y="192557"/>
                  </a:lnTo>
                  <a:lnTo>
                    <a:pt x="34089" y="240842"/>
                  </a:lnTo>
                  <a:lnTo>
                    <a:pt x="44937" y="287232"/>
                  </a:lnTo>
                  <a:lnTo>
                    <a:pt x="58203" y="330085"/>
                  </a:lnTo>
                  <a:lnTo>
                    <a:pt x="97300" y="347592"/>
                  </a:lnTo>
                  <a:lnTo>
                    <a:pt x="113070" y="347954"/>
                  </a:lnTo>
                  <a:lnTo>
                    <a:pt x="128846" y="347592"/>
                  </a:lnTo>
                  <a:lnTo>
                    <a:pt x="167944" y="330085"/>
                  </a:lnTo>
                  <a:lnTo>
                    <a:pt x="180957" y="287439"/>
                  </a:lnTo>
                  <a:lnTo>
                    <a:pt x="191371" y="241242"/>
                  </a:lnTo>
                  <a:lnTo>
                    <a:pt x="200025" y="193159"/>
                  </a:lnTo>
                  <a:lnTo>
                    <a:pt x="215407" y="97994"/>
                  </a:lnTo>
                  <a:lnTo>
                    <a:pt x="223811" y="54241"/>
                  </a:lnTo>
                  <a:lnTo>
                    <a:pt x="211174" y="10382"/>
                  </a:lnTo>
                  <a:lnTo>
                    <a:pt x="173883" y="603"/>
                  </a:lnTo>
                  <a:lnTo>
                    <a:pt x="164718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46" name="object 4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997416" y="5417446"/>
              <a:ext cx="138010" cy="13801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973135" y="557300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1" y="184610"/>
                  </a:lnTo>
                  <a:lnTo>
                    <a:pt x="170121" y="136372"/>
                  </a:lnTo>
                  <a:lnTo>
                    <a:pt x="177707" y="89066"/>
                  </a:lnTo>
                  <a:lnTo>
                    <a:pt x="185994" y="45084"/>
                  </a:lnTo>
                  <a:lnTo>
                    <a:pt x="165242" y="3898"/>
                  </a:lnTo>
                  <a:lnTo>
                    <a:pt x="147072" y="452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48" name="object 4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358530" y="5417446"/>
              <a:ext cx="138036" cy="13801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334276" y="557300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0" y="184610"/>
                  </a:lnTo>
                  <a:lnTo>
                    <a:pt x="170115" y="136372"/>
                  </a:lnTo>
                  <a:lnTo>
                    <a:pt x="177694" y="89066"/>
                  </a:lnTo>
                  <a:lnTo>
                    <a:pt x="185969" y="45084"/>
                  </a:lnTo>
                  <a:lnTo>
                    <a:pt x="165242" y="3898"/>
                  </a:lnTo>
                  <a:lnTo>
                    <a:pt x="147715" y="500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53" name="object 5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662073" y="3431218"/>
              <a:ext cx="138010" cy="13801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637792" y="358677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1" y="184610"/>
                  </a:lnTo>
                  <a:lnTo>
                    <a:pt x="170121" y="136372"/>
                  </a:lnTo>
                  <a:lnTo>
                    <a:pt x="177707" y="89066"/>
                  </a:lnTo>
                  <a:lnTo>
                    <a:pt x="185994" y="45085"/>
                  </a:lnTo>
                  <a:lnTo>
                    <a:pt x="165242" y="3898"/>
                  </a:lnTo>
                  <a:lnTo>
                    <a:pt x="147072" y="452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55" name="object 55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023187" y="3431218"/>
              <a:ext cx="138036" cy="13801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6998934" y="358677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0" y="184610"/>
                  </a:lnTo>
                  <a:lnTo>
                    <a:pt x="170115" y="136372"/>
                  </a:lnTo>
                  <a:lnTo>
                    <a:pt x="177694" y="89066"/>
                  </a:lnTo>
                  <a:lnTo>
                    <a:pt x="185969" y="45085"/>
                  </a:lnTo>
                  <a:lnTo>
                    <a:pt x="165242" y="3898"/>
                  </a:lnTo>
                  <a:lnTo>
                    <a:pt x="147715" y="500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57" name="object 5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828561" y="3415436"/>
              <a:ext cx="166090" cy="164401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781207" y="3583934"/>
              <a:ext cx="260985" cy="382905"/>
            </a:xfrm>
            <a:custGeom>
              <a:avLst/>
              <a:gdLst/>
              <a:ahLst/>
              <a:cxnLst/>
              <a:rect l="l" t="t" r="r" b="b"/>
              <a:pathLst>
                <a:path w="260984" h="382904">
                  <a:moveTo>
                    <a:pt x="180134" y="0"/>
                  </a:moveTo>
                  <a:lnTo>
                    <a:pt x="69058" y="0"/>
                  </a:lnTo>
                  <a:lnTo>
                    <a:pt x="46071" y="3390"/>
                  </a:lnTo>
                  <a:lnTo>
                    <a:pt x="9734" y="25755"/>
                  </a:lnTo>
                  <a:lnTo>
                    <a:pt x="0" y="60489"/>
                  </a:lnTo>
                  <a:lnTo>
                    <a:pt x="1494" y="73342"/>
                  </a:lnTo>
                  <a:lnTo>
                    <a:pt x="5561" y="94005"/>
                  </a:lnTo>
                  <a:lnTo>
                    <a:pt x="9446" y="115598"/>
                  </a:lnTo>
                  <a:lnTo>
                    <a:pt x="13248" y="138025"/>
                  </a:lnTo>
                  <a:lnTo>
                    <a:pt x="17065" y="161188"/>
                  </a:lnTo>
                  <a:lnTo>
                    <a:pt x="25457" y="211371"/>
                  </a:lnTo>
                  <a:lnTo>
                    <a:pt x="34818" y="261018"/>
                  </a:lnTo>
                  <a:lnTo>
                    <a:pt x="45966" y="308733"/>
                  </a:lnTo>
                  <a:lnTo>
                    <a:pt x="59724" y="353123"/>
                  </a:lnTo>
                  <a:lnTo>
                    <a:pt x="95893" y="381165"/>
                  </a:lnTo>
                  <a:lnTo>
                    <a:pt x="126073" y="382638"/>
                  </a:lnTo>
                  <a:lnTo>
                    <a:pt x="136376" y="382638"/>
                  </a:lnTo>
                  <a:lnTo>
                    <a:pt x="177790" y="378390"/>
                  </a:lnTo>
                  <a:lnTo>
                    <a:pt x="215705" y="310900"/>
                  </a:lnTo>
                  <a:lnTo>
                    <a:pt x="226103" y="265555"/>
                  </a:lnTo>
                  <a:lnTo>
                    <a:pt x="234735" y="218397"/>
                  </a:lnTo>
                  <a:lnTo>
                    <a:pt x="242426" y="170738"/>
                  </a:lnTo>
                  <a:lnTo>
                    <a:pt x="246448" y="145406"/>
                  </a:lnTo>
                  <a:lnTo>
                    <a:pt x="250497" y="120916"/>
                  </a:lnTo>
                  <a:lnTo>
                    <a:pt x="254717" y="97408"/>
                  </a:lnTo>
                  <a:lnTo>
                    <a:pt x="259254" y="75018"/>
                  </a:lnTo>
                  <a:lnTo>
                    <a:pt x="260957" y="61620"/>
                  </a:lnTo>
                  <a:lnTo>
                    <a:pt x="245267" y="18003"/>
                  </a:lnTo>
                  <a:lnTo>
                    <a:pt x="209749" y="2552"/>
                  </a:lnTo>
                  <a:lnTo>
                    <a:pt x="188287" y="244"/>
                  </a:lnTo>
                  <a:lnTo>
                    <a:pt x="180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9" name="object 59"/>
            <p:cNvSpPr/>
            <p:nvPr/>
          </p:nvSpPr>
          <p:spPr>
            <a:xfrm>
              <a:off x="6799364" y="3600957"/>
              <a:ext cx="224790" cy="347980"/>
            </a:xfrm>
            <a:custGeom>
              <a:avLst/>
              <a:gdLst/>
              <a:ahLst/>
              <a:cxnLst/>
              <a:rect l="l" t="t" r="r" b="b"/>
              <a:pathLst>
                <a:path w="224790" h="347979">
                  <a:moveTo>
                    <a:pt x="164718" y="0"/>
                  </a:moveTo>
                  <a:lnTo>
                    <a:pt x="61810" y="1079"/>
                  </a:lnTo>
                  <a:lnTo>
                    <a:pt x="14512" y="9964"/>
                  </a:lnTo>
                  <a:lnTo>
                    <a:pt x="0" y="35090"/>
                  </a:lnTo>
                  <a:lnTo>
                    <a:pt x="646" y="52730"/>
                  </a:lnTo>
                  <a:lnTo>
                    <a:pt x="8939" y="96854"/>
                  </a:lnTo>
                  <a:lnTo>
                    <a:pt x="24948" y="192551"/>
                  </a:lnTo>
                  <a:lnTo>
                    <a:pt x="34089" y="240839"/>
                  </a:lnTo>
                  <a:lnTo>
                    <a:pt x="44936" y="287231"/>
                  </a:lnTo>
                  <a:lnTo>
                    <a:pt x="58203" y="330085"/>
                  </a:lnTo>
                  <a:lnTo>
                    <a:pt x="97305" y="347587"/>
                  </a:lnTo>
                  <a:lnTo>
                    <a:pt x="113075" y="347951"/>
                  </a:lnTo>
                  <a:lnTo>
                    <a:pt x="128847" y="347587"/>
                  </a:lnTo>
                  <a:lnTo>
                    <a:pt x="167944" y="330085"/>
                  </a:lnTo>
                  <a:lnTo>
                    <a:pt x="180957" y="287438"/>
                  </a:lnTo>
                  <a:lnTo>
                    <a:pt x="191371" y="241239"/>
                  </a:lnTo>
                  <a:lnTo>
                    <a:pt x="200025" y="193154"/>
                  </a:lnTo>
                  <a:lnTo>
                    <a:pt x="215407" y="97989"/>
                  </a:lnTo>
                  <a:lnTo>
                    <a:pt x="223811" y="54241"/>
                  </a:lnTo>
                  <a:lnTo>
                    <a:pt x="211175" y="10382"/>
                  </a:lnTo>
                  <a:lnTo>
                    <a:pt x="173882" y="603"/>
                  </a:lnTo>
                  <a:lnTo>
                    <a:pt x="164718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60" name="object 6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243074" y="3428027"/>
              <a:ext cx="138010" cy="13801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3218794" y="358358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1" y="184610"/>
                  </a:lnTo>
                  <a:lnTo>
                    <a:pt x="170121" y="136372"/>
                  </a:lnTo>
                  <a:lnTo>
                    <a:pt x="177707" y="89066"/>
                  </a:lnTo>
                  <a:lnTo>
                    <a:pt x="185994" y="45085"/>
                  </a:lnTo>
                  <a:lnTo>
                    <a:pt x="165242" y="3898"/>
                  </a:lnTo>
                  <a:lnTo>
                    <a:pt x="147072" y="452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62" name="object 62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604188" y="3428027"/>
              <a:ext cx="138036" cy="13801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579935" y="358358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0" y="184610"/>
                  </a:lnTo>
                  <a:lnTo>
                    <a:pt x="170115" y="136372"/>
                  </a:lnTo>
                  <a:lnTo>
                    <a:pt x="177694" y="89066"/>
                  </a:lnTo>
                  <a:lnTo>
                    <a:pt x="185969" y="45085"/>
                  </a:lnTo>
                  <a:lnTo>
                    <a:pt x="165242" y="3898"/>
                  </a:lnTo>
                  <a:lnTo>
                    <a:pt x="147715" y="500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67" name="object 6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910009" y="5417446"/>
              <a:ext cx="138010" cy="13801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3885729" y="557300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1" y="184610"/>
                  </a:lnTo>
                  <a:lnTo>
                    <a:pt x="170121" y="136372"/>
                  </a:lnTo>
                  <a:lnTo>
                    <a:pt x="177707" y="89066"/>
                  </a:lnTo>
                  <a:lnTo>
                    <a:pt x="185994" y="45084"/>
                  </a:lnTo>
                  <a:lnTo>
                    <a:pt x="165242" y="3898"/>
                  </a:lnTo>
                  <a:lnTo>
                    <a:pt x="147072" y="452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69" name="object 6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271124" y="5417446"/>
              <a:ext cx="138036" cy="13801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246870" y="5573005"/>
              <a:ext cx="187325" cy="289560"/>
            </a:xfrm>
            <a:custGeom>
              <a:avLst/>
              <a:gdLst/>
              <a:ahLst/>
              <a:cxnLst/>
              <a:rect l="l" t="t" r="r" b="b"/>
              <a:pathLst>
                <a:path w="187325" h="289560">
                  <a:moveTo>
                    <a:pt x="136515" y="0"/>
                  </a:moveTo>
                  <a:lnTo>
                    <a:pt x="51361" y="901"/>
                  </a:lnTo>
                  <a:lnTo>
                    <a:pt x="12068" y="8294"/>
                  </a:lnTo>
                  <a:lnTo>
                    <a:pt x="0" y="29165"/>
                  </a:lnTo>
                  <a:lnTo>
                    <a:pt x="523" y="43827"/>
                  </a:lnTo>
                  <a:lnTo>
                    <a:pt x="8739" y="88175"/>
                  </a:lnTo>
                  <a:lnTo>
                    <a:pt x="16606" y="135751"/>
                  </a:lnTo>
                  <a:lnTo>
                    <a:pt x="25149" y="184202"/>
                  </a:lnTo>
                  <a:lnTo>
                    <a:pt x="35393" y="231172"/>
                  </a:lnTo>
                  <a:lnTo>
                    <a:pt x="48364" y="274307"/>
                  </a:lnTo>
                  <a:lnTo>
                    <a:pt x="93967" y="289150"/>
                  </a:lnTo>
                  <a:lnTo>
                    <a:pt x="107079" y="288852"/>
                  </a:lnTo>
                  <a:lnTo>
                    <a:pt x="152238" y="231386"/>
                  </a:lnTo>
                  <a:lnTo>
                    <a:pt x="162030" y="184610"/>
                  </a:lnTo>
                  <a:lnTo>
                    <a:pt x="170115" y="136372"/>
                  </a:lnTo>
                  <a:lnTo>
                    <a:pt x="177694" y="89066"/>
                  </a:lnTo>
                  <a:lnTo>
                    <a:pt x="185969" y="45084"/>
                  </a:lnTo>
                  <a:lnTo>
                    <a:pt x="165242" y="3898"/>
                  </a:lnTo>
                  <a:lnTo>
                    <a:pt x="147715" y="500"/>
                  </a:lnTo>
                  <a:lnTo>
                    <a:pt x="13651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71" name="object 71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076496" y="5401652"/>
              <a:ext cx="166103" cy="164414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4029143" y="5570164"/>
              <a:ext cx="260985" cy="382905"/>
            </a:xfrm>
            <a:custGeom>
              <a:avLst/>
              <a:gdLst/>
              <a:ahLst/>
              <a:cxnLst/>
              <a:rect l="l" t="t" r="r" b="b"/>
              <a:pathLst>
                <a:path w="260985" h="382904">
                  <a:moveTo>
                    <a:pt x="180134" y="0"/>
                  </a:moveTo>
                  <a:lnTo>
                    <a:pt x="69058" y="0"/>
                  </a:lnTo>
                  <a:lnTo>
                    <a:pt x="46071" y="3390"/>
                  </a:lnTo>
                  <a:lnTo>
                    <a:pt x="9734" y="25755"/>
                  </a:lnTo>
                  <a:lnTo>
                    <a:pt x="0" y="60489"/>
                  </a:lnTo>
                  <a:lnTo>
                    <a:pt x="1494" y="73342"/>
                  </a:lnTo>
                  <a:lnTo>
                    <a:pt x="5561" y="94005"/>
                  </a:lnTo>
                  <a:lnTo>
                    <a:pt x="9446" y="115598"/>
                  </a:lnTo>
                  <a:lnTo>
                    <a:pt x="13248" y="138025"/>
                  </a:lnTo>
                  <a:lnTo>
                    <a:pt x="17065" y="161188"/>
                  </a:lnTo>
                  <a:lnTo>
                    <a:pt x="25457" y="211371"/>
                  </a:lnTo>
                  <a:lnTo>
                    <a:pt x="34818" y="261018"/>
                  </a:lnTo>
                  <a:lnTo>
                    <a:pt x="45966" y="308733"/>
                  </a:lnTo>
                  <a:lnTo>
                    <a:pt x="59724" y="353123"/>
                  </a:lnTo>
                  <a:lnTo>
                    <a:pt x="95893" y="381165"/>
                  </a:lnTo>
                  <a:lnTo>
                    <a:pt x="126073" y="382638"/>
                  </a:lnTo>
                  <a:lnTo>
                    <a:pt x="136376" y="382638"/>
                  </a:lnTo>
                  <a:lnTo>
                    <a:pt x="177790" y="378390"/>
                  </a:lnTo>
                  <a:lnTo>
                    <a:pt x="215705" y="310900"/>
                  </a:lnTo>
                  <a:lnTo>
                    <a:pt x="226103" y="265555"/>
                  </a:lnTo>
                  <a:lnTo>
                    <a:pt x="234735" y="218397"/>
                  </a:lnTo>
                  <a:lnTo>
                    <a:pt x="242426" y="170738"/>
                  </a:lnTo>
                  <a:lnTo>
                    <a:pt x="246448" y="145406"/>
                  </a:lnTo>
                  <a:lnTo>
                    <a:pt x="250497" y="120916"/>
                  </a:lnTo>
                  <a:lnTo>
                    <a:pt x="254717" y="97408"/>
                  </a:lnTo>
                  <a:lnTo>
                    <a:pt x="259254" y="75018"/>
                  </a:lnTo>
                  <a:lnTo>
                    <a:pt x="260957" y="61620"/>
                  </a:lnTo>
                  <a:lnTo>
                    <a:pt x="245267" y="18003"/>
                  </a:lnTo>
                  <a:lnTo>
                    <a:pt x="209749" y="2552"/>
                  </a:lnTo>
                  <a:lnTo>
                    <a:pt x="188287" y="244"/>
                  </a:lnTo>
                  <a:lnTo>
                    <a:pt x="180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3" name="object 73"/>
            <p:cNvSpPr/>
            <p:nvPr/>
          </p:nvSpPr>
          <p:spPr>
            <a:xfrm>
              <a:off x="4047312" y="5587174"/>
              <a:ext cx="224790" cy="347980"/>
            </a:xfrm>
            <a:custGeom>
              <a:avLst/>
              <a:gdLst/>
              <a:ahLst/>
              <a:cxnLst/>
              <a:rect l="l" t="t" r="r" b="b"/>
              <a:pathLst>
                <a:path w="224789" h="347979">
                  <a:moveTo>
                    <a:pt x="164693" y="0"/>
                  </a:moveTo>
                  <a:lnTo>
                    <a:pt x="61810" y="1092"/>
                  </a:lnTo>
                  <a:lnTo>
                    <a:pt x="14502" y="9977"/>
                  </a:lnTo>
                  <a:lnTo>
                    <a:pt x="0" y="35103"/>
                  </a:lnTo>
                  <a:lnTo>
                    <a:pt x="647" y="52743"/>
                  </a:lnTo>
                  <a:lnTo>
                    <a:pt x="8934" y="96871"/>
                  </a:lnTo>
                  <a:lnTo>
                    <a:pt x="24942" y="192566"/>
                  </a:lnTo>
                  <a:lnTo>
                    <a:pt x="34083" y="240850"/>
                  </a:lnTo>
                  <a:lnTo>
                    <a:pt x="44929" y="287237"/>
                  </a:lnTo>
                  <a:lnTo>
                    <a:pt x="58191" y="330085"/>
                  </a:lnTo>
                  <a:lnTo>
                    <a:pt x="97282" y="347605"/>
                  </a:lnTo>
                  <a:lnTo>
                    <a:pt x="113056" y="347967"/>
                  </a:lnTo>
                  <a:lnTo>
                    <a:pt x="128833" y="347605"/>
                  </a:lnTo>
                  <a:lnTo>
                    <a:pt x="167919" y="330085"/>
                  </a:lnTo>
                  <a:lnTo>
                    <a:pt x="180938" y="287443"/>
                  </a:lnTo>
                  <a:lnTo>
                    <a:pt x="191358" y="241248"/>
                  </a:lnTo>
                  <a:lnTo>
                    <a:pt x="200016" y="193165"/>
                  </a:lnTo>
                  <a:lnTo>
                    <a:pt x="215399" y="98002"/>
                  </a:lnTo>
                  <a:lnTo>
                    <a:pt x="223799" y="54254"/>
                  </a:lnTo>
                  <a:lnTo>
                    <a:pt x="211168" y="10389"/>
                  </a:lnTo>
                  <a:lnTo>
                    <a:pt x="173865" y="605"/>
                  </a:lnTo>
                  <a:lnTo>
                    <a:pt x="164693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sp>
        <p:nvSpPr>
          <p:cNvPr id="4" name="object 76" descr="$PPTXTitle">
            <a:extLst>
              <a:ext uri="{FF2B5EF4-FFF2-40B4-BE49-F238E27FC236}">
                <a16:creationId xmlns:a16="http://schemas.microsoft.com/office/drawing/2014/main" id="{ACA97BC9-5D80-7696-DDB7-AF26575C5A2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973452" y="582027"/>
            <a:ext cx="825055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2500" b="1" i="0">
                <a:solidFill>
                  <a:srgbClr val="5FA05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ts val="100"/>
              </a:spcBef>
            </a:pPr>
            <a:r>
              <a:rPr lang="fr-CA" noProof="0" dirty="0">
                <a:solidFill>
                  <a:srgbClr val="477D77"/>
                </a:solidFill>
              </a:rPr>
              <a:t>SE</a:t>
            </a:r>
            <a:r>
              <a:rPr lang="fr-CA" spc="150" noProof="0" dirty="0">
                <a:solidFill>
                  <a:srgbClr val="477D77"/>
                </a:solidFill>
              </a:rPr>
              <a:t> </a:t>
            </a:r>
            <a:r>
              <a:rPr lang="fr-CA" spc="50" noProof="0" dirty="0">
                <a:solidFill>
                  <a:srgbClr val="477D77"/>
                </a:solidFill>
              </a:rPr>
              <a:t>PRÉPARER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spc="60" noProof="0" dirty="0">
                <a:solidFill>
                  <a:srgbClr val="477D77"/>
                </a:solidFill>
              </a:rPr>
              <a:t>PARTICIPER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UN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SALON</a:t>
            </a:r>
            <a:r>
              <a:rPr lang="fr-CA" spc="145" noProof="0" dirty="0">
                <a:solidFill>
                  <a:srgbClr val="477D77"/>
                </a:solidFill>
              </a:rPr>
              <a:t> </a:t>
            </a:r>
            <a:r>
              <a:rPr lang="fr-CA" spc="70" noProof="0" dirty="0">
                <a:solidFill>
                  <a:srgbClr val="477D77"/>
                </a:solidFill>
              </a:rPr>
              <a:t>PROFESSIONNEL</a:t>
            </a:r>
            <a:br>
              <a:rPr lang="fr-CA" spc="40" noProof="0" dirty="0"/>
            </a:br>
            <a:r>
              <a:rPr lang="fr-CA" spc="40" noProof="0" dirty="0"/>
              <a:t>Production orale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9C1C0D-5477-8483-1722-ABA8975ADA82}"/>
              </a:ext>
            </a:extLst>
          </p:cNvPr>
          <p:cNvSpPr txBox="1"/>
          <p:nvPr/>
        </p:nvSpPr>
        <p:spPr>
          <a:xfrm>
            <a:off x="6172200" y="2648524"/>
            <a:ext cx="7297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pc="-10" noProof="0" dirty="0">
                <a:solidFill>
                  <a:srgbClr val="007569"/>
                </a:solidFill>
                <a:latin typeface="Calibri"/>
                <a:cs typeface="Calibri"/>
              </a:rPr>
              <a:t>Étapes d’une présentation de produits ou services : </a:t>
            </a:r>
          </a:p>
          <a:p>
            <a:pPr marL="342900" indent="-342900">
              <a:buFont typeface="+mj-lt"/>
              <a:buAutoNum type="arabicPeriod"/>
            </a:pPr>
            <a:r>
              <a:rPr lang="fr-CA" spc="-10" noProof="0" dirty="0">
                <a:solidFill>
                  <a:srgbClr val="007569"/>
                </a:solidFill>
                <a:latin typeface="Calibri"/>
                <a:cs typeface="Calibri"/>
              </a:rPr>
              <a:t>Présentez-vous</a:t>
            </a:r>
          </a:p>
          <a:p>
            <a:pPr marL="342900" indent="-342900">
              <a:buFont typeface="+mj-lt"/>
              <a:buAutoNum type="arabicPeriod"/>
            </a:pPr>
            <a:r>
              <a:rPr lang="fr-CA" spc="-10" noProof="0" dirty="0">
                <a:solidFill>
                  <a:srgbClr val="007569"/>
                </a:solidFill>
                <a:latin typeface="Calibri"/>
                <a:cs typeface="Calibri"/>
              </a:rPr>
              <a:t>Exposez le problème</a:t>
            </a:r>
          </a:p>
          <a:p>
            <a:pPr marL="342900" indent="-342900">
              <a:buFont typeface="+mj-lt"/>
              <a:buAutoNum type="arabicPeriod"/>
            </a:pPr>
            <a:r>
              <a:rPr lang="fr-CA" spc="-10" noProof="0" dirty="0">
                <a:solidFill>
                  <a:srgbClr val="007569"/>
                </a:solidFill>
                <a:latin typeface="Calibri"/>
                <a:cs typeface="Calibri"/>
              </a:rPr>
              <a:t>Présentez la solution à ce problème, c’est-à-dire votre projet, votre service ou votre produit. 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fr-CA" spc="-10" noProof="0" dirty="0">
                <a:solidFill>
                  <a:srgbClr val="007569"/>
                </a:solidFill>
                <a:latin typeface="Calibri"/>
                <a:cs typeface="Calibri"/>
              </a:rPr>
              <a:t>Établissez un lien de confiance avec votre auditoire : 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fr-CA" spc="-10" noProof="0" dirty="0">
                <a:solidFill>
                  <a:srgbClr val="007569"/>
                </a:solidFill>
                <a:latin typeface="Calibri"/>
                <a:cs typeface="Calibri"/>
              </a:rPr>
              <a:t>Terminez la présentation en rappelant votre solution </a:t>
            </a:r>
          </a:p>
        </p:txBody>
      </p:sp>
      <p:grpSp>
        <p:nvGrpSpPr>
          <p:cNvPr id="162" name="Groupe 161">
            <a:extLst>
              <a:ext uri="{FF2B5EF4-FFF2-40B4-BE49-F238E27FC236}">
                <a16:creationId xmlns:a16="http://schemas.microsoft.com/office/drawing/2014/main" id="{CA27B6D5-4965-7A94-16CE-ACD1943F8680}"/>
              </a:ext>
            </a:extLst>
          </p:cNvPr>
          <p:cNvGrpSpPr/>
          <p:nvPr/>
        </p:nvGrpSpPr>
        <p:grpSpPr>
          <a:xfrm>
            <a:off x="9573098" y="5302684"/>
            <a:ext cx="5051234" cy="2927537"/>
            <a:chOff x="9573098" y="5302684"/>
            <a:chExt cx="5051234" cy="2927537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38BC2CE7-40DA-F27F-186F-AE9382E5A47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4377225" y="6099614"/>
              <a:ext cx="246378" cy="179518"/>
            </a:xfrm>
            <a:custGeom>
              <a:avLst/>
              <a:gdLst/>
              <a:ahLst/>
              <a:cxnLst/>
              <a:rect l="l" t="t" r="r" b="b"/>
              <a:pathLst>
                <a:path w="169545" h="169545">
                  <a:moveTo>
                    <a:pt x="169459" y="0"/>
                  </a:moveTo>
                  <a:lnTo>
                    <a:pt x="0" y="169462"/>
                  </a:lnTo>
                  <a:lnTo>
                    <a:pt x="169459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4DECCFCC-6E97-5E5B-EB4C-A0AD92CFAE9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4329523" y="6061183"/>
              <a:ext cx="294361" cy="0"/>
            </a:xfrm>
            <a:custGeom>
              <a:avLst/>
              <a:gdLst/>
              <a:ahLst/>
              <a:cxnLst/>
              <a:rect l="l" t="t" r="r" b="b"/>
              <a:pathLst>
                <a:path w="202565">
                  <a:moveTo>
                    <a:pt x="202285" y="0"/>
                  </a:moveTo>
                  <a:lnTo>
                    <a:pt x="0" y="0"/>
                  </a:lnTo>
                  <a:lnTo>
                    <a:pt x="202285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57360B73-8F78-20D0-3D58-BE859BB0929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3643504" y="5306950"/>
              <a:ext cx="979974" cy="714711"/>
            </a:xfrm>
            <a:custGeom>
              <a:avLst/>
              <a:gdLst/>
              <a:ahLst/>
              <a:cxnLst/>
              <a:rect l="l" t="t" r="r" b="b"/>
              <a:pathLst>
                <a:path w="674370" h="675004">
                  <a:moveTo>
                    <a:pt x="674370" y="674393"/>
                  </a:moveTo>
                  <a:lnTo>
                    <a:pt x="0" y="0"/>
                  </a:lnTo>
                  <a:lnTo>
                    <a:pt x="674370" y="67439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74" name="object 6">
              <a:extLst>
                <a:ext uri="{FF2B5EF4-FFF2-40B4-BE49-F238E27FC236}">
                  <a16:creationId xmlns:a16="http://schemas.microsoft.com/office/drawing/2014/main" id="{41EE7DD3-0828-8C0A-9C97-345876609A3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3959088" y="5702112"/>
              <a:ext cx="664389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0" y="0"/>
                  </a:moveTo>
                  <a:lnTo>
                    <a:pt x="45720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75" name="object 7">
              <a:extLst>
                <a:ext uri="{FF2B5EF4-FFF2-40B4-BE49-F238E27FC236}">
                  <a16:creationId xmlns:a16="http://schemas.microsoft.com/office/drawing/2014/main" id="{6D25E124-BC87-5EC1-AAF1-D25F01A3AE5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3082059" y="6061187"/>
              <a:ext cx="1541936" cy="0"/>
            </a:xfrm>
            <a:custGeom>
              <a:avLst/>
              <a:gdLst/>
              <a:ahLst/>
              <a:cxnLst/>
              <a:rect l="l" t="t" r="r" b="b"/>
              <a:pathLst>
                <a:path w="1061084">
                  <a:moveTo>
                    <a:pt x="1060729" y="0"/>
                  </a:moveTo>
                  <a:lnTo>
                    <a:pt x="0" y="0"/>
                  </a:lnTo>
                  <a:lnTo>
                    <a:pt x="1060729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76" name="object 8">
              <a:extLst>
                <a:ext uri="{FF2B5EF4-FFF2-40B4-BE49-F238E27FC236}">
                  <a16:creationId xmlns:a16="http://schemas.microsoft.com/office/drawing/2014/main" id="{4C7407C7-8C9A-7E25-A0FF-CBC5AAD4226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3695391" y="5821231"/>
              <a:ext cx="0" cy="689834"/>
            </a:xfrm>
            <a:custGeom>
              <a:avLst/>
              <a:gdLst/>
              <a:ahLst/>
              <a:cxnLst/>
              <a:rect l="l" t="t" r="r" b="b"/>
              <a:pathLst>
                <a:path h="651510">
                  <a:moveTo>
                    <a:pt x="0" y="0"/>
                  </a:moveTo>
                  <a:lnTo>
                    <a:pt x="0" y="65139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77" name="object 9">
              <a:extLst>
                <a:ext uri="{FF2B5EF4-FFF2-40B4-BE49-F238E27FC236}">
                  <a16:creationId xmlns:a16="http://schemas.microsoft.com/office/drawing/2014/main" id="{8E80505F-3D73-48AB-F683-EB7E0E99B9B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3697794" y="5821231"/>
              <a:ext cx="0" cy="591671"/>
            </a:xfrm>
            <a:custGeom>
              <a:avLst/>
              <a:gdLst/>
              <a:ahLst/>
              <a:cxnLst/>
              <a:rect l="l" t="t" r="r" b="b"/>
              <a:pathLst>
                <a:path h="558800">
                  <a:moveTo>
                    <a:pt x="0" y="0"/>
                  </a:moveTo>
                  <a:lnTo>
                    <a:pt x="0" y="558709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78" name="object 10">
              <a:extLst>
                <a:ext uri="{FF2B5EF4-FFF2-40B4-BE49-F238E27FC236}">
                  <a16:creationId xmlns:a16="http://schemas.microsoft.com/office/drawing/2014/main" id="{EE618F88-95F4-818C-504C-C3D5B62DB1C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2255470" y="5367581"/>
              <a:ext cx="1411827" cy="1028700"/>
            </a:xfrm>
            <a:custGeom>
              <a:avLst/>
              <a:gdLst/>
              <a:ahLst/>
              <a:cxnLst/>
              <a:rect l="l" t="t" r="r" b="b"/>
              <a:pathLst>
                <a:path w="971550" h="971550">
                  <a:moveTo>
                    <a:pt x="0" y="971016"/>
                  </a:moveTo>
                  <a:lnTo>
                    <a:pt x="971003" y="0"/>
                  </a:lnTo>
                  <a:lnTo>
                    <a:pt x="0" y="971016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79" name="object 11">
              <a:extLst>
                <a:ext uri="{FF2B5EF4-FFF2-40B4-BE49-F238E27FC236}">
                  <a16:creationId xmlns:a16="http://schemas.microsoft.com/office/drawing/2014/main" id="{C54038CE-570F-0706-2D9C-DEA2CDF9B0D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42195" y="6061188"/>
              <a:ext cx="857246" cy="0"/>
            </a:xfrm>
            <a:custGeom>
              <a:avLst/>
              <a:gdLst/>
              <a:ahLst/>
              <a:cxnLst/>
              <a:rect l="l" t="t" r="r" b="b"/>
              <a:pathLst>
                <a:path w="589915">
                  <a:moveTo>
                    <a:pt x="0" y="0"/>
                  </a:moveTo>
                  <a:lnTo>
                    <a:pt x="589584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0" name="object 12">
              <a:extLst>
                <a:ext uri="{FF2B5EF4-FFF2-40B4-BE49-F238E27FC236}">
                  <a16:creationId xmlns:a16="http://schemas.microsoft.com/office/drawing/2014/main" id="{7ABAF35A-E42A-5E7B-2514-760BDCAB2B3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224180" y="5821231"/>
              <a:ext cx="0" cy="382569"/>
            </a:xfrm>
            <a:custGeom>
              <a:avLst/>
              <a:gdLst/>
              <a:ahLst/>
              <a:cxnLst/>
              <a:rect l="l" t="t" r="r" b="b"/>
              <a:pathLst>
                <a:path h="361314">
                  <a:moveTo>
                    <a:pt x="0" y="0"/>
                  </a:moveTo>
                  <a:lnTo>
                    <a:pt x="0" y="36117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1" name="object 13">
              <a:extLst>
                <a:ext uri="{FF2B5EF4-FFF2-40B4-BE49-F238E27FC236}">
                  <a16:creationId xmlns:a16="http://schemas.microsoft.com/office/drawing/2014/main" id="{A944A480-D00E-BC0B-3C79-0D9A58F6751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185610" y="5302684"/>
              <a:ext cx="1589920" cy="1158464"/>
            </a:xfrm>
            <a:custGeom>
              <a:avLst/>
              <a:gdLst/>
              <a:ahLst/>
              <a:cxnLst/>
              <a:rect l="l" t="t" r="r" b="b"/>
              <a:pathLst>
                <a:path w="1094104" h="1094104">
                  <a:moveTo>
                    <a:pt x="0" y="0"/>
                  </a:moveTo>
                  <a:lnTo>
                    <a:pt x="1093546" y="1093596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2" name="object 14">
              <a:extLst>
                <a:ext uri="{FF2B5EF4-FFF2-40B4-BE49-F238E27FC236}">
                  <a16:creationId xmlns:a16="http://schemas.microsoft.com/office/drawing/2014/main" id="{9ADBA1E4-DE1B-DD64-8E8F-4B3FEDFF106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2226555" y="5821231"/>
              <a:ext cx="0" cy="385258"/>
            </a:xfrm>
            <a:custGeom>
              <a:avLst/>
              <a:gdLst/>
              <a:ahLst/>
              <a:cxnLst/>
              <a:rect l="l" t="t" r="r" b="b"/>
              <a:pathLst>
                <a:path h="363854">
                  <a:moveTo>
                    <a:pt x="0" y="0"/>
                  </a:moveTo>
                  <a:lnTo>
                    <a:pt x="0" y="363832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3" name="object 15">
              <a:extLst>
                <a:ext uri="{FF2B5EF4-FFF2-40B4-BE49-F238E27FC236}">
                  <a16:creationId xmlns:a16="http://schemas.microsoft.com/office/drawing/2014/main" id="{45D78A9F-D201-08F1-7616-DCDB22FA176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1736162" y="5821231"/>
              <a:ext cx="0" cy="604445"/>
            </a:xfrm>
            <a:custGeom>
              <a:avLst/>
              <a:gdLst/>
              <a:ahLst/>
              <a:cxnLst/>
              <a:rect l="l" t="t" r="r" b="b"/>
              <a:pathLst>
                <a:path h="570864">
                  <a:moveTo>
                    <a:pt x="0" y="0"/>
                  </a:moveTo>
                  <a:lnTo>
                    <a:pt x="0" y="570359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4" name="object 16">
              <a:extLst>
                <a:ext uri="{FF2B5EF4-FFF2-40B4-BE49-F238E27FC236}">
                  <a16:creationId xmlns:a16="http://schemas.microsoft.com/office/drawing/2014/main" id="{DCC98E9E-B1F8-0A1D-C625-D8DC95F06BE8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098757" y="6061177"/>
              <a:ext cx="782503" cy="0"/>
            </a:xfrm>
            <a:custGeom>
              <a:avLst/>
              <a:gdLst/>
              <a:ahLst/>
              <a:cxnLst/>
              <a:rect l="l" t="t" r="r" b="b"/>
              <a:pathLst>
                <a:path w="538479">
                  <a:moveTo>
                    <a:pt x="0" y="0"/>
                  </a:moveTo>
                  <a:lnTo>
                    <a:pt x="538124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5" name="object 17">
              <a:extLst>
                <a:ext uri="{FF2B5EF4-FFF2-40B4-BE49-F238E27FC236}">
                  <a16:creationId xmlns:a16="http://schemas.microsoft.com/office/drawing/2014/main" id="{6751849A-03D4-BEE4-D35F-C72F3DCEC13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210615" y="5306921"/>
              <a:ext cx="1577924" cy="1149723"/>
            </a:xfrm>
            <a:custGeom>
              <a:avLst/>
              <a:gdLst/>
              <a:ahLst/>
              <a:cxnLst/>
              <a:rect l="l" t="t" r="r" b="b"/>
              <a:pathLst>
                <a:path w="1085850" h="1085850">
                  <a:moveTo>
                    <a:pt x="0" y="0"/>
                  </a:moveTo>
                  <a:lnTo>
                    <a:pt x="1085532" y="108559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6" name="object 18">
              <a:extLst>
                <a:ext uri="{FF2B5EF4-FFF2-40B4-BE49-F238E27FC236}">
                  <a16:creationId xmlns:a16="http://schemas.microsoft.com/office/drawing/2014/main" id="{E0FC45F7-E563-BCAF-1706-C91261BEEBC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245739" y="5821231"/>
              <a:ext cx="0" cy="639408"/>
            </a:xfrm>
            <a:custGeom>
              <a:avLst/>
              <a:gdLst/>
              <a:ahLst/>
              <a:cxnLst/>
              <a:rect l="l" t="t" r="r" b="b"/>
              <a:pathLst>
                <a:path h="603885">
                  <a:moveTo>
                    <a:pt x="0" y="0"/>
                  </a:moveTo>
                  <a:lnTo>
                    <a:pt x="0" y="60351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7" name="object 19">
              <a:extLst>
                <a:ext uri="{FF2B5EF4-FFF2-40B4-BE49-F238E27FC236}">
                  <a16:creationId xmlns:a16="http://schemas.microsoft.com/office/drawing/2014/main" id="{2D26EDEB-6F1F-8AE2-19DF-833387500E2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755330" y="5821231"/>
              <a:ext cx="0" cy="359709"/>
            </a:xfrm>
            <a:custGeom>
              <a:avLst/>
              <a:gdLst/>
              <a:ahLst/>
              <a:cxnLst/>
              <a:rect l="l" t="t" r="r" b="b"/>
              <a:pathLst>
                <a:path h="339725">
                  <a:moveTo>
                    <a:pt x="0" y="0"/>
                  </a:moveTo>
                  <a:lnTo>
                    <a:pt x="0" y="339705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8" name="object 20">
              <a:extLst>
                <a:ext uri="{FF2B5EF4-FFF2-40B4-BE49-F238E27FC236}">
                  <a16:creationId xmlns:a16="http://schemas.microsoft.com/office/drawing/2014/main" id="{FCF9FA1F-A7E9-1436-C396-86AA0E15A45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733433" y="5673928"/>
              <a:ext cx="570267" cy="415514"/>
            </a:xfrm>
            <a:custGeom>
              <a:avLst/>
              <a:gdLst/>
              <a:ahLst/>
              <a:cxnLst/>
              <a:rect l="l" t="t" r="r" b="b"/>
              <a:pathLst>
                <a:path w="392429" h="392429">
                  <a:moveTo>
                    <a:pt x="0" y="0"/>
                  </a:moveTo>
                  <a:lnTo>
                    <a:pt x="392366" y="39236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89" name="object 21">
              <a:extLst>
                <a:ext uri="{FF2B5EF4-FFF2-40B4-BE49-F238E27FC236}">
                  <a16:creationId xmlns:a16="http://schemas.microsoft.com/office/drawing/2014/main" id="{97E97F97-E712-02DF-89F7-1A7981C178F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0264923" y="5821231"/>
              <a:ext cx="0" cy="307265"/>
            </a:xfrm>
            <a:custGeom>
              <a:avLst/>
              <a:gdLst/>
              <a:ahLst/>
              <a:cxnLst/>
              <a:rect l="l" t="t" r="r" b="b"/>
              <a:pathLst>
                <a:path h="290195">
                  <a:moveTo>
                    <a:pt x="0" y="0"/>
                  </a:moveTo>
                  <a:lnTo>
                    <a:pt x="0" y="29001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90" name="object 22">
              <a:extLst>
                <a:ext uri="{FF2B5EF4-FFF2-40B4-BE49-F238E27FC236}">
                  <a16:creationId xmlns:a16="http://schemas.microsoft.com/office/drawing/2014/main" id="{684BC199-CB51-2C4D-7CD5-84F38EC94A5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4377954" y="5842101"/>
              <a:ext cx="246378" cy="179518"/>
            </a:xfrm>
            <a:custGeom>
              <a:avLst/>
              <a:gdLst/>
              <a:ahLst/>
              <a:cxnLst/>
              <a:rect l="l" t="t" r="r" b="b"/>
              <a:pathLst>
                <a:path w="169545" h="169545">
                  <a:moveTo>
                    <a:pt x="168956" y="168965"/>
                  </a:moveTo>
                  <a:lnTo>
                    <a:pt x="0" y="0"/>
                  </a:lnTo>
                  <a:lnTo>
                    <a:pt x="168956" y="168965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91" name="object 23">
              <a:extLst>
                <a:ext uri="{FF2B5EF4-FFF2-40B4-BE49-F238E27FC236}">
                  <a16:creationId xmlns:a16="http://schemas.microsoft.com/office/drawing/2014/main" id="{86EF80A4-B765-9DD6-5BA0-59BA654CFBD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3937237" y="6059439"/>
              <a:ext cx="686535" cy="0"/>
            </a:xfrm>
            <a:custGeom>
              <a:avLst/>
              <a:gdLst/>
              <a:ahLst/>
              <a:cxnLst/>
              <a:rect l="l" t="t" r="r" b="b"/>
              <a:pathLst>
                <a:path w="472440">
                  <a:moveTo>
                    <a:pt x="472237" y="0"/>
                  </a:moveTo>
                  <a:lnTo>
                    <a:pt x="0" y="0"/>
                  </a:lnTo>
                  <a:lnTo>
                    <a:pt x="472237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92" name="object 24">
              <a:extLst>
                <a:ext uri="{FF2B5EF4-FFF2-40B4-BE49-F238E27FC236}">
                  <a16:creationId xmlns:a16="http://schemas.microsoft.com/office/drawing/2014/main" id="{ED11B96D-4043-3CC4-6E2B-0AB604CE1B2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3599894" y="6099617"/>
              <a:ext cx="1024266" cy="746312"/>
            </a:xfrm>
            <a:custGeom>
              <a:avLst/>
              <a:gdLst/>
              <a:ahLst/>
              <a:cxnLst/>
              <a:rect l="l" t="t" r="r" b="b"/>
              <a:pathLst>
                <a:path w="704850" h="704850">
                  <a:moveTo>
                    <a:pt x="704380" y="0"/>
                  </a:moveTo>
                  <a:lnTo>
                    <a:pt x="0" y="704372"/>
                  </a:lnTo>
                  <a:lnTo>
                    <a:pt x="70438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93" name="object 25">
              <a:extLst>
                <a:ext uri="{FF2B5EF4-FFF2-40B4-BE49-F238E27FC236}">
                  <a16:creationId xmlns:a16="http://schemas.microsoft.com/office/drawing/2014/main" id="{0C4935E7-AEDD-0C22-9031-D59158D5184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3490931" y="5910475"/>
              <a:ext cx="902462" cy="657561"/>
            </a:xfrm>
            <a:custGeom>
              <a:avLst/>
              <a:gdLst/>
              <a:ahLst/>
              <a:cxnLst/>
              <a:rect l="l" t="t" r="r" b="b"/>
              <a:pathLst>
                <a:path w="621029" h="621029">
                  <a:moveTo>
                    <a:pt x="0" y="620496"/>
                  </a:moveTo>
                  <a:lnTo>
                    <a:pt x="620522" y="0"/>
                  </a:lnTo>
                  <a:lnTo>
                    <a:pt x="0" y="62049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94" name="object 26">
              <a:extLst>
                <a:ext uri="{FF2B5EF4-FFF2-40B4-BE49-F238E27FC236}">
                  <a16:creationId xmlns:a16="http://schemas.microsoft.com/office/drawing/2014/main" id="{1F60F2A7-518E-C074-387A-EC088E4237F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3695391" y="6039553"/>
              <a:ext cx="0" cy="399378"/>
            </a:xfrm>
            <a:custGeom>
              <a:avLst/>
              <a:gdLst/>
              <a:ahLst/>
              <a:cxnLst/>
              <a:rect l="l" t="t" r="r" b="b"/>
              <a:pathLst>
                <a:path h="377189">
                  <a:moveTo>
                    <a:pt x="0" y="0"/>
                  </a:moveTo>
                  <a:lnTo>
                    <a:pt x="0" y="376682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95" name="object 27">
              <a:extLst>
                <a:ext uri="{FF2B5EF4-FFF2-40B4-BE49-F238E27FC236}">
                  <a16:creationId xmlns:a16="http://schemas.microsoft.com/office/drawing/2014/main" id="{103E5DEF-C7DB-D3BE-510F-5F70A43BA10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3204998" y="5821231"/>
              <a:ext cx="0" cy="1085178"/>
            </a:xfrm>
            <a:custGeom>
              <a:avLst/>
              <a:gdLst/>
              <a:ahLst/>
              <a:cxnLst/>
              <a:rect l="l" t="t" r="r" b="b"/>
              <a:pathLst>
                <a:path h="1024890">
                  <a:moveTo>
                    <a:pt x="0" y="0"/>
                  </a:moveTo>
                  <a:lnTo>
                    <a:pt x="0" y="102454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96" name="object 28">
              <a:extLst>
                <a:ext uri="{FF2B5EF4-FFF2-40B4-BE49-F238E27FC236}">
                  <a16:creationId xmlns:a16="http://schemas.microsoft.com/office/drawing/2014/main" id="{405F7BAC-31A1-9CA1-F850-72C0059F7D17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710418" y="6056403"/>
              <a:ext cx="501983" cy="365760"/>
            </a:xfrm>
            <a:custGeom>
              <a:avLst/>
              <a:gdLst/>
              <a:ahLst/>
              <a:cxnLst/>
              <a:rect l="l" t="t" r="r" b="b"/>
              <a:pathLst>
                <a:path w="345440" h="345439">
                  <a:moveTo>
                    <a:pt x="0" y="0"/>
                  </a:moveTo>
                  <a:lnTo>
                    <a:pt x="344855" y="34485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97" name="object 29">
              <a:extLst>
                <a:ext uri="{FF2B5EF4-FFF2-40B4-BE49-F238E27FC236}">
                  <a16:creationId xmlns:a16="http://schemas.microsoft.com/office/drawing/2014/main" id="{0CC6A12B-714A-61AA-5A49-CE6BA358B48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274293" y="6059442"/>
              <a:ext cx="1373993" cy="0"/>
            </a:xfrm>
            <a:custGeom>
              <a:avLst/>
              <a:gdLst/>
              <a:ahLst/>
              <a:cxnLst/>
              <a:rect l="l" t="t" r="r" b="b"/>
              <a:pathLst>
                <a:path w="945515">
                  <a:moveTo>
                    <a:pt x="945095" y="0"/>
                  </a:moveTo>
                  <a:lnTo>
                    <a:pt x="0" y="0"/>
                  </a:lnTo>
                  <a:lnTo>
                    <a:pt x="94509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98" name="object 30">
              <a:extLst>
                <a:ext uri="{FF2B5EF4-FFF2-40B4-BE49-F238E27FC236}">
                  <a16:creationId xmlns:a16="http://schemas.microsoft.com/office/drawing/2014/main" id="{9F2F2131-0F39-C4AC-87E2-A26BDD53820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2190990" y="6035262"/>
              <a:ext cx="559194" cy="407446"/>
            </a:xfrm>
            <a:custGeom>
              <a:avLst/>
              <a:gdLst/>
              <a:ahLst/>
              <a:cxnLst/>
              <a:rect l="l" t="t" r="r" b="b"/>
              <a:pathLst>
                <a:path w="384809" h="384810">
                  <a:moveTo>
                    <a:pt x="384797" y="0"/>
                  </a:moveTo>
                  <a:lnTo>
                    <a:pt x="0" y="384797"/>
                  </a:lnTo>
                  <a:lnTo>
                    <a:pt x="38479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99" name="object 31">
              <a:extLst>
                <a:ext uri="{FF2B5EF4-FFF2-40B4-BE49-F238E27FC236}">
                  <a16:creationId xmlns:a16="http://schemas.microsoft.com/office/drawing/2014/main" id="{497672C9-FB6D-88CB-6367-F151862B9BD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250666" y="5707482"/>
              <a:ext cx="1459809" cy="1062990"/>
            </a:xfrm>
            <a:custGeom>
              <a:avLst/>
              <a:gdLst/>
              <a:ahLst/>
              <a:cxnLst/>
              <a:rect l="l" t="t" r="r" b="b"/>
              <a:pathLst>
                <a:path w="1004570" h="1003935">
                  <a:moveTo>
                    <a:pt x="1003998" y="0"/>
                  </a:moveTo>
                  <a:lnTo>
                    <a:pt x="0" y="1003922"/>
                  </a:lnTo>
                  <a:lnTo>
                    <a:pt x="1003998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00" name="object 32">
              <a:extLst>
                <a:ext uri="{FF2B5EF4-FFF2-40B4-BE49-F238E27FC236}">
                  <a16:creationId xmlns:a16="http://schemas.microsoft.com/office/drawing/2014/main" id="{F9AC22B1-6D92-8AD1-54F3-237CDAB4D1D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2226571" y="5818200"/>
              <a:ext cx="0" cy="841786"/>
            </a:xfrm>
            <a:custGeom>
              <a:avLst/>
              <a:gdLst/>
              <a:ahLst/>
              <a:cxnLst/>
              <a:rect l="l" t="t" r="r" b="b"/>
              <a:pathLst>
                <a:path h="795020">
                  <a:moveTo>
                    <a:pt x="0" y="794791"/>
                  </a:moveTo>
                  <a:lnTo>
                    <a:pt x="0" y="0"/>
                  </a:lnTo>
                  <a:lnTo>
                    <a:pt x="0" y="794791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01" name="object 33">
              <a:extLst>
                <a:ext uri="{FF2B5EF4-FFF2-40B4-BE49-F238E27FC236}">
                  <a16:creationId xmlns:a16="http://schemas.microsoft.com/office/drawing/2014/main" id="{EB850DF0-FD59-669B-AFEE-44FA65ED3B82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601176" y="6059433"/>
              <a:ext cx="1777241" cy="0"/>
            </a:xfrm>
            <a:custGeom>
              <a:avLst/>
              <a:gdLst/>
              <a:ahLst/>
              <a:cxnLst/>
              <a:rect l="l" t="t" r="r" b="b"/>
              <a:pathLst>
                <a:path w="1223009">
                  <a:moveTo>
                    <a:pt x="1222946" y="0"/>
                  </a:moveTo>
                  <a:lnTo>
                    <a:pt x="0" y="0"/>
                  </a:lnTo>
                  <a:lnTo>
                    <a:pt x="1222946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02" name="object 34">
              <a:extLst>
                <a:ext uri="{FF2B5EF4-FFF2-40B4-BE49-F238E27FC236}">
                  <a16:creationId xmlns:a16="http://schemas.microsoft.com/office/drawing/2014/main" id="{5D7CBB44-698B-1DBA-D1A0-49C0D54732A5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736148" y="5901393"/>
              <a:ext cx="0" cy="675715"/>
            </a:xfrm>
            <a:custGeom>
              <a:avLst/>
              <a:gdLst/>
              <a:ahLst/>
              <a:cxnLst/>
              <a:rect l="l" t="t" r="r" b="b"/>
              <a:pathLst>
                <a:path h="638175">
                  <a:moveTo>
                    <a:pt x="0" y="637641"/>
                  </a:moveTo>
                  <a:lnTo>
                    <a:pt x="0" y="0"/>
                  </a:lnTo>
                  <a:lnTo>
                    <a:pt x="0" y="637641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03" name="object 35">
              <a:extLst>
                <a:ext uri="{FF2B5EF4-FFF2-40B4-BE49-F238E27FC236}">
                  <a16:creationId xmlns:a16="http://schemas.microsoft.com/office/drawing/2014/main" id="{5774C5F5-E999-D618-FB42-A14EF907840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755344" y="6018182"/>
              <a:ext cx="0" cy="441736"/>
            </a:xfrm>
            <a:custGeom>
              <a:avLst/>
              <a:gdLst/>
              <a:ahLst/>
              <a:cxnLst/>
              <a:rect l="l" t="t" r="r" b="b"/>
              <a:pathLst>
                <a:path h="417195">
                  <a:moveTo>
                    <a:pt x="0" y="417042"/>
                  </a:moveTo>
                  <a:lnTo>
                    <a:pt x="0" y="0"/>
                  </a:lnTo>
                  <a:lnTo>
                    <a:pt x="0" y="417042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04" name="object 36">
              <a:extLst>
                <a:ext uri="{FF2B5EF4-FFF2-40B4-BE49-F238E27FC236}">
                  <a16:creationId xmlns:a16="http://schemas.microsoft.com/office/drawing/2014/main" id="{4703F6C9-92D4-99F7-F60E-0495B3618B1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3467442" y="6456950"/>
              <a:ext cx="1156221" cy="842458"/>
            </a:xfrm>
            <a:custGeom>
              <a:avLst/>
              <a:gdLst/>
              <a:ahLst/>
              <a:cxnLst/>
              <a:rect l="l" t="t" r="r" b="b"/>
              <a:pathLst>
                <a:path w="795654" h="795654">
                  <a:moveTo>
                    <a:pt x="795527" y="0"/>
                  </a:moveTo>
                  <a:lnTo>
                    <a:pt x="0" y="795528"/>
                  </a:lnTo>
                  <a:lnTo>
                    <a:pt x="795527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05" name="object 37">
              <a:extLst>
                <a:ext uri="{FF2B5EF4-FFF2-40B4-BE49-F238E27FC236}">
                  <a16:creationId xmlns:a16="http://schemas.microsoft.com/office/drawing/2014/main" id="{23BE14FB-E686-B4B8-8422-138B503CEDC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2993713" y="6416760"/>
              <a:ext cx="1630521" cy="0"/>
            </a:xfrm>
            <a:custGeom>
              <a:avLst/>
              <a:gdLst/>
              <a:ahLst/>
              <a:cxnLst/>
              <a:rect l="l" t="t" r="r" b="b"/>
              <a:pathLst>
                <a:path w="1122045">
                  <a:moveTo>
                    <a:pt x="1121524" y="0"/>
                  </a:moveTo>
                  <a:lnTo>
                    <a:pt x="0" y="0"/>
                  </a:lnTo>
                  <a:lnTo>
                    <a:pt x="1121524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06" name="object 38">
              <a:extLst>
                <a:ext uri="{FF2B5EF4-FFF2-40B4-BE49-F238E27FC236}">
                  <a16:creationId xmlns:a16="http://schemas.microsoft.com/office/drawing/2014/main" id="{DA32B59B-AD40-6DF9-5CCF-D7FEB2719D59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4188210" y="6349850"/>
              <a:ext cx="0" cy="493507"/>
            </a:xfrm>
            <a:custGeom>
              <a:avLst/>
              <a:gdLst/>
              <a:ahLst/>
              <a:cxnLst/>
              <a:rect l="l" t="t" r="r" b="b"/>
              <a:pathLst>
                <a:path h="466089">
                  <a:moveTo>
                    <a:pt x="0" y="465505"/>
                  </a:moveTo>
                  <a:lnTo>
                    <a:pt x="0" y="0"/>
                  </a:lnTo>
                  <a:lnTo>
                    <a:pt x="0" y="46550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07" name="object 39">
              <a:extLst>
                <a:ext uri="{FF2B5EF4-FFF2-40B4-BE49-F238E27FC236}">
                  <a16:creationId xmlns:a16="http://schemas.microsoft.com/office/drawing/2014/main" id="{D5F47245-74E4-FF13-05A7-68C81E14FBA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3205004" y="6053090"/>
              <a:ext cx="0" cy="1086522"/>
            </a:xfrm>
            <a:custGeom>
              <a:avLst/>
              <a:gdLst/>
              <a:ahLst/>
              <a:cxnLst/>
              <a:rect l="l" t="t" r="r" b="b"/>
              <a:pathLst>
                <a:path h="1026159">
                  <a:moveTo>
                    <a:pt x="0" y="0"/>
                  </a:moveTo>
                  <a:lnTo>
                    <a:pt x="0" y="1026058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08" name="object 40">
              <a:extLst>
                <a:ext uri="{FF2B5EF4-FFF2-40B4-BE49-F238E27FC236}">
                  <a16:creationId xmlns:a16="http://schemas.microsoft.com/office/drawing/2014/main" id="{C8A227DB-35E0-F5AA-D1AF-BB46FF984E3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343247" y="6146194"/>
              <a:ext cx="1235579" cy="900281"/>
            </a:xfrm>
            <a:custGeom>
              <a:avLst/>
              <a:gdLst/>
              <a:ahLst/>
              <a:cxnLst/>
              <a:rect l="l" t="t" r="r" b="b"/>
              <a:pathLst>
                <a:path w="850265" h="850265">
                  <a:moveTo>
                    <a:pt x="0" y="0"/>
                  </a:moveTo>
                  <a:lnTo>
                    <a:pt x="850188" y="8502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09" name="object 41">
              <a:extLst>
                <a:ext uri="{FF2B5EF4-FFF2-40B4-BE49-F238E27FC236}">
                  <a16:creationId xmlns:a16="http://schemas.microsoft.com/office/drawing/2014/main" id="{EB2D6FB4-428D-DC64-65EC-ADCC08142233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014806" y="6264210"/>
              <a:ext cx="911689" cy="664285"/>
            </a:xfrm>
            <a:custGeom>
              <a:avLst/>
              <a:gdLst/>
              <a:ahLst/>
              <a:cxnLst/>
              <a:rect l="l" t="t" r="r" b="b"/>
              <a:pathLst>
                <a:path w="627379" h="627379">
                  <a:moveTo>
                    <a:pt x="627278" y="0"/>
                  </a:moveTo>
                  <a:lnTo>
                    <a:pt x="0" y="627278"/>
                  </a:lnTo>
                  <a:lnTo>
                    <a:pt x="627278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10" name="object 42">
              <a:extLst>
                <a:ext uri="{FF2B5EF4-FFF2-40B4-BE49-F238E27FC236}">
                  <a16:creationId xmlns:a16="http://schemas.microsoft.com/office/drawing/2014/main" id="{0AEE3EBA-75B9-B105-DB59-E80C36B27A9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1573285" y="6775826"/>
              <a:ext cx="1794773" cy="672"/>
            </a:xfrm>
            <a:custGeom>
              <a:avLst/>
              <a:gdLst/>
              <a:ahLst/>
              <a:cxnLst/>
              <a:rect l="l" t="t" r="r" b="b"/>
              <a:pathLst>
                <a:path w="1235075" h="635">
                  <a:moveTo>
                    <a:pt x="0" y="0"/>
                  </a:moveTo>
                  <a:lnTo>
                    <a:pt x="1234948" y="12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11" name="object 43">
              <a:extLst>
                <a:ext uri="{FF2B5EF4-FFF2-40B4-BE49-F238E27FC236}">
                  <a16:creationId xmlns:a16="http://schemas.microsoft.com/office/drawing/2014/main" id="{A5452570-2C6E-32AA-BC1E-A1DEEE70FC8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1171988" y="6007465"/>
              <a:ext cx="1616680" cy="1177962"/>
            </a:xfrm>
            <a:custGeom>
              <a:avLst/>
              <a:gdLst/>
              <a:ahLst/>
              <a:cxnLst/>
              <a:rect l="l" t="t" r="r" b="b"/>
              <a:pathLst>
                <a:path w="1112520" h="1112520">
                  <a:moveTo>
                    <a:pt x="1112291" y="0"/>
                  </a:moveTo>
                  <a:lnTo>
                    <a:pt x="0" y="1112240"/>
                  </a:lnTo>
                  <a:lnTo>
                    <a:pt x="111229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12" name="object 44">
              <a:extLst>
                <a:ext uri="{FF2B5EF4-FFF2-40B4-BE49-F238E27FC236}">
                  <a16:creationId xmlns:a16="http://schemas.microsoft.com/office/drawing/2014/main" id="{D14F46F9-2BCF-55B0-6E48-73D7E795AFE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2226571" y="6129786"/>
              <a:ext cx="0" cy="933226"/>
            </a:xfrm>
            <a:custGeom>
              <a:avLst/>
              <a:gdLst/>
              <a:ahLst/>
              <a:cxnLst/>
              <a:rect l="l" t="t" r="r" b="b"/>
              <a:pathLst>
                <a:path h="881379">
                  <a:moveTo>
                    <a:pt x="0" y="881176"/>
                  </a:moveTo>
                  <a:lnTo>
                    <a:pt x="0" y="0"/>
                  </a:lnTo>
                  <a:lnTo>
                    <a:pt x="0" y="88117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13" name="object 45">
              <a:extLst>
                <a:ext uri="{FF2B5EF4-FFF2-40B4-BE49-F238E27FC236}">
                  <a16:creationId xmlns:a16="http://schemas.microsoft.com/office/drawing/2014/main" id="{D03E823A-C857-E349-37B3-4E2FF72BCB5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736162" y="6315070"/>
              <a:ext cx="0" cy="562759"/>
            </a:xfrm>
            <a:custGeom>
              <a:avLst/>
              <a:gdLst/>
              <a:ahLst/>
              <a:cxnLst/>
              <a:rect l="l" t="t" r="r" b="b"/>
              <a:pathLst>
                <a:path h="531495">
                  <a:moveTo>
                    <a:pt x="0" y="531202"/>
                  </a:moveTo>
                  <a:lnTo>
                    <a:pt x="0" y="0"/>
                  </a:lnTo>
                  <a:lnTo>
                    <a:pt x="0" y="531202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14" name="object 46">
              <a:extLst>
                <a:ext uri="{FF2B5EF4-FFF2-40B4-BE49-F238E27FC236}">
                  <a16:creationId xmlns:a16="http://schemas.microsoft.com/office/drawing/2014/main" id="{53809F74-B7EF-4093-9D8B-FCE28DF6B202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559079" y="6775826"/>
              <a:ext cx="1862135" cy="0"/>
            </a:xfrm>
            <a:custGeom>
              <a:avLst/>
              <a:gdLst/>
              <a:ahLst/>
              <a:cxnLst/>
              <a:rect l="l" t="t" r="r" b="b"/>
              <a:pathLst>
                <a:path w="1281429">
                  <a:moveTo>
                    <a:pt x="0" y="0"/>
                  </a:moveTo>
                  <a:lnTo>
                    <a:pt x="1280883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15" name="object 47">
              <a:extLst>
                <a:ext uri="{FF2B5EF4-FFF2-40B4-BE49-F238E27FC236}">
                  <a16:creationId xmlns:a16="http://schemas.microsoft.com/office/drawing/2014/main" id="{62E0EFEE-30E9-A5BF-868D-32F22E7BCEB5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0292229" y="6081044"/>
              <a:ext cx="1414595" cy="1030717"/>
            </a:xfrm>
            <a:custGeom>
              <a:avLst/>
              <a:gdLst/>
              <a:ahLst/>
              <a:cxnLst/>
              <a:rect l="l" t="t" r="r" b="b"/>
              <a:pathLst>
                <a:path w="973454" h="973454">
                  <a:moveTo>
                    <a:pt x="973201" y="973251"/>
                  </a:moveTo>
                  <a:lnTo>
                    <a:pt x="0" y="0"/>
                  </a:lnTo>
                  <a:lnTo>
                    <a:pt x="973201" y="973251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16" name="object 48">
              <a:extLst>
                <a:ext uri="{FF2B5EF4-FFF2-40B4-BE49-F238E27FC236}">
                  <a16:creationId xmlns:a16="http://schemas.microsoft.com/office/drawing/2014/main" id="{1EC32F0D-11FB-42E9-89FD-B50B65C935F3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752951" y="6025269"/>
              <a:ext cx="0" cy="1142328"/>
            </a:xfrm>
            <a:custGeom>
              <a:avLst/>
              <a:gdLst/>
              <a:ahLst/>
              <a:cxnLst/>
              <a:rect l="l" t="t" r="r" b="b"/>
              <a:pathLst>
                <a:path h="1078865">
                  <a:moveTo>
                    <a:pt x="0" y="0"/>
                  </a:moveTo>
                  <a:lnTo>
                    <a:pt x="0" y="1078598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17" name="object 50">
              <a:extLst>
                <a:ext uri="{FF2B5EF4-FFF2-40B4-BE49-F238E27FC236}">
                  <a16:creationId xmlns:a16="http://schemas.microsoft.com/office/drawing/2014/main" id="{0634E157-6759-64D7-D2F1-5D5B9DECFD2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264923" y="6082303"/>
              <a:ext cx="0" cy="1028028"/>
            </a:xfrm>
            <a:custGeom>
              <a:avLst/>
              <a:gdLst/>
              <a:ahLst/>
              <a:cxnLst/>
              <a:rect l="l" t="t" r="r" b="b"/>
              <a:pathLst>
                <a:path h="970915">
                  <a:moveTo>
                    <a:pt x="0" y="970876"/>
                  </a:moveTo>
                  <a:lnTo>
                    <a:pt x="0" y="0"/>
                  </a:lnTo>
                  <a:lnTo>
                    <a:pt x="0" y="97087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18" name="object 52">
              <a:extLst>
                <a:ext uri="{FF2B5EF4-FFF2-40B4-BE49-F238E27FC236}">
                  <a16:creationId xmlns:a16="http://schemas.microsoft.com/office/drawing/2014/main" id="{E0F0A464-4BB7-A39A-02D4-D900B55E973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4395042" y="7171603"/>
              <a:ext cx="228845" cy="166744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157199" y="0"/>
                  </a:moveTo>
                  <a:lnTo>
                    <a:pt x="0" y="157204"/>
                  </a:lnTo>
                  <a:lnTo>
                    <a:pt x="157199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19" name="object 53">
              <a:extLst>
                <a:ext uri="{FF2B5EF4-FFF2-40B4-BE49-F238E27FC236}">
                  <a16:creationId xmlns:a16="http://schemas.microsoft.com/office/drawing/2014/main" id="{5DAB23B9-0E1B-B67F-995F-3E2145580D0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4135189" y="7133162"/>
              <a:ext cx="489064" cy="0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336016" y="0"/>
                  </a:moveTo>
                  <a:lnTo>
                    <a:pt x="0" y="0"/>
                  </a:lnTo>
                  <a:lnTo>
                    <a:pt x="336016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20" name="object 54">
              <a:extLst>
                <a:ext uri="{FF2B5EF4-FFF2-40B4-BE49-F238E27FC236}">
                  <a16:creationId xmlns:a16="http://schemas.microsoft.com/office/drawing/2014/main" id="{1D1E6FBC-3F34-0CCC-40A3-49717C8AB6F9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3696823" y="6814271"/>
              <a:ext cx="927376" cy="675715"/>
            </a:xfrm>
            <a:custGeom>
              <a:avLst/>
              <a:gdLst/>
              <a:ahLst/>
              <a:cxnLst/>
              <a:rect l="l" t="t" r="r" b="b"/>
              <a:pathLst>
                <a:path w="638175" h="638175">
                  <a:moveTo>
                    <a:pt x="637678" y="0"/>
                  </a:moveTo>
                  <a:lnTo>
                    <a:pt x="0" y="637694"/>
                  </a:lnTo>
                  <a:lnTo>
                    <a:pt x="637678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21" name="object 55">
              <a:extLst>
                <a:ext uri="{FF2B5EF4-FFF2-40B4-BE49-F238E27FC236}">
                  <a16:creationId xmlns:a16="http://schemas.microsoft.com/office/drawing/2014/main" id="{6C4CE99A-0C7F-6F4D-093B-6ED821F6DD63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2799013" y="7133167"/>
              <a:ext cx="1304786" cy="0"/>
            </a:xfrm>
            <a:custGeom>
              <a:avLst/>
              <a:gdLst/>
              <a:ahLst/>
              <a:cxnLst/>
              <a:rect l="l" t="t" r="r" b="b"/>
              <a:pathLst>
                <a:path w="897890">
                  <a:moveTo>
                    <a:pt x="0" y="0"/>
                  </a:moveTo>
                  <a:lnTo>
                    <a:pt x="897877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22" name="object 56">
              <a:extLst>
                <a:ext uri="{FF2B5EF4-FFF2-40B4-BE49-F238E27FC236}">
                  <a16:creationId xmlns:a16="http://schemas.microsoft.com/office/drawing/2014/main" id="{3476A82B-CCD9-68AA-33BD-828DEBDE50F7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3205004" y="6767992"/>
              <a:ext cx="0" cy="371811"/>
            </a:xfrm>
            <a:custGeom>
              <a:avLst/>
              <a:gdLst/>
              <a:ahLst/>
              <a:cxnLst/>
              <a:rect l="l" t="t" r="r" b="b"/>
              <a:pathLst>
                <a:path h="351154">
                  <a:moveTo>
                    <a:pt x="0" y="0"/>
                  </a:moveTo>
                  <a:lnTo>
                    <a:pt x="0" y="35064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23" name="object 57">
              <a:extLst>
                <a:ext uri="{FF2B5EF4-FFF2-40B4-BE49-F238E27FC236}">
                  <a16:creationId xmlns:a16="http://schemas.microsoft.com/office/drawing/2014/main" id="{A2ACE0CA-290E-4039-9E8D-F2D0BF307728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2235648" y="6425108"/>
              <a:ext cx="1451506" cy="1057611"/>
            </a:xfrm>
            <a:custGeom>
              <a:avLst/>
              <a:gdLst/>
              <a:ahLst/>
              <a:cxnLst/>
              <a:rect l="l" t="t" r="r" b="b"/>
              <a:pathLst>
                <a:path w="998854" h="998854">
                  <a:moveTo>
                    <a:pt x="998283" y="998308"/>
                  </a:moveTo>
                  <a:lnTo>
                    <a:pt x="0" y="0"/>
                  </a:lnTo>
                  <a:lnTo>
                    <a:pt x="998283" y="998308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24" name="object 58">
              <a:extLst>
                <a:ext uri="{FF2B5EF4-FFF2-40B4-BE49-F238E27FC236}">
                  <a16:creationId xmlns:a16="http://schemas.microsoft.com/office/drawing/2014/main" id="{38927911-D756-DA79-2C7B-7BB616827D68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2286624" y="7133162"/>
              <a:ext cx="1349077" cy="0"/>
            </a:xfrm>
            <a:custGeom>
              <a:avLst/>
              <a:gdLst/>
              <a:ahLst/>
              <a:cxnLst/>
              <a:rect l="l" t="t" r="r" b="b"/>
              <a:pathLst>
                <a:path w="928370">
                  <a:moveTo>
                    <a:pt x="0" y="0"/>
                  </a:moveTo>
                  <a:lnTo>
                    <a:pt x="928116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25" name="object 59">
              <a:extLst>
                <a:ext uri="{FF2B5EF4-FFF2-40B4-BE49-F238E27FC236}">
                  <a16:creationId xmlns:a16="http://schemas.microsoft.com/office/drawing/2014/main" id="{3CECEB58-4968-8CAC-C68E-A1828CBF971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2111927" y="6692298"/>
              <a:ext cx="717909" cy="523091"/>
            </a:xfrm>
            <a:custGeom>
              <a:avLst/>
              <a:gdLst/>
              <a:ahLst/>
              <a:cxnLst/>
              <a:rect l="l" t="t" r="r" b="b"/>
              <a:pathLst>
                <a:path w="494029" h="494029">
                  <a:moveTo>
                    <a:pt x="493610" y="0"/>
                  </a:moveTo>
                  <a:lnTo>
                    <a:pt x="0" y="493623"/>
                  </a:lnTo>
                  <a:lnTo>
                    <a:pt x="49361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26" name="object 60">
              <a:extLst>
                <a:ext uri="{FF2B5EF4-FFF2-40B4-BE49-F238E27FC236}">
                  <a16:creationId xmlns:a16="http://schemas.microsoft.com/office/drawing/2014/main" id="{4D322D99-129F-BFAA-F99C-139637D0AE9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2716976" y="6533594"/>
              <a:ext cx="0" cy="840441"/>
            </a:xfrm>
            <a:custGeom>
              <a:avLst/>
              <a:gdLst/>
              <a:ahLst/>
              <a:cxnLst/>
              <a:rect l="l" t="t" r="r" b="b"/>
              <a:pathLst>
                <a:path h="793750">
                  <a:moveTo>
                    <a:pt x="0" y="793394"/>
                  </a:moveTo>
                  <a:lnTo>
                    <a:pt x="0" y="0"/>
                  </a:lnTo>
                  <a:lnTo>
                    <a:pt x="0" y="793394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27" name="object 61">
              <a:extLst>
                <a:ext uri="{FF2B5EF4-FFF2-40B4-BE49-F238E27FC236}">
                  <a16:creationId xmlns:a16="http://schemas.microsoft.com/office/drawing/2014/main" id="{FB8EC9B3-F849-22C9-BE79-11989A93DDC9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1772930" y="7133162"/>
              <a:ext cx="1396140" cy="0"/>
            </a:xfrm>
            <a:custGeom>
              <a:avLst/>
              <a:gdLst/>
              <a:ahLst/>
              <a:cxnLst/>
              <a:rect l="l" t="t" r="r" b="b"/>
              <a:pathLst>
                <a:path w="960754">
                  <a:moveTo>
                    <a:pt x="0" y="0"/>
                  </a:moveTo>
                  <a:lnTo>
                    <a:pt x="960183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28" name="object 62">
              <a:extLst>
                <a:ext uri="{FF2B5EF4-FFF2-40B4-BE49-F238E27FC236}">
                  <a16:creationId xmlns:a16="http://schemas.microsoft.com/office/drawing/2014/main" id="{F366DE4F-DF7B-54D1-3E55-2372287AD1E7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1334541" y="7133171"/>
              <a:ext cx="1291868" cy="0"/>
            </a:xfrm>
            <a:custGeom>
              <a:avLst/>
              <a:gdLst/>
              <a:ahLst/>
              <a:cxnLst/>
              <a:rect l="l" t="t" r="r" b="b"/>
              <a:pathLst>
                <a:path w="889000">
                  <a:moveTo>
                    <a:pt x="0" y="0"/>
                  </a:moveTo>
                  <a:lnTo>
                    <a:pt x="888568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29" name="object 63">
              <a:extLst>
                <a:ext uri="{FF2B5EF4-FFF2-40B4-BE49-F238E27FC236}">
                  <a16:creationId xmlns:a16="http://schemas.microsoft.com/office/drawing/2014/main" id="{72437719-4E32-1536-4EB4-B8B88487222C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1733766" y="6464541"/>
              <a:ext cx="0" cy="978273"/>
            </a:xfrm>
            <a:custGeom>
              <a:avLst/>
              <a:gdLst/>
              <a:ahLst/>
              <a:cxnLst/>
              <a:rect l="l" t="t" r="r" b="b"/>
              <a:pathLst>
                <a:path h="923925">
                  <a:moveTo>
                    <a:pt x="0" y="0"/>
                  </a:moveTo>
                  <a:lnTo>
                    <a:pt x="0" y="923836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30" name="object 64">
              <a:extLst>
                <a:ext uri="{FF2B5EF4-FFF2-40B4-BE49-F238E27FC236}">
                  <a16:creationId xmlns:a16="http://schemas.microsoft.com/office/drawing/2014/main" id="{07ADFCBF-F7E7-58D8-2478-170F352EC571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1245739" y="6558386"/>
              <a:ext cx="0" cy="790687"/>
            </a:xfrm>
            <a:custGeom>
              <a:avLst/>
              <a:gdLst/>
              <a:ahLst/>
              <a:cxnLst/>
              <a:rect l="l" t="t" r="r" b="b"/>
              <a:pathLst>
                <a:path h="746759">
                  <a:moveTo>
                    <a:pt x="0" y="746569"/>
                  </a:moveTo>
                  <a:lnTo>
                    <a:pt x="0" y="0"/>
                  </a:lnTo>
                  <a:lnTo>
                    <a:pt x="0" y="746569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31" name="object 65">
              <a:extLst>
                <a:ext uri="{FF2B5EF4-FFF2-40B4-BE49-F238E27FC236}">
                  <a16:creationId xmlns:a16="http://schemas.microsoft.com/office/drawing/2014/main" id="{9BB08BA3-6602-6223-36C4-B08F6A46F1AF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0114897" y="6666507"/>
              <a:ext cx="788962" cy="574862"/>
            </a:xfrm>
            <a:custGeom>
              <a:avLst/>
              <a:gdLst/>
              <a:ahLst/>
              <a:cxnLst/>
              <a:rect l="l" t="t" r="r" b="b"/>
              <a:pathLst>
                <a:path w="542925" h="542925">
                  <a:moveTo>
                    <a:pt x="0" y="0"/>
                  </a:moveTo>
                  <a:lnTo>
                    <a:pt x="542315" y="54234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32" name="object 66">
              <a:extLst>
                <a:ext uri="{FF2B5EF4-FFF2-40B4-BE49-F238E27FC236}">
                  <a16:creationId xmlns:a16="http://schemas.microsoft.com/office/drawing/2014/main" id="{53AC0698-29FB-D30F-7654-21BE2997D58C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4588100" y="7490497"/>
              <a:ext cx="35988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45" y="0"/>
                  </a:moveTo>
                  <a:lnTo>
                    <a:pt x="0" y="0"/>
                  </a:lnTo>
                  <a:lnTo>
                    <a:pt x="24345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33" name="object 67">
              <a:extLst>
                <a:ext uri="{FF2B5EF4-FFF2-40B4-BE49-F238E27FC236}">
                  <a16:creationId xmlns:a16="http://schemas.microsoft.com/office/drawing/2014/main" id="{98657A3C-F9E4-37DB-2041-D6EE09429C00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4188210" y="6784932"/>
              <a:ext cx="0" cy="1052232"/>
            </a:xfrm>
            <a:custGeom>
              <a:avLst/>
              <a:gdLst/>
              <a:ahLst/>
              <a:cxnLst/>
              <a:rect l="l" t="t" r="r" b="b"/>
              <a:pathLst>
                <a:path h="993775">
                  <a:moveTo>
                    <a:pt x="0" y="993609"/>
                  </a:moveTo>
                  <a:lnTo>
                    <a:pt x="0" y="0"/>
                  </a:lnTo>
                  <a:lnTo>
                    <a:pt x="0" y="993609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34" name="object 68">
              <a:extLst>
                <a:ext uri="{FF2B5EF4-FFF2-40B4-BE49-F238E27FC236}">
                  <a16:creationId xmlns:a16="http://schemas.microsoft.com/office/drawing/2014/main" id="{33E9B6D5-33B0-FFFC-C2DE-1891D3494F08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3215490" y="7490493"/>
              <a:ext cx="1408136" cy="0"/>
            </a:xfrm>
            <a:custGeom>
              <a:avLst/>
              <a:gdLst/>
              <a:ahLst/>
              <a:cxnLst/>
              <a:rect l="l" t="t" r="r" b="b"/>
              <a:pathLst>
                <a:path w="969009">
                  <a:moveTo>
                    <a:pt x="968908" y="0"/>
                  </a:moveTo>
                  <a:lnTo>
                    <a:pt x="0" y="0"/>
                  </a:lnTo>
                  <a:lnTo>
                    <a:pt x="968908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35" name="object 69">
              <a:extLst>
                <a:ext uri="{FF2B5EF4-FFF2-40B4-BE49-F238E27FC236}">
                  <a16:creationId xmlns:a16="http://schemas.microsoft.com/office/drawing/2014/main" id="{68994EED-7C45-2F0E-A7D3-90B916FA4C14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3207377" y="6952758"/>
              <a:ext cx="0" cy="716728"/>
            </a:xfrm>
            <a:custGeom>
              <a:avLst/>
              <a:gdLst/>
              <a:ahLst/>
              <a:cxnLst/>
              <a:rect l="l" t="t" r="r" b="b"/>
              <a:pathLst>
                <a:path h="676909">
                  <a:moveTo>
                    <a:pt x="0" y="676605"/>
                  </a:moveTo>
                  <a:lnTo>
                    <a:pt x="0" y="0"/>
                  </a:lnTo>
                  <a:lnTo>
                    <a:pt x="0" y="67660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36" name="object 70">
              <a:extLst>
                <a:ext uri="{FF2B5EF4-FFF2-40B4-BE49-F238E27FC236}">
                  <a16:creationId xmlns:a16="http://schemas.microsoft.com/office/drawing/2014/main" id="{D2D912A8-6188-DFDE-2C42-AE5595EA5E7C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2021537" y="7490493"/>
              <a:ext cx="1879667" cy="0"/>
            </a:xfrm>
            <a:custGeom>
              <a:avLst/>
              <a:gdLst/>
              <a:ahLst/>
              <a:cxnLst/>
              <a:rect l="l" t="t" r="r" b="b"/>
              <a:pathLst>
                <a:path w="1293495">
                  <a:moveTo>
                    <a:pt x="0" y="0"/>
                  </a:moveTo>
                  <a:lnTo>
                    <a:pt x="1292961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37" name="object 71">
              <a:extLst>
                <a:ext uri="{FF2B5EF4-FFF2-40B4-BE49-F238E27FC236}">
                  <a16:creationId xmlns:a16="http://schemas.microsoft.com/office/drawing/2014/main" id="{12F1D57E-4A7A-4089-8249-B5DD8AECF189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0253722" y="7490497"/>
              <a:ext cx="1492106" cy="0"/>
            </a:xfrm>
            <a:custGeom>
              <a:avLst/>
              <a:gdLst/>
              <a:ahLst/>
              <a:cxnLst/>
              <a:rect l="l" t="t" r="r" b="b"/>
              <a:pathLst>
                <a:path w="1026795">
                  <a:moveTo>
                    <a:pt x="0" y="0"/>
                  </a:moveTo>
                  <a:lnTo>
                    <a:pt x="1026210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38" name="object 72">
              <a:extLst>
                <a:ext uri="{FF2B5EF4-FFF2-40B4-BE49-F238E27FC236}">
                  <a16:creationId xmlns:a16="http://schemas.microsoft.com/office/drawing/2014/main" id="{23E8B057-0076-2FBB-E2BD-44A9825DFE29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0752951" y="6912170"/>
              <a:ext cx="0" cy="798083"/>
            </a:xfrm>
            <a:custGeom>
              <a:avLst/>
              <a:gdLst/>
              <a:ahLst/>
              <a:cxnLst/>
              <a:rect l="l" t="t" r="r" b="b"/>
              <a:pathLst>
                <a:path h="753745">
                  <a:moveTo>
                    <a:pt x="0" y="0"/>
                  </a:moveTo>
                  <a:lnTo>
                    <a:pt x="0" y="753262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39" name="object 73">
              <a:extLst>
                <a:ext uri="{FF2B5EF4-FFF2-40B4-BE49-F238E27FC236}">
                  <a16:creationId xmlns:a16="http://schemas.microsoft.com/office/drawing/2014/main" id="{FFDE359D-792D-536B-9431-F026881889A7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9866456" y="6842798"/>
              <a:ext cx="1285408" cy="936588"/>
            </a:xfrm>
            <a:custGeom>
              <a:avLst/>
              <a:gdLst/>
              <a:ahLst/>
              <a:cxnLst/>
              <a:rect l="l" t="t" r="r" b="b"/>
              <a:pathLst>
                <a:path w="884554" h="884554">
                  <a:moveTo>
                    <a:pt x="0" y="0"/>
                  </a:moveTo>
                  <a:lnTo>
                    <a:pt x="884250" y="88430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40" name="object 74">
              <a:extLst>
                <a:ext uri="{FF2B5EF4-FFF2-40B4-BE49-F238E27FC236}">
                  <a16:creationId xmlns:a16="http://schemas.microsoft.com/office/drawing/2014/main" id="{C6016BFB-DADE-4FEE-8BCB-02FDBEFFC0C8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0755330" y="6656147"/>
              <a:ext cx="0" cy="1309743"/>
            </a:xfrm>
            <a:custGeom>
              <a:avLst/>
              <a:gdLst/>
              <a:ahLst/>
              <a:cxnLst/>
              <a:rect l="l" t="t" r="r" b="b"/>
              <a:pathLst>
                <a:path h="1236979">
                  <a:moveTo>
                    <a:pt x="0" y="1236865"/>
                  </a:moveTo>
                  <a:lnTo>
                    <a:pt x="0" y="0"/>
                  </a:lnTo>
                  <a:lnTo>
                    <a:pt x="0" y="1236865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41" name="object 75">
              <a:extLst>
                <a:ext uri="{FF2B5EF4-FFF2-40B4-BE49-F238E27FC236}">
                  <a16:creationId xmlns:a16="http://schemas.microsoft.com/office/drawing/2014/main" id="{8C456B48-2FCF-726F-8D85-14C32CD83729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3616966" y="7488759"/>
              <a:ext cx="1006734" cy="0"/>
            </a:xfrm>
            <a:custGeom>
              <a:avLst/>
              <a:gdLst/>
              <a:ahLst/>
              <a:cxnLst/>
              <a:rect l="l" t="t" r="r" b="b"/>
              <a:pathLst>
                <a:path w="692784">
                  <a:moveTo>
                    <a:pt x="692632" y="0"/>
                  </a:moveTo>
                  <a:lnTo>
                    <a:pt x="0" y="0"/>
                  </a:lnTo>
                  <a:lnTo>
                    <a:pt x="692632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42" name="object 76">
              <a:extLst>
                <a:ext uri="{FF2B5EF4-FFF2-40B4-BE49-F238E27FC236}">
                  <a16:creationId xmlns:a16="http://schemas.microsoft.com/office/drawing/2014/main" id="{6DE941F8-C652-DAFD-74DC-09C708344716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3076367" y="7037732"/>
              <a:ext cx="1547473" cy="1127536"/>
            </a:xfrm>
            <a:custGeom>
              <a:avLst/>
              <a:gdLst/>
              <a:ahLst/>
              <a:cxnLst/>
              <a:rect l="l" t="t" r="r" b="b"/>
              <a:pathLst>
                <a:path w="1064895" h="1064895">
                  <a:moveTo>
                    <a:pt x="1064646" y="1064612"/>
                  </a:moveTo>
                  <a:lnTo>
                    <a:pt x="0" y="0"/>
                  </a:lnTo>
                  <a:lnTo>
                    <a:pt x="1064646" y="106461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43" name="object 77">
              <a:extLst>
                <a:ext uri="{FF2B5EF4-FFF2-40B4-BE49-F238E27FC236}">
                  <a16:creationId xmlns:a16="http://schemas.microsoft.com/office/drawing/2014/main" id="{07EDFF64-9266-00F9-C247-3C9213FF4AC7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4188208" y="6993597"/>
              <a:ext cx="0" cy="1236457"/>
            </a:xfrm>
            <a:custGeom>
              <a:avLst/>
              <a:gdLst/>
              <a:ahLst/>
              <a:cxnLst/>
              <a:rect l="l" t="t" r="r" b="b"/>
              <a:pathLst>
                <a:path h="1167765">
                  <a:moveTo>
                    <a:pt x="0" y="1167336"/>
                  </a:moveTo>
                  <a:lnTo>
                    <a:pt x="0" y="0"/>
                  </a:lnTo>
                  <a:lnTo>
                    <a:pt x="0" y="116733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44" name="object 78">
              <a:extLst>
                <a:ext uri="{FF2B5EF4-FFF2-40B4-BE49-F238E27FC236}">
                  <a16:creationId xmlns:a16="http://schemas.microsoft.com/office/drawing/2014/main" id="{E8D234B3-7BD2-5DE5-8FFE-0FBCBA01EA6E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2865587" y="7847819"/>
              <a:ext cx="1171908" cy="0"/>
            </a:xfrm>
            <a:custGeom>
              <a:avLst/>
              <a:gdLst/>
              <a:ahLst/>
              <a:cxnLst/>
              <a:rect l="l" t="t" r="r" b="b"/>
              <a:pathLst>
                <a:path w="806450">
                  <a:moveTo>
                    <a:pt x="0" y="0"/>
                  </a:moveTo>
                  <a:lnTo>
                    <a:pt x="806246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45" name="object 79">
              <a:extLst>
                <a:ext uri="{FF2B5EF4-FFF2-40B4-BE49-F238E27FC236}">
                  <a16:creationId xmlns:a16="http://schemas.microsoft.com/office/drawing/2014/main" id="{FF3A1566-E8D0-E9AD-C6C5-7197906F0369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0755391" y="7133200"/>
              <a:ext cx="1469037" cy="1070385"/>
            </a:xfrm>
            <a:custGeom>
              <a:avLst/>
              <a:gdLst/>
              <a:ahLst/>
              <a:cxnLst/>
              <a:rect l="l" t="t" r="r" b="b"/>
              <a:pathLst>
                <a:path w="1010920" h="1010920">
                  <a:moveTo>
                    <a:pt x="0" y="0"/>
                  </a:moveTo>
                  <a:lnTo>
                    <a:pt x="1010704" y="101071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46" name="object 80">
              <a:extLst>
                <a:ext uri="{FF2B5EF4-FFF2-40B4-BE49-F238E27FC236}">
                  <a16:creationId xmlns:a16="http://schemas.microsoft.com/office/drawing/2014/main" id="{4989CF66-3E4B-63E9-8381-413EB39A464F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0696412" y="7488753"/>
              <a:ext cx="1587152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1091869" y="0"/>
                  </a:moveTo>
                  <a:lnTo>
                    <a:pt x="0" y="0"/>
                  </a:lnTo>
                  <a:lnTo>
                    <a:pt x="109186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47" name="object 81">
              <a:extLst>
                <a:ext uri="{FF2B5EF4-FFF2-40B4-BE49-F238E27FC236}">
                  <a16:creationId xmlns:a16="http://schemas.microsoft.com/office/drawing/2014/main" id="{D7ABFF66-07CA-CDA8-9C97-8555C14399AF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1736149" y="6972457"/>
              <a:ext cx="0" cy="1257300"/>
            </a:xfrm>
            <a:custGeom>
              <a:avLst/>
              <a:gdLst/>
              <a:ahLst/>
              <a:cxnLst/>
              <a:rect l="l" t="t" r="r" b="b"/>
              <a:pathLst>
                <a:path h="1187450">
                  <a:moveTo>
                    <a:pt x="0" y="1187301"/>
                  </a:moveTo>
                  <a:lnTo>
                    <a:pt x="0" y="0"/>
                  </a:lnTo>
                  <a:lnTo>
                    <a:pt x="0" y="118730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48" name="object 82">
              <a:extLst>
                <a:ext uri="{FF2B5EF4-FFF2-40B4-BE49-F238E27FC236}">
                  <a16:creationId xmlns:a16="http://schemas.microsoft.com/office/drawing/2014/main" id="{10363D73-F2B0-E5FB-B90D-8B992CD24320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3661825" y="7528957"/>
              <a:ext cx="962441" cy="701264"/>
            </a:xfrm>
            <a:custGeom>
              <a:avLst/>
              <a:gdLst/>
              <a:ahLst/>
              <a:cxnLst/>
              <a:rect l="l" t="t" r="r" b="b"/>
              <a:pathLst>
                <a:path w="662304" h="662304">
                  <a:moveTo>
                    <a:pt x="0" y="661718"/>
                  </a:moveTo>
                  <a:lnTo>
                    <a:pt x="661763" y="0"/>
                  </a:lnTo>
                </a:path>
                <a:path w="662304" h="662304">
                  <a:moveTo>
                    <a:pt x="661763" y="0"/>
                  </a:moveTo>
                  <a:lnTo>
                    <a:pt x="0" y="66171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49" name="object 83">
              <a:extLst>
                <a:ext uri="{FF2B5EF4-FFF2-40B4-BE49-F238E27FC236}">
                  <a16:creationId xmlns:a16="http://schemas.microsoft.com/office/drawing/2014/main" id="{F5303DB2-175B-5DCD-F44A-E3F10900E6E9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3697796" y="7381292"/>
              <a:ext cx="0" cy="848509"/>
            </a:xfrm>
            <a:custGeom>
              <a:avLst/>
              <a:gdLst/>
              <a:ahLst/>
              <a:cxnLst/>
              <a:rect l="l" t="t" r="r" b="b"/>
              <a:pathLst>
                <a:path h="801370">
                  <a:moveTo>
                    <a:pt x="0" y="801179"/>
                  </a:moveTo>
                  <a:lnTo>
                    <a:pt x="0" y="0"/>
                  </a:lnTo>
                  <a:lnTo>
                    <a:pt x="0" y="801179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50" name="object 84">
              <a:extLst>
                <a:ext uri="{FF2B5EF4-FFF2-40B4-BE49-F238E27FC236}">
                  <a16:creationId xmlns:a16="http://schemas.microsoft.com/office/drawing/2014/main" id="{6085DE0C-8642-3D0C-793F-68E510892625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1243359" y="7655199"/>
              <a:ext cx="0" cy="574862"/>
            </a:xfrm>
            <a:custGeom>
              <a:avLst/>
              <a:gdLst/>
              <a:ahLst/>
              <a:cxnLst/>
              <a:rect l="l" t="t" r="r" b="b"/>
              <a:pathLst>
                <a:path h="542925">
                  <a:moveTo>
                    <a:pt x="0" y="542489"/>
                  </a:moveTo>
                  <a:lnTo>
                    <a:pt x="0" y="0"/>
                  </a:lnTo>
                  <a:lnTo>
                    <a:pt x="0" y="542489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51" name="object 85">
              <a:extLst>
                <a:ext uri="{FF2B5EF4-FFF2-40B4-BE49-F238E27FC236}">
                  <a16:creationId xmlns:a16="http://schemas.microsoft.com/office/drawing/2014/main" id="{D6027F06-D881-46E5-2E8D-4560ECA33C85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0719359" y="7685525"/>
              <a:ext cx="747438" cy="544606"/>
            </a:xfrm>
            <a:custGeom>
              <a:avLst/>
              <a:gdLst/>
              <a:ahLst/>
              <a:cxnLst/>
              <a:rect l="l" t="t" r="r" b="b"/>
              <a:pathLst>
                <a:path w="514350" h="514350">
                  <a:moveTo>
                    <a:pt x="0" y="513848"/>
                  </a:moveTo>
                  <a:lnTo>
                    <a:pt x="513878" y="0"/>
                  </a:lnTo>
                  <a:lnTo>
                    <a:pt x="0" y="513848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52" name="object 86">
              <a:extLst>
                <a:ext uri="{FF2B5EF4-FFF2-40B4-BE49-F238E27FC236}">
                  <a16:creationId xmlns:a16="http://schemas.microsoft.com/office/drawing/2014/main" id="{EF7DE729-653E-248C-DCB4-4D4A975E9581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3472265" y="8203411"/>
              <a:ext cx="939372" cy="0"/>
            </a:xfrm>
            <a:custGeom>
              <a:avLst/>
              <a:gdLst/>
              <a:ahLst/>
              <a:cxnLst/>
              <a:rect l="l" t="t" r="r" b="b"/>
              <a:pathLst>
                <a:path w="646429">
                  <a:moveTo>
                    <a:pt x="646226" y="0"/>
                  </a:moveTo>
                  <a:lnTo>
                    <a:pt x="0" y="0"/>
                  </a:lnTo>
                  <a:lnTo>
                    <a:pt x="646226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53" name="object 87">
              <a:extLst>
                <a:ext uri="{FF2B5EF4-FFF2-40B4-BE49-F238E27FC236}">
                  <a16:creationId xmlns:a16="http://schemas.microsoft.com/office/drawing/2014/main" id="{684D989A-7524-12D7-2529-F1D2ED955E77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4188184" y="8106181"/>
              <a:ext cx="0" cy="123712"/>
            </a:xfrm>
            <a:custGeom>
              <a:avLst/>
              <a:gdLst/>
              <a:ahLst/>
              <a:cxnLst/>
              <a:rect l="l" t="t" r="r" b="b"/>
              <a:pathLst>
                <a:path h="116840">
                  <a:moveTo>
                    <a:pt x="0" y="116563"/>
                  </a:moveTo>
                  <a:lnTo>
                    <a:pt x="0" y="0"/>
                  </a:lnTo>
                  <a:lnTo>
                    <a:pt x="0" y="11656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54" name="object 88">
              <a:extLst>
                <a:ext uri="{FF2B5EF4-FFF2-40B4-BE49-F238E27FC236}">
                  <a16:creationId xmlns:a16="http://schemas.microsoft.com/office/drawing/2014/main" id="{8858B921-6474-F295-50DC-B0B50312E6ED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2381531" y="7960730"/>
              <a:ext cx="369105" cy="268941"/>
            </a:xfrm>
            <a:custGeom>
              <a:avLst/>
              <a:gdLst/>
              <a:ahLst/>
              <a:cxnLst/>
              <a:rect l="l" t="t" r="r" b="b"/>
              <a:pathLst>
                <a:path w="254000" h="254000">
                  <a:moveTo>
                    <a:pt x="253920" y="253932"/>
                  </a:moveTo>
                  <a:lnTo>
                    <a:pt x="0" y="0"/>
                  </a:lnTo>
                  <a:lnTo>
                    <a:pt x="253920" y="253932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55" name="object 89">
              <a:extLst>
                <a:ext uri="{FF2B5EF4-FFF2-40B4-BE49-F238E27FC236}">
                  <a16:creationId xmlns:a16="http://schemas.microsoft.com/office/drawing/2014/main" id="{FCEC906E-5223-2ADC-B004-D0C47116664E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1980616" y="8203411"/>
              <a:ext cx="1960870" cy="0"/>
            </a:xfrm>
            <a:custGeom>
              <a:avLst/>
              <a:gdLst/>
              <a:ahLst/>
              <a:cxnLst/>
              <a:rect l="l" t="t" r="r" b="b"/>
              <a:pathLst>
                <a:path w="1349375">
                  <a:moveTo>
                    <a:pt x="1349286" y="0"/>
                  </a:moveTo>
                  <a:lnTo>
                    <a:pt x="0" y="0"/>
                  </a:lnTo>
                  <a:lnTo>
                    <a:pt x="1349286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56" name="object 90">
              <a:extLst>
                <a:ext uri="{FF2B5EF4-FFF2-40B4-BE49-F238E27FC236}">
                  <a16:creationId xmlns:a16="http://schemas.microsoft.com/office/drawing/2014/main" id="{3BC8AA6F-A6CA-0FAF-6D12-42C841FD0971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1105584" y="8203406"/>
              <a:ext cx="768661" cy="0"/>
            </a:xfrm>
            <a:custGeom>
              <a:avLst/>
              <a:gdLst/>
              <a:ahLst/>
              <a:cxnLst/>
              <a:rect l="l" t="t" r="r" b="b"/>
              <a:pathLst>
                <a:path w="528954">
                  <a:moveTo>
                    <a:pt x="528726" y="0"/>
                  </a:moveTo>
                  <a:lnTo>
                    <a:pt x="0" y="0"/>
                  </a:lnTo>
                  <a:lnTo>
                    <a:pt x="528726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57" name="object 91">
              <a:extLst>
                <a:ext uri="{FF2B5EF4-FFF2-40B4-BE49-F238E27FC236}">
                  <a16:creationId xmlns:a16="http://schemas.microsoft.com/office/drawing/2014/main" id="{1EB11E59-DC8C-B3AA-7465-B3B4D2C53D8E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1736149" y="7985405"/>
              <a:ext cx="0" cy="244736"/>
            </a:xfrm>
            <a:custGeom>
              <a:avLst/>
              <a:gdLst/>
              <a:ahLst/>
              <a:cxnLst/>
              <a:rect l="l" t="t" r="r" b="b"/>
              <a:pathLst>
                <a:path h="231140">
                  <a:moveTo>
                    <a:pt x="0" y="230628"/>
                  </a:moveTo>
                  <a:lnTo>
                    <a:pt x="0" y="0"/>
                  </a:lnTo>
                  <a:lnTo>
                    <a:pt x="0" y="230628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58" name="object 92">
              <a:extLst>
                <a:ext uri="{FF2B5EF4-FFF2-40B4-BE49-F238E27FC236}">
                  <a16:creationId xmlns:a16="http://schemas.microsoft.com/office/drawing/2014/main" id="{9CB9CA20-A1A1-4250-5E43-3D843D83107B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0719407" y="7929425"/>
              <a:ext cx="412475" cy="300542"/>
            </a:xfrm>
            <a:custGeom>
              <a:avLst/>
              <a:gdLst/>
              <a:ahLst/>
              <a:cxnLst/>
              <a:rect l="l" t="t" r="r" b="b"/>
              <a:pathLst>
                <a:path w="283845" h="283845">
                  <a:moveTo>
                    <a:pt x="0" y="283498"/>
                  </a:moveTo>
                  <a:lnTo>
                    <a:pt x="283510" y="0"/>
                  </a:lnTo>
                  <a:lnTo>
                    <a:pt x="0" y="28349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59" name="object 93">
              <a:extLst>
                <a:ext uri="{FF2B5EF4-FFF2-40B4-BE49-F238E27FC236}">
                  <a16:creationId xmlns:a16="http://schemas.microsoft.com/office/drawing/2014/main" id="{FA22DE71-6D26-7082-4571-FFAC8EAE11AA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9632094" y="8203416"/>
              <a:ext cx="1754172" cy="0"/>
            </a:xfrm>
            <a:custGeom>
              <a:avLst/>
              <a:gdLst/>
              <a:ahLst/>
              <a:cxnLst/>
              <a:rect l="l" t="t" r="r" b="b"/>
              <a:pathLst>
                <a:path w="1207134">
                  <a:moveTo>
                    <a:pt x="1206804" y="0"/>
                  </a:moveTo>
                  <a:lnTo>
                    <a:pt x="0" y="0"/>
                  </a:lnTo>
                  <a:lnTo>
                    <a:pt x="1206804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60" name="object 94">
              <a:extLst>
                <a:ext uri="{FF2B5EF4-FFF2-40B4-BE49-F238E27FC236}">
                  <a16:creationId xmlns:a16="http://schemas.microsoft.com/office/drawing/2014/main" id="{0E9B981F-0861-EF7A-52EE-40AF38C31A6F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9573098" y="8058350"/>
              <a:ext cx="235304" cy="171450"/>
            </a:xfrm>
            <a:custGeom>
              <a:avLst/>
              <a:gdLst/>
              <a:ahLst/>
              <a:cxnLst/>
              <a:rect l="l" t="t" r="r" b="b"/>
              <a:pathLst>
                <a:path w="161925" h="161925">
                  <a:moveTo>
                    <a:pt x="161729" y="161737"/>
                  </a:moveTo>
                  <a:lnTo>
                    <a:pt x="0" y="0"/>
                  </a:lnTo>
                  <a:lnTo>
                    <a:pt x="161729" y="16173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sp>
          <p:nvSpPr>
            <p:cNvPr id="161" name="object 95">
              <a:extLst>
                <a:ext uri="{FF2B5EF4-FFF2-40B4-BE49-F238E27FC236}">
                  <a16:creationId xmlns:a16="http://schemas.microsoft.com/office/drawing/2014/main" id="{2CCD9C05-D30D-95F5-349C-4482F8EA19FD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9743043" y="5686210"/>
              <a:ext cx="4474476" cy="2540822"/>
            </a:xfrm>
            <a:custGeom>
              <a:avLst/>
              <a:gdLst/>
              <a:ahLst/>
              <a:cxnLst/>
              <a:rect l="l" t="t" r="r" b="b"/>
              <a:pathLst>
                <a:path w="3079115" h="2399665">
                  <a:moveTo>
                    <a:pt x="40005" y="1029093"/>
                  </a:moveTo>
                  <a:lnTo>
                    <a:pt x="38430" y="1021308"/>
                  </a:lnTo>
                  <a:lnTo>
                    <a:pt x="34137" y="1014945"/>
                  </a:lnTo>
                  <a:lnTo>
                    <a:pt x="27787" y="1010666"/>
                  </a:lnTo>
                  <a:lnTo>
                    <a:pt x="20002" y="1009091"/>
                  </a:lnTo>
                  <a:lnTo>
                    <a:pt x="12217" y="1010666"/>
                  </a:lnTo>
                  <a:lnTo>
                    <a:pt x="5867" y="1014945"/>
                  </a:lnTo>
                  <a:lnTo>
                    <a:pt x="1574" y="1021308"/>
                  </a:lnTo>
                  <a:lnTo>
                    <a:pt x="0" y="1029093"/>
                  </a:lnTo>
                  <a:lnTo>
                    <a:pt x="1574" y="1036878"/>
                  </a:lnTo>
                  <a:lnTo>
                    <a:pt x="5867" y="1043228"/>
                  </a:lnTo>
                  <a:lnTo>
                    <a:pt x="12217" y="1047508"/>
                  </a:lnTo>
                  <a:lnTo>
                    <a:pt x="20002" y="1049083"/>
                  </a:lnTo>
                  <a:lnTo>
                    <a:pt x="27787" y="1047508"/>
                  </a:lnTo>
                  <a:lnTo>
                    <a:pt x="34137" y="1043228"/>
                  </a:lnTo>
                  <a:lnTo>
                    <a:pt x="38430" y="1036878"/>
                  </a:lnTo>
                  <a:lnTo>
                    <a:pt x="40005" y="1029093"/>
                  </a:lnTo>
                  <a:close/>
                </a:path>
                <a:path w="3079115" h="2399665">
                  <a:moveTo>
                    <a:pt x="373646" y="1018514"/>
                  </a:moveTo>
                  <a:lnTo>
                    <a:pt x="366420" y="1011288"/>
                  </a:lnTo>
                  <a:lnTo>
                    <a:pt x="348564" y="1011288"/>
                  </a:lnTo>
                  <a:lnTo>
                    <a:pt x="341337" y="1018514"/>
                  </a:lnTo>
                  <a:lnTo>
                    <a:pt x="341337" y="1036370"/>
                  </a:lnTo>
                  <a:lnTo>
                    <a:pt x="348564" y="1043597"/>
                  </a:lnTo>
                  <a:lnTo>
                    <a:pt x="357492" y="1043597"/>
                  </a:lnTo>
                  <a:lnTo>
                    <a:pt x="366420" y="1043597"/>
                  </a:lnTo>
                  <a:lnTo>
                    <a:pt x="373646" y="1036370"/>
                  </a:lnTo>
                  <a:lnTo>
                    <a:pt x="373646" y="1018514"/>
                  </a:lnTo>
                  <a:close/>
                </a:path>
                <a:path w="3079115" h="2399665">
                  <a:moveTo>
                    <a:pt x="374586" y="1355471"/>
                  </a:moveTo>
                  <a:lnTo>
                    <a:pt x="366941" y="1347825"/>
                  </a:lnTo>
                  <a:lnTo>
                    <a:pt x="348043" y="1347825"/>
                  </a:lnTo>
                  <a:lnTo>
                    <a:pt x="340398" y="1355471"/>
                  </a:lnTo>
                  <a:lnTo>
                    <a:pt x="340398" y="1374368"/>
                  </a:lnTo>
                  <a:lnTo>
                    <a:pt x="348043" y="1382014"/>
                  </a:lnTo>
                  <a:lnTo>
                    <a:pt x="357492" y="1382014"/>
                  </a:lnTo>
                  <a:lnTo>
                    <a:pt x="366941" y="1382014"/>
                  </a:lnTo>
                  <a:lnTo>
                    <a:pt x="374586" y="1374368"/>
                  </a:lnTo>
                  <a:lnTo>
                    <a:pt x="374586" y="1355471"/>
                  </a:lnTo>
                  <a:close/>
                </a:path>
                <a:path w="3079115" h="2399665">
                  <a:moveTo>
                    <a:pt x="712800" y="343547"/>
                  </a:moveTo>
                  <a:lnTo>
                    <a:pt x="705548" y="336296"/>
                  </a:lnTo>
                  <a:lnTo>
                    <a:pt x="687666" y="336296"/>
                  </a:lnTo>
                  <a:lnTo>
                    <a:pt x="680415" y="343547"/>
                  </a:lnTo>
                  <a:lnTo>
                    <a:pt x="680415" y="361442"/>
                  </a:lnTo>
                  <a:lnTo>
                    <a:pt x="687666" y="368693"/>
                  </a:lnTo>
                  <a:lnTo>
                    <a:pt x="696607" y="368693"/>
                  </a:lnTo>
                  <a:lnTo>
                    <a:pt x="705548" y="368693"/>
                  </a:lnTo>
                  <a:lnTo>
                    <a:pt x="712800" y="361442"/>
                  </a:lnTo>
                  <a:lnTo>
                    <a:pt x="712800" y="343547"/>
                  </a:lnTo>
                  <a:close/>
                </a:path>
                <a:path w="3079115" h="2399665">
                  <a:moveTo>
                    <a:pt x="713181" y="1355763"/>
                  </a:moveTo>
                  <a:lnTo>
                    <a:pt x="705751" y="1348346"/>
                  </a:lnTo>
                  <a:lnTo>
                    <a:pt x="696595" y="1348346"/>
                  </a:lnTo>
                  <a:lnTo>
                    <a:pt x="687438" y="1348346"/>
                  </a:lnTo>
                  <a:lnTo>
                    <a:pt x="680021" y="1355763"/>
                  </a:lnTo>
                  <a:lnTo>
                    <a:pt x="680021" y="1369733"/>
                  </a:lnTo>
                  <a:lnTo>
                    <a:pt x="682091" y="1374013"/>
                  </a:lnTo>
                  <a:lnTo>
                    <a:pt x="685342" y="1377035"/>
                  </a:lnTo>
                  <a:lnTo>
                    <a:pt x="688149" y="1380058"/>
                  </a:lnTo>
                  <a:lnTo>
                    <a:pt x="692137" y="1381988"/>
                  </a:lnTo>
                  <a:lnTo>
                    <a:pt x="701052" y="1381988"/>
                  </a:lnTo>
                  <a:lnTo>
                    <a:pt x="705040" y="1380058"/>
                  </a:lnTo>
                  <a:lnTo>
                    <a:pt x="707847" y="1377035"/>
                  </a:lnTo>
                  <a:lnTo>
                    <a:pt x="711111" y="1374013"/>
                  </a:lnTo>
                  <a:lnTo>
                    <a:pt x="713181" y="1369733"/>
                  </a:lnTo>
                  <a:lnTo>
                    <a:pt x="713181" y="1355763"/>
                  </a:lnTo>
                  <a:close/>
                </a:path>
                <a:path w="3079115" h="2399665">
                  <a:moveTo>
                    <a:pt x="713447" y="682307"/>
                  </a:moveTo>
                  <a:lnTo>
                    <a:pt x="705904" y="674763"/>
                  </a:lnTo>
                  <a:lnTo>
                    <a:pt x="687311" y="674763"/>
                  </a:lnTo>
                  <a:lnTo>
                    <a:pt x="679767" y="682307"/>
                  </a:lnTo>
                  <a:lnTo>
                    <a:pt x="679767" y="700913"/>
                  </a:lnTo>
                  <a:lnTo>
                    <a:pt x="687311" y="708456"/>
                  </a:lnTo>
                  <a:lnTo>
                    <a:pt x="696607" y="708456"/>
                  </a:lnTo>
                  <a:lnTo>
                    <a:pt x="705904" y="708456"/>
                  </a:lnTo>
                  <a:lnTo>
                    <a:pt x="713447" y="700913"/>
                  </a:lnTo>
                  <a:lnTo>
                    <a:pt x="713447" y="682307"/>
                  </a:lnTo>
                  <a:close/>
                </a:path>
                <a:path w="3079115" h="2399665">
                  <a:moveTo>
                    <a:pt x="714197" y="2367648"/>
                  </a:moveTo>
                  <a:lnTo>
                    <a:pt x="706310" y="2359774"/>
                  </a:lnTo>
                  <a:lnTo>
                    <a:pt x="696607" y="2359774"/>
                  </a:lnTo>
                  <a:lnTo>
                    <a:pt x="686904" y="2359774"/>
                  </a:lnTo>
                  <a:lnTo>
                    <a:pt x="679018" y="2367648"/>
                  </a:lnTo>
                  <a:lnTo>
                    <a:pt x="679018" y="2387079"/>
                  </a:lnTo>
                  <a:lnTo>
                    <a:pt x="686904" y="2394966"/>
                  </a:lnTo>
                  <a:lnTo>
                    <a:pt x="706310" y="2394966"/>
                  </a:lnTo>
                  <a:lnTo>
                    <a:pt x="714197" y="2387079"/>
                  </a:lnTo>
                  <a:lnTo>
                    <a:pt x="714197" y="2367648"/>
                  </a:lnTo>
                  <a:close/>
                </a:path>
                <a:path w="3079115" h="2399665">
                  <a:moveTo>
                    <a:pt x="715695" y="1704060"/>
                  </a:moveTo>
                  <a:lnTo>
                    <a:pt x="714197" y="1696618"/>
                  </a:lnTo>
                  <a:lnTo>
                    <a:pt x="710107" y="1690547"/>
                  </a:lnTo>
                  <a:lnTo>
                    <a:pt x="704037" y="1686458"/>
                  </a:lnTo>
                  <a:lnTo>
                    <a:pt x="696595" y="1684959"/>
                  </a:lnTo>
                  <a:lnTo>
                    <a:pt x="689165" y="1686458"/>
                  </a:lnTo>
                  <a:lnTo>
                    <a:pt x="683094" y="1690547"/>
                  </a:lnTo>
                  <a:lnTo>
                    <a:pt x="679005" y="1696618"/>
                  </a:lnTo>
                  <a:lnTo>
                    <a:pt x="677494" y="1704060"/>
                  </a:lnTo>
                  <a:lnTo>
                    <a:pt x="679005" y="1711490"/>
                  </a:lnTo>
                  <a:lnTo>
                    <a:pt x="683094" y="1717560"/>
                  </a:lnTo>
                  <a:lnTo>
                    <a:pt x="689165" y="1721662"/>
                  </a:lnTo>
                  <a:lnTo>
                    <a:pt x="696595" y="1723161"/>
                  </a:lnTo>
                  <a:lnTo>
                    <a:pt x="704037" y="1721662"/>
                  </a:lnTo>
                  <a:lnTo>
                    <a:pt x="710107" y="1717560"/>
                  </a:lnTo>
                  <a:lnTo>
                    <a:pt x="714197" y="1711490"/>
                  </a:lnTo>
                  <a:lnTo>
                    <a:pt x="715695" y="1704060"/>
                  </a:lnTo>
                  <a:close/>
                </a:path>
                <a:path w="3079115" h="2399665">
                  <a:moveTo>
                    <a:pt x="1048600" y="2031860"/>
                  </a:moveTo>
                  <a:lnTo>
                    <a:pt x="1042098" y="2025357"/>
                  </a:lnTo>
                  <a:lnTo>
                    <a:pt x="1034084" y="2025357"/>
                  </a:lnTo>
                  <a:lnTo>
                    <a:pt x="1030732" y="2025357"/>
                  </a:lnTo>
                  <a:lnTo>
                    <a:pt x="1027671" y="2026539"/>
                  </a:lnTo>
                  <a:lnTo>
                    <a:pt x="1025220" y="2028456"/>
                  </a:lnTo>
                  <a:lnTo>
                    <a:pt x="1021435" y="2030857"/>
                  </a:lnTo>
                  <a:lnTo>
                    <a:pt x="1018908" y="2035060"/>
                  </a:lnTo>
                  <a:lnTo>
                    <a:pt x="1018908" y="2044661"/>
                  </a:lnTo>
                  <a:lnTo>
                    <a:pt x="1021397" y="2048840"/>
                  </a:lnTo>
                  <a:lnTo>
                    <a:pt x="1025156" y="2051240"/>
                  </a:lnTo>
                  <a:lnTo>
                    <a:pt x="1027620" y="2053183"/>
                  </a:lnTo>
                  <a:lnTo>
                    <a:pt x="1030706" y="2054402"/>
                  </a:lnTo>
                  <a:lnTo>
                    <a:pt x="1042098" y="2054402"/>
                  </a:lnTo>
                  <a:lnTo>
                    <a:pt x="1048600" y="2047887"/>
                  </a:lnTo>
                  <a:lnTo>
                    <a:pt x="1048600" y="2031860"/>
                  </a:lnTo>
                  <a:close/>
                </a:path>
                <a:path w="3079115" h="2399665">
                  <a:moveTo>
                    <a:pt x="1049985" y="353021"/>
                  </a:moveTo>
                  <a:lnTo>
                    <a:pt x="1049858" y="351904"/>
                  </a:lnTo>
                  <a:lnTo>
                    <a:pt x="1049629" y="350837"/>
                  </a:lnTo>
                  <a:lnTo>
                    <a:pt x="1048791" y="342036"/>
                  </a:lnTo>
                  <a:lnTo>
                    <a:pt x="1041463" y="335140"/>
                  </a:lnTo>
                  <a:lnTo>
                    <a:pt x="1022845" y="335140"/>
                  </a:lnTo>
                  <a:lnTo>
                    <a:pt x="1015085" y="342912"/>
                  </a:lnTo>
                  <a:lnTo>
                    <a:pt x="1015085" y="361480"/>
                  </a:lnTo>
                  <a:lnTo>
                    <a:pt x="1021930" y="368769"/>
                  </a:lnTo>
                  <a:lnTo>
                    <a:pt x="1030668" y="369671"/>
                  </a:lnTo>
                  <a:lnTo>
                    <a:pt x="1031773" y="369912"/>
                  </a:lnTo>
                  <a:lnTo>
                    <a:pt x="1032903" y="370065"/>
                  </a:lnTo>
                  <a:lnTo>
                    <a:pt x="1042860" y="370065"/>
                  </a:lnTo>
                  <a:lnTo>
                    <a:pt x="1049985" y="362940"/>
                  </a:lnTo>
                  <a:lnTo>
                    <a:pt x="1049985" y="353021"/>
                  </a:lnTo>
                  <a:close/>
                </a:path>
                <a:path w="3079115" h="2399665">
                  <a:moveTo>
                    <a:pt x="1054658" y="2377363"/>
                  </a:moveTo>
                  <a:lnTo>
                    <a:pt x="1053045" y="2369350"/>
                  </a:lnTo>
                  <a:lnTo>
                    <a:pt x="1048639" y="2362809"/>
                  </a:lnTo>
                  <a:lnTo>
                    <a:pt x="1042098" y="2358402"/>
                  </a:lnTo>
                  <a:lnTo>
                    <a:pt x="1034084" y="2356789"/>
                  </a:lnTo>
                  <a:lnTo>
                    <a:pt x="1026071" y="2358402"/>
                  </a:lnTo>
                  <a:lnTo>
                    <a:pt x="1019530" y="2362809"/>
                  </a:lnTo>
                  <a:lnTo>
                    <a:pt x="1015123" y="2369350"/>
                  </a:lnTo>
                  <a:lnTo>
                    <a:pt x="1013510" y="2377363"/>
                  </a:lnTo>
                  <a:lnTo>
                    <a:pt x="1015123" y="2385377"/>
                  </a:lnTo>
                  <a:lnTo>
                    <a:pt x="1019530" y="2391918"/>
                  </a:lnTo>
                  <a:lnTo>
                    <a:pt x="1026071" y="2396337"/>
                  </a:lnTo>
                  <a:lnTo>
                    <a:pt x="1034084" y="2397950"/>
                  </a:lnTo>
                  <a:lnTo>
                    <a:pt x="1042098" y="2396337"/>
                  </a:lnTo>
                  <a:lnTo>
                    <a:pt x="1048639" y="2391918"/>
                  </a:lnTo>
                  <a:lnTo>
                    <a:pt x="1053045" y="2385377"/>
                  </a:lnTo>
                  <a:lnTo>
                    <a:pt x="1054658" y="2377363"/>
                  </a:lnTo>
                  <a:close/>
                </a:path>
                <a:path w="3079115" h="2399665">
                  <a:moveTo>
                    <a:pt x="1384846" y="1021753"/>
                  </a:moveTo>
                  <a:lnTo>
                    <a:pt x="1378902" y="1015796"/>
                  </a:lnTo>
                  <a:lnTo>
                    <a:pt x="1371561" y="1015796"/>
                  </a:lnTo>
                  <a:lnTo>
                    <a:pt x="1364221" y="1015796"/>
                  </a:lnTo>
                  <a:lnTo>
                    <a:pt x="1358265" y="1021753"/>
                  </a:lnTo>
                  <a:lnTo>
                    <a:pt x="1358265" y="1036434"/>
                  </a:lnTo>
                  <a:lnTo>
                    <a:pt x="1364221" y="1042390"/>
                  </a:lnTo>
                  <a:lnTo>
                    <a:pt x="1378902" y="1042390"/>
                  </a:lnTo>
                  <a:lnTo>
                    <a:pt x="1384846" y="1036434"/>
                  </a:lnTo>
                  <a:lnTo>
                    <a:pt x="1384846" y="1021753"/>
                  </a:lnTo>
                  <a:close/>
                </a:path>
                <a:path w="3079115" h="2399665">
                  <a:moveTo>
                    <a:pt x="1386547" y="345859"/>
                  </a:moveTo>
                  <a:lnTo>
                    <a:pt x="1379842" y="339153"/>
                  </a:lnTo>
                  <a:lnTo>
                    <a:pt x="1363281" y="339153"/>
                  </a:lnTo>
                  <a:lnTo>
                    <a:pt x="1356575" y="345859"/>
                  </a:lnTo>
                  <a:lnTo>
                    <a:pt x="1356575" y="362419"/>
                  </a:lnTo>
                  <a:lnTo>
                    <a:pt x="1363281" y="369125"/>
                  </a:lnTo>
                  <a:lnTo>
                    <a:pt x="1371561" y="369125"/>
                  </a:lnTo>
                  <a:lnTo>
                    <a:pt x="1379842" y="369125"/>
                  </a:lnTo>
                  <a:lnTo>
                    <a:pt x="1386547" y="362419"/>
                  </a:lnTo>
                  <a:lnTo>
                    <a:pt x="1386547" y="345859"/>
                  </a:lnTo>
                  <a:close/>
                </a:path>
                <a:path w="3079115" h="2399665">
                  <a:moveTo>
                    <a:pt x="1386852" y="681520"/>
                  </a:moveTo>
                  <a:lnTo>
                    <a:pt x="1380007" y="674674"/>
                  </a:lnTo>
                  <a:lnTo>
                    <a:pt x="1366253" y="674674"/>
                  </a:lnTo>
                  <a:lnTo>
                    <a:pt x="1361579" y="677379"/>
                  </a:lnTo>
                  <a:lnTo>
                    <a:pt x="1358836" y="681469"/>
                  </a:lnTo>
                  <a:lnTo>
                    <a:pt x="1356385" y="684161"/>
                  </a:lnTo>
                  <a:lnTo>
                    <a:pt x="1354848" y="687692"/>
                  </a:lnTo>
                  <a:lnTo>
                    <a:pt x="1354848" y="699922"/>
                  </a:lnTo>
                  <a:lnTo>
                    <a:pt x="1361592" y="706666"/>
                  </a:lnTo>
                  <a:lnTo>
                    <a:pt x="1369898" y="706666"/>
                  </a:lnTo>
                  <a:lnTo>
                    <a:pt x="1373111" y="706666"/>
                  </a:lnTo>
                  <a:lnTo>
                    <a:pt x="1376070" y="705650"/>
                  </a:lnTo>
                  <a:lnTo>
                    <a:pt x="1378521" y="703922"/>
                  </a:lnTo>
                  <a:lnTo>
                    <a:pt x="1379893" y="703135"/>
                  </a:lnTo>
                  <a:lnTo>
                    <a:pt x="1381125" y="702144"/>
                  </a:lnTo>
                  <a:lnTo>
                    <a:pt x="1382166" y="700951"/>
                  </a:lnTo>
                  <a:lnTo>
                    <a:pt x="1385049" y="698182"/>
                  </a:lnTo>
                  <a:lnTo>
                    <a:pt x="1386852" y="694296"/>
                  </a:lnTo>
                  <a:lnTo>
                    <a:pt x="1386852" y="681520"/>
                  </a:lnTo>
                  <a:close/>
                </a:path>
                <a:path w="3079115" h="2399665">
                  <a:moveTo>
                    <a:pt x="1387665" y="1356779"/>
                  </a:moveTo>
                  <a:lnTo>
                    <a:pt x="1379715" y="1348828"/>
                  </a:lnTo>
                  <a:lnTo>
                    <a:pt x="1360106" y="1348828"/>
                  </a:lnTo>
                  <a:lnTo>
                    <a:pt x="1352156" y="1356779"/>
                  </a:lnTo>
                  <a:lnTo>
                    <a:pt x="1352156" y="1376387"/>
                  </a:lnTo>
                  <a:lnTo>
                    <a:pt x="1360106" y="1384338"/>
                  </a:lnTo>
                  <a:lnTo>
                    <a:pt x="1369910" y="1384338"/>
                  </a:lnTo>
                  <a:lnTo>
                    <a:pt x="1379715" y="1384338"/>
                  </a:lnTo>
                  <a:lnTo>
                    <a:pt x="1387665" y="1376387"/>
                  </a:lnTo>
                  <a:lnTo>
                    <a:pt x="1387665" y="1356779"/>
                  </a:lnTo>
                  <a:close/>
                </a:path>
                <a:path w="3079115" h="2399665">
                  <a:moveTo>
                    <a:pt x="1388402" y="2032215"/>
                  </a:moveTo>
                  <a:lnTo>
                    <a:pt x="1380845" y="2024672"/>
                  </a:lnTo>
                  <a:lnTo>
                    <a:pt x="1371549" y="2024672"/>
                  </a:lnTo>
                  <a:lnTo>
                    <a:pt x="1362252" y="2024672"/>
                  </a:lnTo>
                  <a:lnTo>
                    <a:pt x="1354696" y="2032215"/>
                  </a:lnTo>
                  <a:lnTo>
                    <a:pt x="1354696" y="2050834"/>
                  </a:lnTo>
                  <a:lnTo>
                    <a:pt x="1362252" y="2058365"/>
                  </a:lnTo>
                  <a:lnTo>
                    <a:pt x="1380845" y="2058365"/>
                  </a:lnTo>
                  <a:lnTo>
                    <a:pt x="1388402" y="2050834"/>
                  </a:lnTo>
                  <a:lnTo>
                    <a:pt x="1388402" y="2032215"/>
                  </a:lnTo>
                  <a:close/>
                </a:path>
                <a:path w="3079115" h="2399665">
                  <a:moveTo>
                    <a:pt x="1389049" y="1692732"/>
                  </a:moveTo>
                  <a:lnTo>
                    <a:pt x="1381213" y="1684896"/>
                  </a:lnTo>
                  <a:lnTo>
                    <a:pt x="1371549" y="1684896"/>
                  </a:lnTo>
                  <a:lnTo>
                    <a:pt x="1361884" y="1684896"/>
                  </a:lnTo>
                  <a:lnTo>
                    <a:pt x="1354048" y="1692732"/>
                  </a:lnTo>
                  <a:lnTo>
                    <a:pt x="1354048" y="1712074"/>
                  </a:lnTo>
                  <a:lnTo>
                    <a:pt x="1361884" y="1719922"/>
                  </a:lnTo>
                  <a:lnTo>
                    <a:pt x="1381213" y="1719922"/>
                  </a:lnTo>
                  <a:lnTo>
                    <a:pt x="1389049" y="1712074"/>
                  </a:lnTo>
                  <a:lnTo>
                    <a:pt x="1389049" y="1692732"/>
                  </a:lnTo>
                  <a:close/>
                </a:path>
                <a:path w="3079115" h="2399665">
                  <a:moveTo>
                    <a:pt x="1727898" y="354139"/>
                  </a:moveTo>
                  <a:lnTo>
                    <a:pt x="1726412" y="346798"/>
                  </a:lnTo>
                  <a:lnTo>
                    <a:pt x="1722361" y="340817"/>
                  </a:lnTo>
                  <a:lnTo>
                    <a:pt x="1716366" y="336778"/>
                  </a:lnTo>
                  <a:lnTo>
                    <a:pt x="1709026" y="335292"/>
                  </a:lnTo>
                  <a:lnTo>
                    <a:pt x="1701685" y="336778"/>
                  </a:lnTo>
                  <a:lnTo>
                    <a:pt x="1695678" y="340817"/>
                  </a:lnTo>
                  <a:lnTo>
                    <a:pt x="1691640" y="346798"/>
                  </a:lnTo>
                  <a:lnTo>
                    <a:pt x="1690154" y="354139"/>
                  </a:lnTo>
                  <a:lnTo>
                    <a:pt x="1691640" y="361492"/>
                  </a:lnTo>
                  <a:lnTo>
                    <a:pt x="1695678" y="367487"/>
                  </a:lnTo>
                  <a:lnTo>
                    <a:pt x="1701685" y="371538"/>
                  </a:lnTo>
                  <a:lnTo>
                    <a:pt x="1709026" y="373011"/>
                  </a:lnTo>
                  <a:lnTo>
                    <a:pt x="1716366" y="371538"/>
                  </a:lnTo>
                  <a:lnTo>
                    <a:pt x="1722361" y="367487"/>
                  </a:lnTo>
                  <a:lnTo>
                    <a:pt x="1726412" y="361492"/>
                  </a:lnTo>
                  <a:lnTo>
                    <a:pt x="1727898" y="354139"/>
                  </a:lnTo>
                  <a:close/>
                </a:path>
                <a:path w="3079115" h="2399665">
                  <a:moveTo>
                    <a:pt x="1728431" y="691603"/>
                  </a:moveTo>
                  <a:lnTo>
                    <a:pt x="1726907" y="684060"/>
                  </a:lnTo>
                  <a:lnTo>
                    <a:pt x="1722742" y="677900"/>
                  </a:lnTo>
                  <a:lnTo>
                    <a:pt x="1716582" y="673735"/>
                  </a:lnTo>
                  <a:lnTo>
                    <a:pt x="1709039" y="672211"/>
                  </a:lnTo>
                  <a:lnTo>
                    <a:pt x="1701482" y="673735"/>
                  </a:lnTo>
                  <a:lnTo>
                    <a:pt x="1695323" y="677900"/>
                  </a:lnTo>
                  <a:lnTo>
                    <a:pt x="1691170" y="684060"/>
                  </a:lnTo>
                  <a:lnTo>
                    <a:pt x="1689646" y="691603"/>
                  </a:lnTo>
                  <a:lnTo>
                    <a:pt x="1691170" y="699160"/>
                  </a:lnTo>
                  <a:lnTo>
                    <a:pt x="1695323" y="705332"/>
                  </a:lnTo>
                  <a:lnTo>
                    <a:pt x="1701482" y="709485"/>
                  </a:lnTo>
                  <a:lnTo>
                    <a:pt x="1709039" y="711009"/>
                  </a:lnTo>
                  <a:lnTo>
                    <a:pt x="1716582" y="709485"/>
                  </a:lnTo>
                  <a:lnTo>
                    <a:pt x="1722742" y="705332"/>
                  </a:lnTo>
                  <a:lnTo>
                    <a:pt x="1726907" y="699160"/>
                  </a:lnTo>
                  <a:lnTo>
                    <a:pt x="1728431" y="691603"/>
                  </a:lnTo>
                  <a:close/>
                </a:path>
                <a:path w="3079115" h="2399665">
                  <a:moveTo>
                    <a:pt x="2060816" y="2368550"/>
                  </a:moveTo>
                  <a:lnTo>
                    <a:pt x="2053678" y="2361412"/>
                  </a:lnTo>
                  <a:lnTo>
                    <a:pt x="2036051" y="2361412"/>
                  </a:lnTo>
                  <a:lnTo>
                    <a:pt x="2028913" y="2368550"/>
                  </a:lnTo>
                  <a:lnTo>
                    <a:pt x="2028913" y="2386177"/>
                  </a:lnTo>
                  <a:lnTo>
                    <a:pt x="2036051" y="2393315"/>
                  </a:lnTo>
                  <a:lnTo>
                    <a:pt x="2044865" y="2393315"/>
                  </a:lnTo>
                  <a:lnTo>
                    <a:pt x="2053678" y="2393315"/>
                  </a:lnTo>
                  <a:lnTo>
                    <a:pt x="2060816" y="2386177"/>
                  </a:lnTo>
                  <a:lnTo>
                    <a:pt x="2060816" y="2368550"/>
                  </a:lnTo>
                  <a:close/>
                </a:path>
                <a:path w="3079115" h="2399665">
                  <a:moveTo>
                    <a:pt x="2061641" y="1357299"/>
                  </a:moveTo>
                  <a:lnTo>
                    <a:pt x="2054123" y="1349794"/>
                  </a:lnTo>
                  <a:lnTo>
                    <a:pt x="2035606" y="1349794"/>
                  </a:lnTo>
                  <a:lnTo>
                    <a:pt x="2028088" y="1357299"/>
                  </a:lnTo>
                  <a:lnTo>
                    <a:pt x="2028088" y="1375829"/>
                  </a:lnTo>
                  <a:lnTo>
                    <a:pt x="2035606" y="1383347"/>
                  </a:lnTo>
                  <a:lnTo>
                    <a:pt x="2044865" y="1383347"/>
                  </a:lnTo>
                  <a:lnTo>
                    <a:pt x="2054123" y="1383347"/>
                  </a:lnTo>
                  <a:lnTo>
                    <a:pt x="2061641" y="1375829"/>
                  </a:lnTo>
                  <a:lnTo>
                    <a:pt x="2061641" y="1357299"/>
                  </a:lnTo>
                  <a:close/>
                </a:path>
                <a:path w="3079115" h="2399665">
                  <a:moveTo>
                    <a:pt x="2062632" y="1694243"/>
                  </a:moveTo>
                  <a:lnTo>
                    <a:pt x="2054682" y="1686280"/>
                  </a:lnTo>
                  <a:lnTo>
                    <a:pt x="2035048" y="1686280"/>
                  </a:lnTo>
                  <a:lnTo>
                    <a:pt x="2027097" y="1694243"/>
                  </a:lnTo>
                  <a:lnTo>
                    <a:pt x="2027097" y="1713865"/>
                  </a:lnTo>
                  <a:lnTo>
                    <a:pt x="2035048" y="1721815"/>
                  </a:lnTo>
                  <a:lnTo>
                    <a:pt x="2044865" y="1721815"/>
                  </a:lnTo>
                  <a:lnTo>
                    <a:pt x="2054682" y="1721815"/>
                  </a:lnTo>
                  <a:lnTo>
                    <a:pt x="2062632" y="1713865"/>
                  </a:lnTo>
                  <a:lnTo>
                    <a:pt x="2062632" y="1694243"/>
                  </a:lnTo>
                  <a:close/>
                </a:path>
                <a:path w="3079115" h="2399665">
                  <a:moveTo>
                    <a:pt x="2062873" y="1020051"/>
                  </a:moveTo>
                  <a:lnTo>
                    <a:pt x="2055558" y="1012736"/>
                  </a:lnTo>
                  <a:lnTo>
                    <a:pt x="2037473" y="1012736"/>
                  </a:lnTo>
                  <a:lnTo>
                    <a:pt x="2030158" y="1020051"/>
                  </a:lnTo>
                  <a:lnTo>
                    <a:pt x="2030158" y="1038136"/>
                  </a:lnTo>
                  <a:lnTo>
                    <a:pt x="2037473" y="1045451"/>
                  </a:lnTo>
                  <a:lnTo>
                    <a:pt x="2046516" y="1045451"/>
                  </a:lnTo>
                  <a:lnTo>
                    <a:pt x="2055558" y="1045451"/>
                  </a:lnTo>
                  <a:lnTo>
                    <a:pt x="2062873" y="1038136"/>
                  </a:lnTo>
                  <a:lnTo>
                    <a:pt x="2062873" y="1020051"/>
                  </a:lnTo>
                  <a:close/>
                </a:path>
                <a:path w="3079115" h="2399665">
                  <a:moveTo>
                    <a:pt x="2064321" y="348919"/>
                  </a:moveTo>
                  <a:lnTo>
                    <a:pt x="2062022" y="344258"/>
                  </a:lnTo>
                  <a:lnTo>
                    <a:pt x="2058428" y="341007"/>
                  </a:lnTo>
                  <a:lnTo>
                    <a:pt x="2054987" y="337464"/>
                  </a:lnTo>
                  <a:lnTo>
                    <a:pt x="2050199" y="335241"/>
                  </a:lnTo>
                  <a:lnTo>
                    <a:pt x="2044877" y="335241"/>
                  </a:lnTo>
                  <a:lnTo>
                    <a:pt x="2037511" y="336727"/>
                  </a:lnTo>
                  <a:lnTo>
                    <a:pt x="2031492" y="340779"/>
                  </a:lnTo>
                  <a:lnTo>
                    <a:pt x="2027440" y="346786"/>
                  </a:lnTo>
                  <a:lnTo>
                    <a:pt x="2025967" y="354152"/>
                  </a:lnTo>
                  <a:lnTo>
                    <a:pt x="2027440" y="361505"/>
                  </a:lnTo>
                  <a:lnTo>
                    <a:pt x="2031492" y="367512"/>
                  </a:lnTo>
                  <a:lnTo>
                    <a:pt x="2037511" y="371563"/>
                  </a:lnTo>
                  <a:lnTo>
                    <a:pt x="2044877" y="373049"/>
                  </a:lnTo>
                  <a:lnTo>
                    <a:pt x="2050186" y="373049"/>
                  </a:lnTo>
                  <a:lnTo>
                    <a:pt x="2054974" y="370852"/>
                  </a:lnTo>
                  <a:lnTo>
                    <a:pt x="2058403" y="367322"/>
                  </a:lnTo>
                  <a:lnTo>
                    <a:pt x="2062010" y="364058"/>
                  </a:lnTo>
                  <a:lnTo>
                    <a:pt x="2064321" y="359397"/>
                  </a:lnTo>
                  <a:lnTo>
                    <a:pt x="2064321" y="348919"/>
                  </a:lnTo>
                  <a:close/>
                </a:path>
                <a:path w="3079115" h="2399665">
                  <a:moveTo>
                    <a:pt x="2399538" y="2368766"/>
                  </a:moveTo>
                  <a:lnTo>
                    <a:pt x="2392578" y="2361806"/>
                  </a:lnTo>
                  <a:lnTo>
                    <a:pt x="2375382" y="2361806"/>
                  </a:lnTo>
                  <a:lnTo>
                    <a:pt x="2368423" y="2368766"/>
                  </a:lnTo>
                  <a:lnTo>
                    <a:pt x="2368423" y="2385949"/>
                  </a:lnTo>
                  <a:lnTo>
                    <a:pt x="2375382" y="2392921"/>
                  </a:lnTo>
                  <a:lnTo>
                    <a:pt x="2383980" y="2392921"/>
                  </a:lnTo>
                  <a:lnTo>
                    <a:pt x="2392578" y="2392921"/>
                  </a:lnTo>
                  <a:lnTo>
                    <a:pt x="2399538" y="2385949"/>
                  </a:lnTo>
                  <a:lnTo>
                    <a:pt x="2399538" y="2368766"/>
                  </a:lnTo>
                  <a:close/>
                </a:path>
                <a:path w="3079115" h="2399665">
                  <a:moveTo>
                    <a:pt x="2400109" y="1019289"/>
                  </a:moveTo>
                  <a:lnTo>
                    <a:pt x="2392159" y="1011339"/>
                  </a:lnTo>
                  <a:lnTo>
                    <a:pt x="2372525" y="1011339"/>
                  </a:lnTo>
                  <a:lnTo>
                    <a:pt x="2364575" y="1019289"/>
                  </a:lnTo>
                  <a:lnTo>
                    <a:pt x="2364575" y="1038910"/>
                  </a:lnTo>
                  <a:lnTo>
                    <a:pt x="2372525" y="1046861"/>
                  </a:lnTo>
                  <a:lnTo>
                    <a:pt x="2382342" y="1046861"/>
                  </a:lnTo>
                  <a:lnTo>
                    <a:pt x="2392159" y="1046861"/>
                  </a:lnTo>
                  <a:lnTo>
                    <a:pt x="2400109" y="1038910"/>
                  </a:lnTo>
                  <a:lnTo>
                    <a:pt x="2400109" y="1019289"/>
                  </a:lnTo>
                  <a:close/>
                </a:path>
                <a:path w="3079115" h="2399665">
                  <a:moveTo>
                    <a:pt x="2401506" y="681951"/>
                  </a:moveTo>
                  <a:lnTo>
                    <a:pt x="2393645" y="674103"/>
                  </a:lnTo>
                  <a:lnTo>
                    <a:pt x="2381377" y="674103"/>
                  </a:lnTo>
                  <a:lnTo>
                    <a:pt x="2378913" y="674712"/>
                  </a:lnTo>
                  <a:lnTo>
                    <a:pt x="2376690" y="675741"/>
                  </a:lnTo>
                  <a:lnTo>
                    <a:pt x="2372779" y="677291"/>
                  </a:lnTo>
                  <a:lnTo>
                    <a:pt x="2369667" y="680389"/>
                  </a:lnTo>
                  <a:lnTo>
                    <a:pt x="2368105" y="684301"/>
                  </a:lnTo>
                  <a:lnTo>
                    <a:pt x="2367076" y="686536"/>
                  </a:lnTo>
                  <a:lnTo>
                    <a:pt x="2366467" y="689000"/>
                  </a:lnTo>
                  <a:lnTo>
                    <a:pt x="2366467" y="701294"/>
                  </a:lnTo>
                  <a:lnTo>
                    <a:pt x="2374315" y="709142"/>
                  </a:lnTo>
                  <a:lnTo>
                    <a:pt x="2383980" y="709142"/>
                  </a:lnTo>
                  <a:lnTo>
                    <a:pt x="2393645" y="709142"/>
                  </a:lnTo>
                  <a:lnTo>
                    <a:pt x="2401506" y="701294"/>
                  </a:lnTo>
                  <a:lnTo>
                    <a:pt x="2401506" y="681951"/>
                  </a:lnTo>
                  <a:close/>
                </a:path>
                <a:path w="3079115" h="2399665">
                  <a:moveTo>
                    <a:pt x="2403030" y="1704047"/>
                  </a:moveTo>
                  <a:lnTo>
                    <a:pt x="2401532" y="1696643"/>
                  </a:lnTo>
                  <a:lnTo>
                    <a:pt x="2397442" y="1690585"/>
                  </a:lnTo>
                  <a:lnTo>
                    <a:pt x="2391397" y="1686509"/>
                  </a:lnTo>
                  <a:lnTo>
                    <a:pt x="2383980" y="1685010"/>
                  </a:lnTo>
                  <a:lnTo>
                    <a:pt x="2376563" y="1686509"/>
                  </a:lnTo>
                  <a:lnTo>
                    <a:pt x="2370518" y="1690585"/>
                  </a:lnTo>
                  <a:lnTo>
                    <a:pt x="2366441" y="1696643"/>
                  </a:lnTo>
                  <a:lnTo>
                    <a:pt x="2364943" y="1704047"/>
                  </a:lnTo>
                  <a:lnTo>
                    <a:pt x="2366441" y="1711464"/>
                  </a:lnTo>
                  <a:lnTo>
                    <a:pt x="2370518" y="1717509"/>
                  </a:lnTo>
                  <a:lnTo>
                    <a:pt x="2376563" y="1721586"/>
                  </a:lnTo>
                  <a:lnTo>
                    <a:pt x="2383980" y="1723085"/>
                  </a:lnTo>
                  <a:lnTo>
                    <a:pt x="2391397" y="1721586"/>
                  </a:lnTo>
                  <a:lnTo>
                    <a:pt x="2397442" y="1717509"/>
                  </a:lnTo>
                  <a:lnTo>
                    <a:pt x="2401532" y="1711464"/>
                  </a:lnTo>
                  <a:lnTo>
                    <a:pt x="2403030" y="1704047"/>
                  </a:lnTo>
                  <a:close/>
                </a:path>
                <a:path w="3079115" h="2399665">
                  <a:moveTo>
                    <a:pt x="2403678" y="1364945"/>
                  </a:moveTo>
                  <a:lnTo>
                    <a:pt x="2402001" y="1356626"/>
                  </a:lnTo>
                  <a:lnTo>
                    <a:pt x="2397429" y="1349844"/>
                  </a:lnTo>
                  <a:lnTo>
                    <a:pt x="2390648" y="1345272"/>
                  </a:lnTo>
                  <a:lnTo>
                    <a:pt x="2382342" y="1343596"/>
                  </a:lnTo>
                  <a:lnTo>
                    <a:pt x="2374036" y="1345272"/>
                  </a:lnTo>
                  <a:lnTo>
                    <a:pt x="2367254" y="1349844"/>
                  </a:lnTo>
                  <a:lnTo>
                    <a:pt x="2362670" y="1356626"/>
                  </a:lnTo>
                  <a:lnTo>
                    <a:pt x="2360993" y="1364945"/>
                  </a:lnTo>
                  <a:lnTo>
                    <a:pt x="2362670" y="1373251"/>
                  </a:lnTo>
                  <a:lnTo>
                    <a:pt x="2367254" y="1380032"/>
                  </a:lnTo>
                  <a:lnTo>
                    <a:pt x="2374036" y="1384604"/>
                  </a:lnTo>
                  <a:lnTo>
                    <a:pt x="2382342" y="1386281"/>
                  </a:lnTo>
                  <a:lnTo>
                    <a:pt x="2390648" y="1384604"/>
                  </a:lnTo>
                  <a:lnTo>
                    <a:pt x="2397429" y="1380032"/>
                  </a:lnTo>
                  <a:lnTo>
                    <a:pt x="2402001" y="1373251"/>
                  </a:lnTo>
                  <a:lnTo>
                    <a:pt x="2403678" y="1364945"/>
                  </a:lnTo>
                  <a:close/>
                </a:path>
                <a:path w="3079115" h="2399665">
                  <a:moveTo>
                    <a:pt x="2733776" y="1022299"/>
                  </a:moveTo>
                  <a:lnTo>
                    <a:pt x="2728252" y="1016787"/>
                  </a:lnTo>
                  <a:lnTo>
                    <a:pt x="2714663" y="1016787"/>
                  </a:lnTo>
                  <a:lnTo>
                    <a:pt x="2709138" y="1022299"/>
                  </a:lnTo>
                  <a:lnTo>
                    <a:pt x="2709138" y="1035888"/>
                  </a:lnTo>
                  <a:lnTo>
                    <a:pt x="2714663" y="1041400"/>
                  </a:lnTo>
                  <a:lnTo>
                    <a:pt x="2721457" y="1041400"/>
                  </a:lnTo>
                  <a:lnTo>
                    <a:pt x="2728252" y="1041400"/>
                  </a:lnTo>
                  <a:lnTo>
                    <a:pt x="2733776" y="1035888"/>
                  </a:lnTo>
                  <a:lnTo>
                    <a:pt x="2733776" y="1022299"/>
                  </a:lnTo>
                  <a:close/>
                </a:path>
                <a:path w="3079115" h="2399665">
                  <a:moveTo>
                    <a:pt x="2734856" y="1694091"/>
                  </a:moveTo>
                  <a:lnTo>
                    <a:pt x="2728125" y="1687360"/>
                  </a:lnTo>
                  <a:lnTo>
                    <a:pt x="2711488" y="1687360"/>
                  </a:lnTo>
                  <a:lnTo>
                    <a:pt x="2704757" y="1694091"/>
                  </a:lnTo>
                  <a:lnTo>
                    <a:pt x="2704757" y="1705864"/>
                  </a:lnTo>
                  <a:lnTo>
                    <a:pt x="2705976" y="1709013"/>
                  </a:lnTo>
                  <a:lnTo>
                    <a:pt x="2707932" y="1711553"/>
                  </a:lnTo>
                  <a:lnTo>
                    <a:pt x="2710434" y="1715490"/>
                  </a:lnTo>
                  <a:lnTo>
                    <a:pt x="2714802" y="1718119"/>
                  </a:lnTo>
                  <a:lnTo>
                    <a:pt x="2724810" y="1718119"/>
                  </a:lnTo>
                  <a:lnTo>
                    <a:pt x="2729166" y="1715490"/>
                  </a:lnTo>
                  <a:lnTo>
                    <a:pt x="2731681" y="1711553"/>
                  </a:lnTo>
                  <a:lnTo>
                    <a:pt x="2733637" y="1709013"/>
                  </a:lnTo>
                  <a:lnTo>
                    <a:pt x="2734856" y="1705864"/>
                  </a:lnTo>
                  <a:lnTo>
                    <a:pt x="2734856" y="1694091"/>
                  </a:lnTo>
                  <a:close/>
                </a:path>
                <a:path w="3079115" h="2399665">
                  <a:moveTo>
                    <a:pt x="2738018" y="2039886"/>
                  </a:moveTo>
                  <a:lnTo>
                    <a:pt x="2736583" y="2032787"/>
                  </a:lnTo>
                  <a:lnTo>
                    <a:pt x="2732684" y="2026996"/>
                  </a:lnTo>
                  <a:lnTo>
                    <a:pt x="2726893" y="2023097"/>
                  </a:lnTo>
                  <a:lnTo>
                    <a:pt x="2719806" y="2021662"/>
                  </a:lnTo>
                  <a:lnTo>
                    <a:pt x="2712720" y="2023097"/>
                  </a:lnTo>
                  <a:lnTo>
                    <a:pt x="2706928" y="2026996"/>
                  </a:lnTo>
                  <a:lnTo>
                    <a:pt x="2703030" y="2032787"/>
                  </a:lnTo>
                  <a:lnTo>
                    <a:pt x="2701594" y="2039886"/>
                  </a:lnTo>
                  <a:lnTo>
                    <a:pt x="2703030" y="2046973"/>
                  </a:lnTo>
                  <a:lnTo>
                    <a:pt x="2706928" y="2052764"/>
                  </a:lnTo>
                  <a:lnTo>
                    <a:pt x="2712720" y="2056663"/>
                  </a:lnTo>
                  <a:lnTo>
                    <a:pt x="2719806" y="2058098"/>
                  </a:lnTo>
                  <a:lnTo>
                    <a:pt x="2726893" y="2056663"/>
                  </a:lnTo>
                  <a:lnTo>
                    <a:pt x="2732684" y="2052764"/>
                  </a:lnTo>
                  <a:lnTo>
                    <a:pt x="2736583" y="2046973"/>
                  </a:lnTo>
                  <a:lnTo>
                    <a:pt x="2738018" y="2039886"/>
                  </a:lnTo>
                  <a:close/>
                </a:path>
                <a:path w="3079115" h="2399665">
                  <a:moveTo>
                    <a:pt x="2738196" y="352501"/>
                  </a:moveTo>
                  <a:lnTo>
                    <a:pt x="2736748" y="345338"/>
                  </a:lnTo>
                  <a:lnTo>
                    <a:pt x="2732811" y="339496"/>
                  </a:lnTo>
                  <a:lnTo>
                    <a:pt x="2726956" y="335559"/>
                  </a:lnTo>
                  <a:lnTo>
                    <a:pt x="2719806" y="334124"/>
                  </a:lnTo>
                  <a:lnTo>
                    <a:pt x="2712656" y="335559"/>
                  </a:lnTo>
                  <a:lnTo>
                    <a:pt x="2706801" y="339496"/>
                  </a:lnTo>
                  <a:lnTo>
                    <a:pt x="2702864" y="345338"/>
                  </a:lnTo>
                  <a:lnTo>
                    <a:pt x="2701417" y="352501"/>
                  </a:lnTo>
                  <a:lnTo>
                    <a:pt x="2702864" y="359664"/>
                  </a:lnTo>
                  <a:lnTo>
                    <a:pt x="2706801" y="365506"/>
                  </a:lnTo>
                  <a:lnTo>
                    <a:pt x="2712656" y="369443"/>
                  </a:lnTo>
                  <a:lnTo>
                    <a:pt x="2719806" y="370890"/>
                  </a:lnTo>
                  <a:lnTo>
                    <a:pt x="2726956" y="369443"/>
                  </a:lnTo>
                  <a:lnTo>
                    <a:pt x="2732811" y="365506"/>
                  </a:lnTo>
                  <a:lnTo>
                    <a:pt x="2736748" y="359664"/>
                  </a:lnTo>
                  <a:lnTo>
                    <a:pt x="2738196" y="352501"/>
                  </a:lnTo>
                  <a:close/>
                </a:path>
                <a:path w="3079115" h="2399665">
                  <a:moveTo>
                    <a:pt x="2740418" y="2379002"/>
                  </a:moveTo>
                  <a:lnTo>
                    <a:pt x="2738793" y="2370975"/>
                  </a:lnTo>
                  <a:lnTo>
                    <a:pt x="2734386" y="2364435"/>
                  </a:lnTo>
                  <a:lnTo>
                    <a:pt x="2727833" y="2360015"/>
                  </a:lnTo>
                  <a:lnTo>
                    <a:pt x="2719806" y="2358402"/>
                  </a:lnTo>
                  <a:lnTo>
                    <a:pt x="2711780" y="2360015"/>
                  </a:lnTo>
                  <a:lnTo>
                    <a:pt x="2705239" y="2364435"/>
                  </a:lnTo>
                  <a:lnTo>
                    <a:pt x="2700820" y="2370975"/>
                  </a:lnTo>
                  <a:lnTo>
                    <a:pt x="2699194" y="2379002"/>
                  </a:lnTo>
                  <a:lnTo>
                    <a:pt x="2700820" y="2387028"/>
                  </a:lnTo>
                  <a:lnTo>
                    <a:pt x="2705239" y="2393581"/>
                  </a:lnTo>
                  <a:lnTo>
                    <a:pt x="2711780" y="2397988"/>
                  </a:lnTo>
                  <a:lnTo>
                    <a:pt x="2719806" y="2399614"/>
                  </a:lnTo>
                  <a:lnTo>
                    <a:pt x="2727833" y="2397988"/>
                  </a:lnTo>
                  <a:lnTo>
                    <a:pt x="2734386" y="2393581"/>
                  </a:lnTo>
                  <a:lnTo>
                    <a:pt x="2738793" y="2387028"/>
                  </a:lnTo>
                  <a:lnTo>
                    <a:pt x="2740418" y="2379002"/>
                  </a:lnTo>
                  <a:close/>
                </a:path>
                <a:path w="3079115" h="2399665">
                  <a:moveTo>
                    <a:pt x="3072320" y="6731"/>
                  </a:moveTo>
                  <a:lnTo>
                    <a:pt x="3065589" y="0"/>
                  </a:lnTo>
                  <a:lnTo>
                    <a:pt x="3048990" y="0"/>
                  </a:lnTo>
                  <a:lnTo>
                    <a:pt x="3042272" y="6731"/>
                  </a:lnTo>
                  <a:lnTo>
                    <a:pt x="3042272" y="23329"/>
                  </a:lnTo>
                  <a:lnTo>
                    <a:pt x="3048990" y="30048"/>
                  </a:lnTo>
                  <a:lnTo>
                    <a:pt x="3057296" y="30048"/>
                  </a:lnTo>
                  <a:lnTo>
                    <a:pt x="3065589" y="30048"/>
                  </a:lnTo>
                  <a:lnTo>
                    <a:pt x="3072320" y="23329"/>
                  </a:lnTo>
                  <a:lnTo>
                    <a:pt x="3072320" y="6731"/>
                  </a:lnTo>
                  <a:close/>
                </a:path>
                <a:path w="3079115" h="2399665">
                  <a:moveTo>
                    <a:pt x="3072574" y="1020660"/>
                  </a:moveTo>
                  <a:lnTo>
                    <a:pt x="3065729" y="1013815"/>
                  </a:lnTo>
                  <a:lnTo>
                    <a:pt x="3048863" y="1013815"/>
                  </a:lnTo>
                  <a:lnTo>
                    <a:pt x="3042005" y="1020660"/>
                  </a:lnTo>
                  <a:lnTo>
                    <a:pt x="3042005" y="1037539"/>
                  </a:lnTo>
                  <a:lnTo>
                    <a:pt x="3048863" y="1044371"/>
                  </a:lnTo>
                  <a:lnTo>
                    <a:pt x="3057296" y="1044371"/>
                  </a:lnTo>
                  <a:lnTo>
                    <a:pt x="3065729" y="1044371"/>
                  </a:lnTo>
                  <a:lnTo>
                    <a:pt x="3072574" y="1037539"/>
                  </a:lnTo>
                  <a:lnTo>
                    <a:pt x="3072574" y="1020660"/>
                  </a:lnTo>
                  <a:close/>
                </a:path>
                <a:path w="3079115" h="2399665">
                  <a:moveTo>
                    <a:pt x="3075711" y="1693138"/>
                  </a:moveTo>
                  <a:lnTo>
                    <a:pt x="3068193" y="1685620"/>
                  </a:lnTo>
                  <a:lnTo>
                    <a:pt x="3049676" y="1685620"/>
                  </a:lnTo>
                  <a:lnTo>
                    <a:pt x="3042158" y="1693138"/>
                  </a:lnTo>
                  <a:lnTo>
                    <a:pt x="3042158" y="1711667"/>
                  </a:lnTo>
                  <a:lnTo>
                    <a:pt x="3049676" y="1719186"/>
                  </a:lnTo>
                  <a:lnTo>
                    <a:pt x="3058934" y="1719186"/>
                  </a:lnTo>
                  <a:lnTo>
                    <a:pt x="3068193" y="1719186"/>
                  </a:lnTo>
                  <a:lnTo>
                    <a:pt x="3075711" y="1711667"/>
                  </a:lnTo>
                  <a:lnTo>
                    <a:pt x="3075711" y="1693138"/>
                  </a:lnTo>
                  <a:close/>
                </a:path>
                <a:path w="3079115" h="2399665">
                  <a:moveTo>
                    <a:pt x="3076194" y="691616"/>
                  </a:moveTo>
                  <a:lnTo>
                    <a:pt x="3074708" y="684250"/>
                  </a:lnTo>
                  <a:lnTo>
                    <a:pt x="3070656" y="678256"/>
                  </a:lnTo>
                  <a:lnTo>
                    <a:pt x="3064649" y="674204"/>
                  </a:lnTo>
                  <a:lnTo>
                    <a:pt x="3057296" y="672731"/>
                  </a:lnTo>
                  <a:lnTo>
                    <a:pt x="3049943" y="674204"/>
                  </a:lnTo>
                  <a:lnTo>
                    <a:pt x="3043936" y="678256"/>
                  </a:lnTo>
                  <a:lnTo>
                    <a:pt x="3039884" y="684250"/>
                  </a:lnTo>
                  <a:lnTo>
                    <a:pt x="3038398" y="691616"/>
                  </a:lnTo>
                  <a:lnTo>
                    <a:pt x="3039884" y="698969"/>
                  </a:lnTo>
                  <a:lnTo>
                    <a:pt x="3043936" y="704977"/>
                  </a:lnTo>
                  <a:lnTo>
                    <a:pt x="3049943" y="709028"/>
                  </a:lnTo>
                  <a:lnTo>
                    <a:pt x="3057296" y="710514"/>
                  </a:lnTo>
                  <a:lnTo>
                    <a:pt x="3064649" y="709028"/>
                  </a:lnTo>
                  <a:lnTo>
                    <a:pt x="3070656" y="704977"/>
                  </a:lnTo>
                  <a:lnTo>
                    <a:pt x="3074708" y="698969"/>
                  </a:lnTo>
                  <a:lnTo>
                    <a:pt x="3076194" y="691616"/>
                  </a:lnTo>
                  <a:close/>
                </a:path>
                <a:path w="3079115" h="2399665">
                  <a:moveTo>
                    <a:pt x="3076727" y="342684"/>
                  </a:moveTo>
                  <a:lnTo>
                    <a:pt x="3068751" y="334733"/>
                  </a:lnTo>
                  <a:lnTo>
                    <a:pt x="3049117" y="334733"/>
                  </a:lnTo>
                  <a:lnTo>
                    <a:pt x="3041142" y="342684"/>
                  </a:lnTo>
                  <a:lnTo>
                    <a:pt x="3041142" y="354076"/>
                  </a:lnTo>
                  <a:lnTo>
                    <a:pt x="3041408" y="355574"/>
                  </a:lnTo>
                  <a:lnTo>
                    <a:pt x="3041802" y="357009"/>
                  </a:lnTo>
                  <a:lnTo>
                    <a:pt x="3043161" y="365277"/>
                  </a:lnTo>
                  <a:lnTo>
                    <a:pt x="3050298" y="371576"/>
                  </a:lnTo>
                  <a:lnTo>
                    <a:pt x="3058934" y="371576"/>
                  </a:lnTo>
                  <a:lnTo>
                    <a:pt x="3067570" y="371576"/>
                  </a:lnTo>
                  <a:lnTo>
                    <a:pt x="3074708" y="365277"/>
                  </a:lnTo>
                  <a:lnTo>
                    <a:pt x="3076067" y="357009"/>
                  </a:lnTo>
                  <a:lnTo>
                    <a:pt x="3076460" y="355574"/>
                  </a:lnTo>
                  <a:lnTo>
                    <a:pt x="3076727" y="354076"/>
                  </a:lnTo>
                  <a:lnTo>
                    <a:pt x="3076727" y="342684"/>
                  </a:lnTo>
                  <a:close/>
                </a:path>
                <a:path w="3079115" h="2399665">
                  <a:moveTo>
                    <a:pt x="3078124" y="2041525"/>
                  </a:moveTo>
                  <a:lnTo>
                    <a:pt x="3076625" y="2034057"/>
                  </a:lnTo>
                  <a:lnTo>
                    <a:pt x="3072511" y="2027961"/>
                  </a:lnTo>
                  <a:lnTo>
                    <a:pt x="3066402" y="2023846"/>
                  </a:lnTo>
                  <a:lnTo>
                    <a:pt x="3058934" y="2022335"/>
                  </a:lnTo>
                  <a:lnTo>
                    <a:pt x="3051467" y="2023846"/>
                  </a:lnTo>
                  <a:lnTo>
                    <a:pt x="3045371" y="2027961"/>
                  </a:lnTo>
                  <a:lnTo>
                    <a:pt x="3041256" y="2034057"/>
                  </a:lnTo>
                  <a:lnTo>
                    <a:pt x="3039745" y="2041525"/>
                  </a:lnTo>
                  <a:lnTo>
                    <a:pt x="3041256" y="2048992"/>
                  </a:lnTo>
                  <a:lnTo>
                    <a:pt x="3045371" y="2055088"/>
                  </a:lnTo>
                  <a:lnTo>
                    <a:pt x="3051467" y="2059203"/>
                  </a:lnTo>
                  <a:lnTo>
                    <a:pt x="3058934" y="2060714"/>
                  </a:lnTo>
                  <a:lnTo>
                    <a:pt x="3066402" y="2059203"/>
                  </a:lnTo>
                  <a:lnTo>
                    <a:pt x="3072511" y="2055088"/>
                  </a:lnTo>
                  <a:lnTo>
                    <a:pt x="3076625" y="2048992"/>
                  </a:lnTo>
                  <a:lnTo>
                    <a:pt x="3078124" y="2041525"/>
                  </a:lnTo>
                  <a:close/>
                </a:path>
                <a:path w="3079115" h="2399665">
                  <a:moveTo>
                    <a:pt x="3078988" y="1364932"/>
                  </a:moveTo>
                  <a:lnTo>
                    <a:pt x="3077413" y="1357134"/>
                  </a:lnTo>
                  <a:lnTo>
                    <a:pt x="3073120" y="1350759"/>
                  </a:lnTo>
                  <a:lnTo>
                    <a:pt x="3066745" y="1346454"/>
                  </a:lnTo>
                  <a:lnTo>
                    <a:pt x="3058934" y="1344879"/>
                  </a:lnTo>
                  <a:lnTo>
                    <a:pt x="3051137" y="1346454"/>
                  </a:lnTo>
                  <a:lnTo>
                    <a:pt x="3044761" y="1350759"/>
                  </a:lnTo>
                  <a:lnTo>
                    <a:pt x="3040456" y="1357134"/>
                  </a:lnTo>
                  <a:lnTo>
                    <a:pt x="3038881" y="1364932"/>
                  </a:lnTo>
                  <a:lnTo>
                    <a:pt x="3040456" y="1372730"/>
                  </a:lnTo>
                  <a:lnTo>
                    <a:pt x="3044761" y="1379105"/>
                  </a:lnTo>
                  <a:lnTo>
                    <a:pt x="3051137" y="1383398"/>
                  </a:lnTo>
                  <a:lnTo>
                    <a:pt x="3058934" y="1384973"/>
                  </a:lnTo>
                  <a:lnTo>
                    <a:pt x="3066745" y="1383398"/>
                  </a:lnTo>
                  <a:lnTo>
                    <a:pt x="3073120" y="1379105"/>
                  </a:lnTo>
                  <a:lnTo>
                    <a:pt x="3077413" y="1372730"/>
                  </a:lnTo>
                  <a:lnTo>
                    <a:pt x="3078988" y="1364932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12"/>
          <p:cNvGrpSpPr/>
          <p:nvPr/>
        </p:nvGrpSpPr>
        <p:grpSpPr>
          <a:xfrm>
            <a:off x="7622815" y="2569885"/>
            <a:ext cx="1431290" cy="178435"/>
            <a:chOff x="7622815" y="2569885"/>
            <a:chExt cx="1431290" cy="178435"/>
          </a:xfrm>
        </p:grpSpPr>
        <p:sp>
          <p:nvSpPr>
            <p:cNvPr id="13" name="object 13"/>
            <p:cNvSpPr/>
            <p:nvPr/>
          </p:nvSpPr>
          <p:spPr>
            <a:xfrm>
              <a:off x="7641865" y="2588935"/>
              <a:ext cx="1313815" cy="140335"/>
            </a:xfrm>
            <a:custGeom>
              <a:avLst/>
              <a:gdLst/>
              <a:ahLst/>
              <a:cxnLst/>
              <a:rect l="l" t="t" r="r" b="b"/>
              <a:pathLst>
                <a:path w="1313815" h="140335">
                  <a:moveTo>
                    <a:pt x="1313586" y="99390"/>
                  </a:moveTo>
                  <a:lnTo>
                    <a:pt x="1260730" y="78465"/>
                  </a:lnTo>
                  <a:lnTo>
                    <a:pt x="1210448" y="60674"/>
                  </a:lnTo>
                  <a:lnTo>
                    <a:pt x="1162089" y="45766"/>
                  </a:lnTo>
                  <a:lnTo>
                    <a:pt x="1115001" y="33490"/>
                  </a:lnTo>
                  <a:lnTo>
                    <a:pt x="1068534" y="23596"/>
                  </a:lnTo>
                  <a:lnTo>
                    <a:pt x="1022037" y="15833"/>
                  </a:lnTo>
                  <a:lnTo>
                    <a:pt x="974859" y="9952"/>
                  </a:lnTo>
                  <a:lnTo>
                    <a:pt x="926350" y="5701"/>
                  </a:lnTo>
                  <a:lnTo>
                    <a:pt x="875858" y="2831"/>
                  </a:lnTo>
                  <a:lnTo>
                    <a:pt x="822733" y="1091"/>
                  </a:lnTo>
                  <a:lnTo>
                    <a:pt x="766324" y="231"/>
                  </a:lnTo>
                  <a:lnTo>
                    <a:pt x="705980" y="0"/>
                  </a:lnTo>
                  <a:lnTo>
                    <a:pt x="652566" y="760"/>
                  </a:lnTo>
                  <a:lnTo>
                    <a:pt x="599531" y="3029"/>
                  </a:lnTo>
                  <a:lnTo>
                    <a:pt x="546893" y="6784"/>
                  </a:lnTo>
                  <a:lnTo>
                    <a:pt x="494675" y="12005"/>
                  </a:lnTo>
                  <a:lnTo>
                    <a:pt x="442896" y="18672"/>
                  </a:lnTo>
                  <a:lnTo>
                    <a:pt x="391576" y="26762"/>
                  </a:lnTo>
                  <a:lnTo>
                    <a:pt x="340736" y="36255"/>
                  </a:lnTo>
                  <a:lnTo>
                    <a:pt x="290396" y="47130"/>
                  </a:lnTo>
                  <a:lnTo>
                    <a:pt x="240576" y="59366"/>
                  </a:lnTo>
                  <a:lnTo>
                    <a:pt x="191298" y="72943"/>
                  </a:lnTo>
                  <a:lnTo>
                    <a:pt x="142581" y="87839"/>
                  </a:lnTo>
                  <a:lnTo>
                    <a:pt x="94445" y="104033"/>
                  </a:lnTo>
                  <a:lnTo>
                    <a:pt x="46911" y="121505"/>
                  </a:lnTo>
                  <a:lnTo>
                    <a:pt x="0" y="140233"/>
                  </a:lnTo>
                </a:path>
              </a:pathLst>
            </a:custGeom>
            <a:ln w="38100">
              <a:solidFill>
                <a:srgbClr val="5FA056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866312" y="2602261"/>
              <a:ext cx="187960" cy="127000"/>
            </a:xfrm>
            <a:custGeom>
              <a:avLst/>
              <a:gdLst/>
              <a:ahLst/>
              <a:cxnLst/>
              <a:rect l="l" t="t" r="r" b="b"/>
              <a:pathLst>
                <a:path w="187959" h="127000">
                  <a:moveTo>
                    <a:pt x="49225" y="0"/>
                  </a:moveTo>
                  <a:lnTo>
                    <a:pt x="0" y="118541"/>
                  </a:lnTo>
                  <a:lnTo>
                    <a:pt x="187502" y="126911"/>
                  </a:lnTo>
                  <a:lnTo>
                    <a:pt x="49225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0030722" y="3706091"/>
            <a:ext cx="178435" cy="1431290"/>
            <a:chOff x="10030722" y="3706091"/>
            <a:chExt cx="178435" cy="1431290"/>
          </a:xfrm>
        </p:grpSpPr>
        <p:sp>
          <p:nvSpPr>
            <p:cNvPr id="16" name="object 16"/>
            <p:cNvSpPr/>
            <p:nvPr/>
          </p:nvSpPr>
          <p:spPr>
            <a:xfrm>
              <a:off x="10049772" y="3725141"/>
              <a:ext cx="140335" cy="1313815"/>
            </a:xfrm>
            <a:custGeom>
              <a:avLst/>
              <a:gdLst/>
              <a:ahLst/>
              <a:cxnLst/>
              <a:rect l="l" t="t" r="r" b="b"/>
              <a:pathLst>
                <a:path w="140334" h="1313814">
                  <a:moveTo>
                    <a:pt x="40855" y="1313586"/>
                  </a:moveTo>
                  <a:lnTo>
                    <a:pt x="61780" y="1260730"/>
                  </a:lnTo>
                  <a:lnTo>
                    <a:pt x="79571" y="1210447"/>
                  </a:lnTo>
                  <a:lnTo>
                    <a:pt x="94479" y="1162087"/>
                  </a:lnTo>
                  <a:lnTo>
                    <a:pt x="106755" y="1114997"/>
                  </a:lnTo>
                  <a:lnTo>
                    <a:pt x="116649" y="1068529"/>
                  </a:lnTo>
                  <a:lnTo>
                    <a:pt x="124412" y="1022030"/>
                  </a:lnTo>
                  <a:lnTo>
                    <a:pt x="130293" y="974851"/>
                  </a:lnTo>
                  <a:lnTo>
                    <a:pt x="134544" y="926340"/>
                  </a:lnTo>
                  <a:lnTo>
                    <a:pt x="137414" y="875847"/>
                  </a:lnTo>
                  <a:lnTo>
                    <a:pt x="139154" y="822721"/>
                  </a:lnTo>
                  <a:lnTo>
                    <a:pt x="140014" y="766311"/>
                  </a:lnTo>
                  <a:lnTo>
                    <a:pt x="140246" y="705967"/>
                  </a:lnTo>
                  <a:lnTo>
                    <a:pt x="139485" y="652554"/>
                  </a:lnTo>
                  <a:lnTo>
                    <a:pt x="137216" y="599519"/>
                  </a:lnTo>
                  <a:lnTo>
                    <a:pt x="133461" y="546882"/>
                  </a:lnTo>
                  <a:lnTo>
                    <a:pt x="128239" y="494665"/>
                  </a:lnTo>
                  <a:lnTo>
                    <a:pt x="121573" y="442887"/>
                  </a:lnTo>
                  <a:lnTo>
                    <a:pt x="113482" y="391568"/>
                  </a:lnTo>
                  <a:lnTo>
                    <a:pt x="103989" y="340729"/>
                  </a:lnTo>
                  <a:lnTo>
                    <a:pt x="93113" y="290391"/>
                  </a:lnTo>
                  <a:lnTo>
                    <a:pt x="80875" y="240573"/>
                  </a:lnTo>
                  <a:lnTo>
                    <a:pt x="67297" y="191295"/>
                  </a:lnTo>
                  <a:lnTo>
                    <a:pt x="52400" y="142579"/>
                  </a:lnTo>
                  <a:lnTo>
                    <a:pt x="36204" y="94444"/>
                  </a:lnTo>
                  <a:lnTo>
                    <a:pt x="18730" y="46911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5FA056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49778" y="4949585"/>
              <a:ext cx="127000" cy="187960"/>
            </a:xfrm>
            <a:custGeom>
              <a:avLst/>
              <a:gdLst/>
              <a:ahLst/>
              <a:cxnLst/>
              <a:rect l="l" t="t" r="r" b="b"/>
              <a:pathLst>
                <a:path w="127000" h="187960">
                  <a:moveTo>
                    <a:pt x="8369" y="0"/>
                  </a:moveTo>
                  <a:lnTo>
                    <a:pt x="0" y="187502"/>
                  </a:lnTo>
                  <a:lnTo>
                    <a:pt x="126923" y="49225"/>
                  </a:lnTo>
                  <a:lnTo>
                    <a:pt x="8369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641868" y="6113998"/>
            <a:ext cx="1431290" cy="178435"/>
            <a:chOff x="7641868" y="6113998"/>
            <a:chExt cx="1431290" cy="178435"/>
          </a:xfrm>
        </p:grpSpPr>
        <p:sp>
          <p:nvSpPr>
            <p:cNvPr id="19" name="object 19"/>
            <p:cNvSpPr/>
            <p:nvPr/>
          </p:nvSpPr>
          <p:spPr>
            <a:xfrm>
              <a:off x="7740227" y="6133048"/>
              <a:ext cx="1313815" cy="140335"/>
            </a:xfrm>
            <a:custGeom>
              <a:avLst/>
              <a:gdLst/>
              <a:ahLst/>
              <a:cxnLst/>
              <a:rect l="l" t="t" r="r" b="b"/>
              <a:pathLst>
                <a:path w="1313815" h="140335">
                  <a:moveTo>
                    <a:pt x="0" y="40855"/>
                  </a:moveTo>
                  <a:lnTo>
                    <a:pt x="52855" y="61777"/>
                  </a:lnTo>
                  <a:lnTo>
                    <a:pt x="103138" y="79566"/>
                  </a:lnTo>
                  <a:lnTo>
                    <a:pt x="151499" y="94474"/>
                  </a:lnTo>
                  <a:lnTo>
                    <a:pt x="198588" y="106750"/>
                  </a:lnTo>
                  <a:lnTo>
                    <a:pt x="245056" y="116644"/>
                  </a:lnTo>
                  <a:lnTo>
                    <a:pt x="291555" y="124407"/>
                  </a:lnTo>
                  <a:lnTo>
                    <a:pt x="338734" y="130289"/>
                  </a:lnTo>
                  <a:lnTo>
                    <a:pt x="387245" y="134541"/>
                  </a:lnTo>
                  <a:lnTo>
                    <a:pt x="437738" y="137412"/>
                  </a:lnTo>
                  <a:lnTo>
                    <a:pt x="490864" y="139153"/>
                  </a:lnTo>
                  <a:lnTo>
                    <a:pt x="547274" y="140014"/>
                  </a:lnTo>
                  <a:lnTo>
                    <a:pt x="607618" y="140246"/>
                  </a:lnTo>
                  <a:lnTo>
                    <a:pt x="661032" y="139485"/>
                  </a:lnTo>
                  <a:lnTo>
                    <a:pt x="714067" y="137215"/>
                  </a:lnTo>
                  <a:lnTo>
                    <a:pt x="766703" y="133459"/>
                  </a:lnTo>
                  <a:lnTo>
                    <a:pt x="818921" y="128237"/>
                  </a:lnTo>
                  <a:lnTo>
                    <a:pt x="870699" y="121570"/>
                  </a:lnTo>
                  <a:lnTo>
                    <a:pt x="922017" y="113478"/>
                  </a:lnTo>
                  <a:lnTo>
                    <a:pt x="972856" y="103984"/>
                  </a:lnTo>
                  <a:lnTo>
                    <a:pt x="1023195" y="93107"/>
                  </a:lnTo>
                  <a:lnTo>
                    <a:pt x="1073013" y="80870"/>
                  </a:lnTo>
                  <a:lnTo>
                    <a:pt x="1122290" y="67292"/>
                  </a:lnTo>
                  <a:lnTo>
                    <a:pt x="1171006" y="52395"/>
                  </a:lnTo>
                  <a:lnTo>
                    <a:pt x="1219141" y="36200"/>
                  </a:lnTo>
                  <a:lnTo>
                    <a:pt x="1266675" y="18728"/>
                  </a:lnTo>
                  <a:lnTo>
                    <a:pt x="1313586" y="0"/>
                  </a:lnTo>
                </a:path>
              </a:pathLst>
            </a:custGeom>
            <a:ln w="38100">
              <a:solidFill>
                <a:srgbClr val="5FA056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641868" y="6133052"/>
              <a:ext cx="187960" cy="127000"/>
            </a:xfrm>
            <a:custGeom>
              <a:avLst/>
              <a:gdLst/>
              <a:ahLst/>
              <a:cxnLst/>
              <a:rect l="l" t="t" r="r" b="b"/>
              <a:pathLst>
                <a:path w="187959" h="127000">
                  <a:moveTo>
                    <a:pt x="0" y="0"/>
                  </a:moveTo>
                  <a:lnTo>
                    <a:pt x="138277" y="126923"/>
                  </a:lnTo>
                  <a:lnTo>
                    <a:pt x="187502" y="8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9765" y="2364922"/>
            <a:ext cx="1271523" cy="1271536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9127136" y="2364922"/>
            <a:ext cx="1271905" cy="1271905"/>
            <a:chOff x="9127136" y="2364922"/>
            <a:chExt cx="1271905" cy="1271905"/>
          </a:xfrm>
        </p:grpSpPr>
        <p:sp>
          <p:nvSpPr>
            <p:cNvPr id="23" name="object 23"/>
            <p:cNvSpPr/>
            <p:nvPr/>
          </p:nvSpPr>
          <p:spPr>
            <a:xfrm>
              <a:off x="9127136" y="2364922"/>
              <a:ext cx="1271905" cy="1271905"/>
            </a:xfrm>
            <a:custGeom>
              <a:avLst/>
              <a:gdLst/>
              <a:ahLst/>
              <a:cxnLst/>
              <a:rect l="l" t="t" r="r" b="b"/>
              <a:pathLst>
                <a:path w="1271904" h="1271904">
                  <a:moveTo>
                    <a:pt x="635762" y="0"/>
                  </a:moveTo>
                  <a:lnTo>
                    <a:pt x="588313" y="1743"/>
                  </a:lnTo>
                  <a:lnTo>
                    <a:pt x="541811" y="6893"/>
                  </a:lnTo>
                  <a:lnTo>
                    <a:pt x="496380" y="15325"/>
                  </a:lnTo>
                  <a:lnTo>
                    <a:pt x="452142" y="26917"/>
                  </a:lnTo>
                  <a:lnTo>
                    <a:pt x="409220" y="41547"/>
                  </a:lnTo>
                  <a:lnTo>
                    <a:pt x="367737" y="59090"/>
                  </a:lnTo>
                  <a:lnTo>
                    <a:pt x="327816" y="79424"/>
                  </a:lnTo>
                  <a:lnTo>
                    <a:pt x="289579" y="102426"/>
                  </a:lnTo>
                  <a:lnTo>
                    <a:pt x="253150" y="127973"/>
                  </a:lnTo>
                  <a:lnTo>
                    <a:pt x="218652" y="155943"/>
                  </a:lnTo>
                  <a:lnTo>
                    <a:pt x="186207" y="186212"/>
                  </a:lnTo>
                  <a:lnTo>
                    <a:pt x="155939" y="218657"/>
                  </a:lnTo>
                  <a:lnTo>
                    <a:pt x="127969" y="253155"/>
                  </a:lnTo>
                  <a:lnTo>
                    <a:pt x="102423" y="289585"/>
                  </a:lnTo>
                  <a:lnTo>
                    <a:pt x="79421" y="327821"/>
                  </a:lnTo>
                  <a:lnTo>
                    <a:pt x="59088" y="367742"/>
                  </a:lnTo>
                  <a:lnTo>
                    <a:pt x="41545" y="409225"/>
                  </a:lnTo>
                  <a:lnTo>
                    <a:pt x="26916" y="452147"/>
                  </a:lnTo>
                  <a:lnTo>
                    <a:pt x="15325" y="496384"/>
                  </a:lnTo>
                  <a:lnTo>
                    <a:pt x="6893" y="541814"/>
                  </a:lnTo>
                  <a:lnTo>
                    <a:pt x="1743" y="588314"/>
                  </a:lnTo>
                  <a:lnTo>
                    <a:pt x="0" y="635761"/>
                  </a:lnTo>
                  <a:lnTo>
                    <a:pt x="1743" y="683210"/>
                  </a:lnTo>
                  <a:lnTo>
                    <a:pt x="6893" y="729712"/>
                  </a:lnTo>
                  <a:lnTo>
                    <a:pt x="15325" y="775143"/>
                  </a:lnTo>
                  <a:lnTo>
                    <a:pt x="26916" y="819382"/>
                  </a:lnTo>
                  <a:lnTo>
                    <a:pt x="41545" y="862305"/>
                  </a:lnTo>
                  <a:lnTo>
                    <a:pt x="59088" y="903788"/>
                  </a:lnTo>
                  <a:lnTo>
                    <a:pt x="79421" y="943711"/>
                  </a:lnTo>
                  <a:lnTo>
                    <a:pt x="102423" y="981948"/>
                  </a:lnTo>
                  <a:lnTo>
                    <a:pt x="127969" y="1018378"/>
                  </a:lnTo>
                  <a:lnTo>
                    <a:pt x="155939" y="1052877"/>
                  </a:lnTo>
                  <a:lnTo>
                    <a:pt x="186207" y="1085322"/>
                  </a:lnTo>
                  <a:lnTo>
                    <a:pt x="218652" y="1115592"/>
                  </a:lnTo>
                  <a:lnTo>
                    <a:pt x="253150" y="1143562"/>
                  </a:lnTo>
                  <a:lnTo>
                    <a:pt x="289579" y="1169109"/>
                  </a:lnTo>
                  <a:lnTo>
                    <a:pt x="327816" y="1192112"/>
                  </a:lnTo>
                  <a:lnTo>
                    <a:pt x="367737" y="1212446"/>
                  </a:lnTo>
                  <a:lnTo>
                    <a:pt x="409220" y="1229989"/>
                  </a:lnTo>
                  <a:lnTo>
                    <a:pt x="452142" y="1244618"/>
                  </a:lnTo>
                  <a:lnTo>
                    <a:pt x="496380" y="1256210"/>
                  </a:lnTo>
                  <a:lnTo>
                    <a:pt x="541811" y="1264643"/>
                  </a:lnTo>
                  <a:lnTo>
                    <a:pt x="588313" y="1269792"/>
                  </a:lnTo>
                  <a:lnTo>
                    <a:pt x="635762" y="1271536"/>
                  </a:lnTo>
                  <a:lnTo>
                    <a:pt x="683210" y="1269792"/>
                  </a:lnTo>
                  <a:lnTo>
                    <a:pt x="729712" y="1264643"/>
                  </a:lnTo>
                  <a:lnTo>
                    <a:pt x="775143" y="1256210"/>
                  </a:lnTo>
                  <a:lnTo>
                    <a:pt x="819381" y="1244618"/>
                  </a:lnTo>
                  <a:lnTo>
                    <a:pt x="862303" y="1229989"/>
                  </a:lnTo>
                  <a:lnTo>
                    <a:pt x="903786" y="1212446"/>
                  </a:lnTo>
                  <a:lnTo>
                    <a:pt x="943707" y="1192112"/>
                  </a:lnTo>
                  <a:lnTo>
                    <a:pt x="981944" y="1169109"/>
                  </a:lnTo>
                  <a:lnTo>
                    <a:pt x="1018373" y="1143562"/>
                  </a:lnTo>
                  <a:lnTo>
                    <a:pt x="1052871" y="1115592"/>
                  </a:lnTo>
                  <a:lnTo>
                    <a:pt x="1085316" y="1085322"/>
                  </a:lnTo>
                  <a:lnTo>
                    <a:pt x="1115584" y="1052877"/>
                  </a:lnTo>
                  <a:lnTo>
                    <a:pt x="1143554" y="1018378"/>
                  </a:lnTo>
                  <a:lnTo>
                    <a:pt x="1169100" y="981948"/>
                  </a:lnTo>
                  <a:lnTo>
                    <a:pt x="1192102" y="943711"/>
                  </a:lnTo>
                  <a:lnTo>
                    <a:pt x="1212435" y="903788"/>
                  </a:lnTo>
                  <a:lnTo>
                    <a:pt x="1229978" y="862305"/>
                  </a:lnTo>
                  <a:lnTo>
                    <a:pt x="1244607" y="819382"/>
                  </a:lnTo>
                  <a:lnTo>
                    <a:pt x="1256198" y="775143"/>
                  </a:lnTo>
                  <a:lnTo>
                    <a:pt x="1264630" y="729712"/>
                  </a:lnTo>
                  <a:lnTo>
                    <a:pt x="1269780" y="683210"/>
                  </a:lnTo>
                  <a:lnTo>
                    <a:pt x="1271524" y="635761"/>
                  </a:lnTo>
                  <a:lnTo>
                    <a:pt x="1269780" y="588314"/>
                  </a:lnTo>
                  <a:lnTo>
                    <a:pt x="1264630" y="541814"/>
                  </a:lnTo>
                  <a:lnTo>
                    <a:pt x="1256198" y="496384"/>
                  </a:lnTo>
                  <a:lnTo>
                    <a:pt x="1244607" y="452147"/>
                  </a:lnTo>
                  <a:lnTo>
                    <a:pt x="1229978" y="409225"/>
                  </a:lnTo>
                  <a:lnTo>
                    <a:pt x="1212435" y="367742"/>
                  </a:lnTo>
                  <a:lnTo>
                    <a:pt x="1192102" y="327821"/>
                  </a:lnTo>
                  <a:lnTo>
                    <a:pt x="1169100" y="289585"/>
                  </a:lnTo>
                  <a:lnTo>
                    <a:pt x="1143554" y="253155"/>
                  </a:lnTo>
                  <a:lnTo>
                    <a:pt x="1115584" y="218657"/>
                  </a:lnTo>
                  <a:lnTo>
                    <a:pt x="1085316" y="186212"/>
                  </a:lnTo>
                  <a:lnTo>
                    <a:pt x="1052871" y="155943"/>
                  </a:lnTo>
                  <a:lnTo>
                    <a:pt x="1018373" y="127973"/>
                  </a:lnTo>
                  <a:lnTo>
                    <a:pt x="981944" y="102426"/>
                  </a:lnTo>
                  <a:lnTo>
                    <a:pt x="943707" y="79424"/>
                  </a:lnTo>
                  <a:lnTo>
                    <a:pt x="903786" y="59090"/>
                  </a:lnTo>
                  <a:lnTo>
                    <a:pt x="862303" y="41547"/>
                  </a:lnTo>
                  <a:lnTo>
                    <a:pt x="819381" y="26917"/>
                  </a:lnTo>
                  <a:lnTo>
                    <a:pt x="775143" y="15325"/>
                  </a:lnTo>
                  <a:lnTo>
                    <a:pt x="729712" y="6893"/>
                  </a:lnTo>
                  <a:lnTo>
                    <a:pt x="683210" y="1743"/>
                  </a:lnTo>
                  <a:lnTo>
                    <a:pt x="635762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9454108" y="2723946"/>
              <a:ext cx="614045" cy="273050"/>
            </a:xfrm>
            <a:custGeom>
              <a:avLst/>
              <a:gdLst/>
              <a:ahLst/>
              <a:cxnLst/>
              <a:rect l="l" t="t" r="r" b="b"/>
              <a:pathLst>
                <a:path w="614045" h="273050">
                  <a:moveTo>
                    <a:pt x="262432" y="170014"/>
                  </a:moveTo>
                  <a:lnTo>
                    <a:pt x="262115" y="161963"/>
                  </a:lnTo>
                  <a:lnTo>
                    <a:pt x="258813" y="154584"/>
                  </a:lnTo>
                  <a:lnTo>
                    <a:pt x="253250" y="149352"/>
                  </a:lnTo>
                  <a:lnTo>
                    <a:pt x="246113" y="146685"/>
                  </a:lnTo>
                  <a:lnTo>
                    <a:pt x="238048" y="147002"/>
                  </a:lnTo>
                  <a:lnTo>
                    <a:pt x="227799" y="148742"/>
                  </a:lnTo>
                  <a:lnTo>
                    <a:pt x="216090" y="149758"/>
                  </a:lnTo>
                  <a:lnTo>
                    <a:pt x="184073" y="135293"/>
                  </a:lnTo>
                  <a:lnTo>
                    <a:pt x="172224" y="123786"/>
                  </a:lnTo>
                  <a:lnTo>
                    <a:pt x="159029" y="113017"/>
                  </a:lnTo>
                  <a:lnTo>
                    <a:pt x="144373" y="104927"/>
                  </a:lnTo>
                  <a:lnTo>
                    <a:pt x="128130" y="101473"/>
                  </a:lnTo>
                  <a:lnTo>
                    <a:pt x="110578" y="147650"/>
                  </a:lnTo>
                  <a:lnTo>
                    <a:pt x="104063" y="117729"/>
                  </a:lnTo>
                  <a:lnTo>
                    <a:pt x="107315" y="117729"/>
                  </a:lnTo>
                  <a:lnTo>
                    <a:pt x="109270" y="115785"/>
                  </a:lnTo>
                  <a:lnTo>
                    <a:pt x="109270" y="102768"/>
                  </a:lnTo>
                  <a:lnTo>
                    <a:pt x="107315" y="100825"/>
                  </a:lnTo>
                  <a:lnTo>
                    <a:pt x="91706" y="100825"/>
                  </a:lnTo>
                  <a:lnTo>
                    <a:pt x="89763" y="102768"/>
                  </a:lnTo>
                  <a:lnTo>
                    <a:pt x="89763" y="115785"/>
                  </a:lnTo>
                  <a:lnTo>
                    <a:pt x="91706" y="117729"/>
                  </a:lnTo>
                  <a:lnTo>
                    <a:pt x="94957" y="117729"/>
                  </a:lnTo>
                  <a:lnTo>
                    <a:pt x="88455" y="147650"/>
                  </a:lnTo>
                  <a:lnTo>
                    <a:pt x="70904" y="101473"/>
                  </a:lnTo>
                  <a:lnTo>
                    <a:pt x="45669" y="110007"/>
                  </a:lnTo>
                  <a:lnTo>
                    <a:pt x="26593" y="128790"/>
                  </a:lnTo>
                  <a:lnTo>
                    <a:pt x="7162" y="167817"/>
                  </a:lnTo>
                  <a:lnTo>
                    <a:pt x="850" y="224066"/>
                  </a:lnTo>
                  <a:lnTo>
                    <a:pt x="0" y="238709"/>
                  </a:lnTo>
                  <a:lnTo>
                    <a:pt x="1117" y="246532"/>
                  </a:lnTo>
                  <a:lnTo>
                    <a:pt x="5041" y="253009"/>
                  </a:lnTo>
                  <a:lnTo>
                    <a:pt x="11163" y="257543"/>
                  </a:lnTo>
                  <a:lnTo>
                    <a:pt x="18872" y="259524"/>
                  </a:lnTo>
                  <a:lnTo>
                    <a:pt x="20167" y="259524"/>
                  </a:lnTo>
                  <a:lnTo>
                    <a:pt x="20167" y="260819"/>
                  </a:lnTo>
                  <a:lnTo>
                    <a:pt x="41148" y="222694"/>
                  </a:lnTo>
                  <a:lnTo>
                    <a:pt x="42443" y="203911"/>
                  </a:lnTo>
                  <a:lnTo>
                    <a:pt x="53340" y="162610"/>
                  </a:lnTo>
                  <a:lnTo>
                    <a:pt x="53340" y="267970"/>
                  </a:lnTo>
                  <a:lnTo>
                    <a:pt x="58547" y="272529"/>
                  </a:lnTo>
                  <a:lnTo>
                    <a:pt x="141795" y="272529"/>
                  </a:lnTo>
                  <a:lnTo>
                    <a:pt x="146342" y="267322"/>
                  </a:lnTo>
                  <a:lnTo>
                    <a:pt x="146342" y="154152"/>
                  </a:lnTo>
                  <a:lnTo>
                    <a:pt x="150241" y="157403"/>
                  </a:lnTo>
                  <a:lnTo>
                    <a:pt x="181470" y="184073"/>
                  </a:lnTo>
                  <a:lnTo>
                    <a:pt x="220649" y="189433"/>
                  </a:lnTo>
                  <a:lnTo>
                    <a:pt x="237439" y="187731"/>
                  </a:lnTo>
                  <a:lnTo>
                    <a:pt x="247154" y="186029"/>
                  </a:lnTo>
                  <a:lnTo>
                    <a:pt x="254520" y="182727"/>
                  </a:lnTo>
                  <a:lnTo>
                    <a:pt x="259753" y="177165"/>
                  </a:lnTo>
                  <a:lnTo>
                    <a:pt x="262432" y="170014"/>
                  </a:lnTo>
                  <a:close/>
                </a:path>
                <a:path w="614045" h="273050">
                  <a:moveTo>
                    <a:pt x="613968" y="37731"/>
                  </a:moveTo>
                  <a:lnTo>
                    <a:pt x="611009" y="23063"/>
                  </a:lnTo>
                  <a:lnTo>
                    <a:pt x="602919" y="11061"/>
                  </a:lnTo>
                  <a:lnTo>
                    <a:pt x="590931" y="2971"/>
                  </a:lnTo>
                  <a:lnTo>
                    <a:pt x="576249" y="0"/>
                  </a:lnTo>
                  <a:lnTo>
                    <a:pt x="247802" y="0"/>
                  </a:lnTo>
                  <a:lnTo>
                    <a:pt x="233133" y="2971"/>
                  </a:lnTo>
                  <a:lnTo>
                    <a:pt x="221145" y="11061"/>
                  </a:lnTo>
                  <a:lnTo>
                    <a:pt x="213055" y="23063"/>
                  </a:lnTo>
                  <a:lnTo>
                    <a:pt x="210083" y="37731"/>
                  </a:lnTo>
                  <a:lnTo>
                    <a:pt x="210083" y="128130"/>
                  </a:lnTo>
                  <a:lnTo>
                    <a:pt x="220484" y="128130"/>
                  </a:lnTo>
                  <a:lnTo>
                    <a:pt x="228942" y="126834"/>
                  </a:lnTo>
                  <a:lnTo>
                    <a:pt x="234137" y="125526"/>
                  </a:lnTo>
                  <a:lnTo>
                    <a:pt x="234797" y="125526"/>
                  </a:lnTo>
                  <a:lnTo>
                    <a:pt x="236093" y="124879"/>
                  </a:lnTo>
                  <a:lnTo>
                    <a:pt x="236740" y="124879"/>
                  </a:lnTo>
                  <a:lnTo>
                    <a:pt x="236740" y="31216"/>
                  </a:lnTo>
                  <a:lnTo>
                    <a:pt x="241947" y="26670"/>
                  </a:lnTo>
                  <a:lnTo>
                    <a:pt x="582752" y="26670"/>
                  </a:lnTo>
                  <a:lnTo>
                    <a:pt x="587311" y="31877"/>
                  </a:lnTo>
                  <a:lnTo>
                    <a:pt x="587311" y="240652"/>
                  </a:lnTo>
                  <a:lnTo>
                    <a:pt x="582104" y="245198"/>
                  </a:lnTo>
                  <a:lnTo>
                    <a:pt x="241300" y="245198"/>
                  </a:lnTo>
                  <a:lnTo>
                    <a:pt x="236740" y="240004"/>
                  </a:lnTo>
                  <a:lnTo>
                    <a:pt x="236740" y="210731"/>
                  </a:lnTo>
                  <a:lnTo>
                    <a:pt x="230238" y="212026"/>
                  </a:lnTo>
                  <a:lnTo>
                    <a:pt x="221780" y="212686"/>
                  </a:lnTo>
                  <a:lnTo>
                    <a:pt x="210083" y="212686"/>
                  </a:lnTo>
                  <a:lnTo>
                    <a:pt x="210083" y="234797"/>
                  </a:lnTo>
                  <a:lnTo>
                    <a:pt x="213055" y="249097"/>
                  </a:lnTo>
                  <a:lnTo>
                    <a:pt x="221145" y="260896"/>
                  </a:lnTo>
                  <a:lnTo>
                    <a:pt x="233133" y="268909"/>
                  </a:lnTo>
                  <a:lnTo>
                    <a:pt x="247802" y="271868"/>
                  </a:lnTo>
                  <a:lnTo>
                    <a:pt x="576249" y="271868"/>
                  </a:lnTo>
                  <a:lnTo>
                    <a:pt x="590931" y="268909"/>
                  </a:lnTo>
                  <a:lnTo>
                    <a:pt x="602919" y="260819"/>
                  </a:lnTo>
                  <a:lnTo>
                    <a:pt x="611009" y="248818"/>
                  </a:lnTo>
                  <a:lnTo>
                    <a:pt x="613968" y="234149"/>
                  </a:lnTo>
                  <a:lnTo>
                    <a:pt x="613968" y="377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6804" y="2717444"/>
              <a:ext cx="93649" cy="9366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9324" y="3027683"/>
              <a:ext cx="187312" cy="2562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71352" y="3027683"/>
              <a:ext cx="186664" cy="25625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84031" y="3027683"/>
              <a:ext cx="187355" cy="25625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38334" y="2790951"/>
              <a:ext cx="255904" cy="138430"/>
            </a:xfrm>
            <a:custGeom>
              <a:avLst/>
              <a:gdLst/>
              <a:ahLst/>
              <a:cxnLst/>
              <a:rect l="l" t="t" r="r" b="b"/>
              <a:pathLst>
                <a:path w="255904" h="138430">
                  <a:moveTo>
                    <a:pt x="255600" y="117703"/>
                  </a:moveTo>
                  <a:lnTo>
                    <a:pt x="249745" y="111861"/>
                  </a:lnTo>
                  <a:lnTo>
                    <a:pt x="5854" y="111861"/>
                  </a:lnTo>
                  <a:lnTo>
                    <a:pt x="0" y="117703"/>
                  </a:lnTo>
                  <a:lnTo>
                    <a:pt x="0" y="132016"/>
                  </a:lnTo>
                  <a:lnTo>
                    <a:pt x="5854" y="137871"/>
                  </a:lnTo>
                  <a:lnTo>
                    <a:pt x="13004" y="137871"/>
                  </a:lnTo>
                  <a:lnTo>
                    <a:pt x="249745" y="137871"/>
                  </a:lnTo>
                  <a:lnTo>
                    <a:pt x="255600" y="132016"/>
                  </a:lnTo>
                  <a:lnTo>
                    <a:pt x="255600" y="117703"/>
                  </a:lnTo>
                  <a:close/>
                </a:path>
                <a:path w="255904" h="138430">
                  <a:moveTo>
                    <a:pt x="255600" y="61772"/>
                  </a:moveTo>
                  <a:lnTo>
                    <a:pt x="249745" y="55930"/>
                  </a:lnTo>
                  <a:lnTo>
                    <a:pt x="5854" y="55930"/>
                  </a:lnTo>
                  <a:lnTo>
                    <a:pt x="0" y="61772"/>
                  </a:lnTo>
                  <a:lnTo>
                    <a:pt x="0" y="76085"/>
                  </a:lnTo>
                  <a:lnTo>
                    <a:pt x="5854" y="81940"/>
                  </a:lnTo>
                  <a:lnTo>
                    <a:pt x="13004" y="81940"/>
                  </a:lnTo>
                  <a:lnTo>
                    <a:pt x="249745" y="81940"/>
                  </a:lnTo>
                  <a:lnTo>
                    <a:pt x="255600" y="76085"/>
                  </a:lnTo>
                  <a:lnTo>
                    <a:pt x="255600" y="61772"/>
                  </a:lnTo>
                  <a:close/>
                </a:path>
                <a:path w="255904" h="138430">
                  <a:moveTo>
                    <a:pt x="255600" y="5842"/>
                  </a:moveTo>
                  <a:lnTo>
                    <a:pt x="249745" y="0"/>
                  </a:lnTo>
                  <a:lnTo>
                    <a:pt x="5854" y="0"/>
                  </a:lnTo>
                  <a:lnTo>
                    <a:pt x="0" y="5842"/>
                  </a:lnTo>
                  <a:lnTo>
                    <a:pt x="0" y="20154"/>
                  </a:lnTo>
                  <a:lnTo>
                    <a:pt x="5854" y="26009"/>
                  </a:lnTo>
                  <a:lnTo>
                    <a:pt x="13004" y="26009"/>
                  </a:lnTo>
                  <a:lnTo>
                    <a:pt x="249745" y="26009"/>
                  </a:lnTo>
                  <a:lnTo>
                    <a:pt x="255600" y="20154"/>
                  </a:lnTo>
                  <a:lnTo>
                    <a:pt x="255600" y="58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6272448" y="5225752"/>
            <a:ext cx="1271905" cy="1271905"/>
            <a:chOff x="6272448" y="5225752"/>
            <a:chExt cx="1271905" cy="1271905"/>
          </a:xfrm>
        </p:grpSpPr>
        <p:sp>
          <p:nvSpPr>
            <p:cNvPr id="31" name="object 31"/>
            <p:cNvSpPr/>
            <p:nvPr/>
          </p:nvSpPr>
          <p:spPr>
            <a:xfrm>
              <a:off x="6272448" y="5225752"/>
              <a:ext cx="1271905" cy="1271905"/>
            </a:xfrm>
            <a:custGeom>
              <a:avLst/>
              <a:gdLst/>
              <a:ahLst/>
              <a:cxnLst/>
              <a:rect l="l" t="t" r="r" b="b"/>
              <a:pathLst>
                <a:path w="1271904" h="1271904">
                  <a:moveTo>
                    <a:pt x="635787" y="0"/>
                  </a:moveTo>
                  <a:lnTo>
                    <a:pt x="588338" y="1743"/>
                  </a:lnTo>
                  <a:lnTo>
                    <a:pt x="541836" y="6893"/>
                  </a:lnTo>
                  <a:lnTo>
                    <a:pt x="496404" y="15325"/>
                  </a:lnTo>
                  <a:lnTo>
                    <a:pt x="452165" y="26918"/>
                  </a:lnTo>
                  <a:lnTo>
                    <a:pt x="409242" y="41547"/>
                  </a:lnTo>
                  <a:lnTo>
                    <a:pt x="367758" y="59090"/>
                  </a:lnTo>
                  <a:lnTo>
                    <a:pt x="327835" y="79424"/>
                  </a:lnTo>
                  <a:lnTo>
                    <a:pt x="289597" y="102426"/>
                  </a:lnTo>
                  <a:lnTo>
                    <a:pt x="253166" y="127974"/>
                  </a:lnTo>
                  <a:lnTo>
                    <a:pt x="218666" y="155944"/>
                  </a:lnTo>
                  <a:lnTo>
                    <a:pt x="186220" y="186213"/>
                  </a:lnTo>
                  <a:lnTo>
                    <a:pt x="155949" y="218659"/>
                  </a:lnTo>
                  <a:lnTo>
                    <a:pt x="127979" y="253158"/>
                  </a:lnTo>
                  <a:lnTo>
                    <a:pt x="102430" y="289588"/>
                  </a:lnTo>
                  <a:lnTo>
                    <a:pt x="79427" y="327825"/>
                  </a:lnTo>
                  <a:lnTo>
                    <a:pt x="59092" y="367747"/>
                  </a:lnTo>
                  <a:lnTo>
                    <a:pt x="41548" y="409231"/>
                  </a:lnTo>
                  <a:lnTo>
                    <a:pt x="26919" y="452154"/>
                  </a:lnTo>
                  <a:lnTo>
                    <a:pt x="15326" y="496392"/>
                  </a:lnTo>
                  <a:lnTo>
                    <a:pt x="6893" y="541824"/>
                  </a:lnTo>
                  <a:lnTo>
                    <a:pt x="1743" y="588325"/>
                  </a:lnTo>
                  <a:lnTo>
                    <a:pt x="0" y="635774"/>
                  </a:lnTo>
                  <a:lnTo>
                    <a:pt x="1743" y="683223"/>
                  </a:lnTo>
                  <a:lnTo>
                    <a:pt x="6893" y="729725"/>
                  </a:lnTo>
                  <a:lnTo>
                    <a:pt x="15326" y="775157"/>
                  </a:lnTo>
                  <a:lnTo>
                    <a:pt x="26919" y="819396"/>
                  </a:lnTo>
                  <a:lnTo>
                    <a:pt x="41548" y="862319"/>
                  </a:lnTo>
                  <a:lnTo>
                    <a:pt x="59092" y="903803"/>
                  </a:lnTo>
                  <a:lnTo>
                    <a:pt x="79427" y="943726"/>
                  </a:lnTo>
                  <a:lnTo>
                    <a:pt x="102430" y="981964"/>
                  </a:lnTo>
                  <a:lnTo>
                    <a:pt x="127979" y="1018395"/>
                  </a:lnTo>
                  <a:lnTo>
                    <a:pt x="155949" y="1052895"/>
                  </a:lnTo>
                  <a:lnTo>
                    <a:pt x="186220" y="1085342"/>
                  </a:lnTo>
                  <a:lnTo>
                    <a:pt x="218666" y="1115612"/>
                  </a:lnTo>
                  <a:lnTo>
                    <a:pt x="253166" y="1143582"/>
                  </a:lnTo>
                  <a:lnTo>
                    <a:pt x="289597" y="1169131"/>
                  </a:lnTo>
                  <a:lnTo>
                    <a:pt x="327835" y="1192134"/>
                  </a:lnTo>
                  <a:lnTo>
                    <a:pt x="367758" y="1212469"/>
                  </a:lnTo>
                  <a:lnTo>
                    <a:pt x="409242" y="1230013"/>
                  </a:lnTo>
                  <a:lnTo>
                    <a:pt x="452165" y="1244642"/>
                  </a:lnTo>
                  <a:lnTo>
                    <a:pt x="496404" y="1256235"/>
                  </a:lnTo>
                  <a:lnTo>
                    <a:pt x="541836" y="1264668"/>
                  </a:lnTo>
                  <a:lnTo>
                    <a:pt x="588338" y="1269818"/>
                  </a:lnTo>
                  <a:lnTo>
                    <a:pt x="635787" y="1271562"/>
                  </a:lnTo>
                  <a:lnTo>
                    <a:pt x="683236" y="1269818"/>
                  </a:lnTo>
                  <a:lnTo>
                    <a:pt x="729738" y="1264668"/>
                  </a:lnTo>
                  <a:lnTo>
                    <a:pt x="775169" y="1256235"/>
                  </a:lnTo>
                  <a:lnTo>
                    <a:pt x="819408" y="1244642"/>
                  </a:lnTo>
                  <a:lnTo>
                    <a:pt x="862332" y="1230013"/>
                  </a:lnTo>
                  <a:lnTo>
                    <a:pt x="903816" y="1212469"/>
                  </a:lnTo>
                  <a:lnTo>
                    <a:pt x="943739" y="1192134"/>
                  </a:lnTo>
                  <a:lnTo>
                    <a:pt x="981977" y="1169131"/>
                  </a:lnTo>
                  <a:lnTo>
                    <a:pt x="1018408" y="1143582"/>
                  </a:lnTo>
                  <a:lnTo>
                    <a:pt x="1052908" y="1115612"/>
                  </a:lnTo>
                  <a:lnTo>
                    <a:pt x="1085354" y="1085342"/>
                  </a:lnTo>
                  <a:lnTo>
                    <a:pt x="1115624" y="1052895"/>
                  </a:lnTo>
                  <a:lnTo>
                    <a:pt x="1143595" y="1018395"/>
                  </a:lnTo>
                  <a:lnTo>
                    <a:pt x="1169143" y="981964"/>
                  </a:lnTo>
                  <a:lnTo>
                    <a:pt x="1192147" y="943726"/>
                  </a:lnTo>
                  <a:lnTo>
                    <a:pt x="1212482" y="903803"/>
                  </a:lnTo>
                  <a:lnTo>
                    <a:pt x="1230025" y="862319"/>
                  </a:lnTo>
                  <a:lnTo>
                    <a:pt x="1244655" y="819396"/>
                  </a:lnTo>
                  <a:lnTo>
                    <a:pt x="1256248" y="775157"/>
                  </a:lnTo>
                  <a:lnTo>
                    <a:pt x="1264681" y="729725"/>
                  </a:lnTo>
                  <a:lnTo>
                    <a:pt x="1269830" y="683223"/>
                  </a:lnTo>
                  <a:lnTo>
                    <a:pt x="1271574" y="635774"/>
                  </a:lnTo>
                  <a:lnTo>
                    <a:pt x="1269830" y="588325"/>
                  </a:lnTo>
                  <a:lnTo>
                    <a:pt x="1264681" y="541824"/>
                  </a:lnTo>
                  <a:lnTo>
                    <a:pt x="1256248" y="496392"/>
                  </a:lnTo>
                  <a:lnTo>
                    <a:pt x="1244655" y="452154"/>
                  </a:lnTo>
                  <a:lnTo>
                    <a:pt x="1230025" y="409231"/>
                  </a:lnTo>
                  <a:lnTo>
                    <a:pt x="1212482" y="367747"/>
                  </a:lnTo>
                  <a:lnTo>
                    <a:pt x="1192147" y="327825"/>
                  </a:lnTo>
                  <a:lnTo>
                    <a:pt x="1169143" y="289588"/>
                  </a:lnTo>
                  <a:lnTo>
                    <a:pt x="1143595" y="253158"/>
                  </a:lnTo>
                  <a:lnTo>
                    <a:pt x="1115624" y="218659"/>
                  </a:lnTo>
                  <a:lnTo>
                    <a:pt x="1085354" y="186213"/>
                  </a:lnTo>
                  <a:lnTo>
                    <a:pt x="1052908" y="155944"/>
                  </a:lnTo>
                  <a:lnTo>
                    <a:pt x="1018408" y="127974"/>
                  </a:lnTo>
                  <a:lnTo>
                    <a:pt x="981977" y="102426"/>
                  </a:lnTo>
                  <a:lnTo>
                    <a:pt x="943739" y="79424"/>
                  </a:lnTo>
                  <a:lnTo>
                    <a:pt x="903816" y="59090"/>
                  </a:lnTo>
                  <a:lnTo>
                    <a:pt x="862332" y="41547"/>
                  </a:lnTo>
                  <a:lnTo>
                    <a:pt x="819408" y="26918"/>
                  </a:lnTo>
                  <a:lnTo>
                    <a:pt x="775169" y="15325"/>
                  </a:lnTo>
                  <a:lnTo>
                    <a:pt x="729738" y="6893"/>
                  </a:lnTo>
                  <a:lnTo>
                    <a:pt x="683236" y="1743"/>
                  </a:lnTo>
                  <a:lnTo>
                    <a:pt x="635787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557200" y="5657506"/>
              <a:ext cx="147320" cy="349885"/>
            </a:xfrm>
            <a:custGeom>
              <a:avLst/>
              <a:gdLst/>
              <a:ahLst/>
              <a:cxnLst/>
              <a:rect l="l" t="t" r="r" b="b"/>
              <a:pathLst>
                <a:path w="147320" h="349885">
                  <a:moveTo>
                    <a:pt x="127457" y="54190"/>
                  </a:moveTo>
                  <a:lnTo>
                    <a:pt x="123202" y="33096"/>
                  </a:lnTo>
                  <a:lnTo>
                    <a:pt x="111582" y="15875"/>
                  </a:lnTo>
                  <a:lnTo>
                    <a:pt x="94361" y="4254"/>
                  </a:lnTo>
                  <a:lnTo>
                    <a:pt x="73253" y="0"/>
                  </a:lnTo>
                  <a:lnTo>
                    <a:pt x="52158" y="4254"/>
                  </a:lnTo>
                  <a:lnTo>
                    <a:pt x="34937" y="15875"/>
                  </a:lnTo>
                  <a:lnTo>
                    <a:pt x="23317" y="33096"/>
                  </a:lnTo>
                  <a:lnTo>
                    <a:pt x="19062" y="54190"/>
                  </a:lnTo>
                  <a:lnTo>
                    <a:pt x="23317" y="75298"/>
                  </a:lnTo>
                  <a:lnTo>
                    <a:pt x="34937" y="92519"/>
                  </a:lnTo>
                  <a:lnTo>
                    <a:pt x="52158" y="104140"/>
                  </a:lnTo>
                  <a:lnTo>
                    <a:pt x="73253" y="108394"/>
                  </a:lnTo>
                  <a:lnTo>
                    <a:pt x="94361" y="104140"/>
                  </a:lnTo>
                  <a:lnTo>
                    <a:pt x="111582" y="92519"/>
                  </a:lnTo>
                  <a:lnTo>
                    <a:pt x="123202" y="75298"/>
                  </a:lnTo>
                  <a:lnTo>
                    <a:pt x="127457" y="54190"/>
                  </a:lnTo>
                  <a:close/>
                </a:path>
                <a:path w="147320" h="349885">
                  <a:moveTo>
                    <a:pt x="146710" y="145884"/>
                  </a:moveTo>
                  <a:lnTo>
                    <a:pt x="143725" y="136093"/>
                  </a:lnTo>
                  <a:lnTo>
                    <a:pt x="137833" y="128968"/>
                  </a:lnTo>
                  <a:lnTo>
                    <a:pt x="129781" y="125234"/>
                  </a:lnTo>
                  <a:lnTo>
                    <a:pt x="126517" y="124625"/>
                  </a:lnTo>
                  <a:lnTo>
                    <a:pt x="119608" y="122085"/>
                  </a:lnTo>
                  <a:lnTo>
                    <a:pt x="26301" y="123151"/>
                  </a:lnTo>
                  <a:lnTo>
                    <a:pt x="20701" y="124574"/>
                  </a:lnTo>
                  <a:lnTo>
                    <a:pt x="17703" y="125107"/>
                  </a:lnTo>
                  <a:lnTo>
                    <a:pt x="9474" y="128689"/>
                  </a:lnTo>
                  <a:lnTo>
                    <a:pt x="3289" y="135559"/>
                  </a:lnTo>
                  <a:lnTo>
                    <a:pt x="0" y="145084"/>
                  </a:lnTo>
                  <a:lnTo>
                    <a:pt x="419" y="156591"/>
                  </a:lnTo>
                  <a:lnTo>
                    <a:pt x="8394" y="200609"/>
                  </a:lnTo>
                  <a:lnTo>
                    <a:pt x="16268" y="247853"/>
                  </a:lnTo>
                  <a:lnTo>
                    <a:pt x="25615" y="294728"/>
                  </a:lnTo>
                  <a:lnTo>
                    <a:pt x="37985" y="337616"/>
                  </a:lnTo>
                  <a:lnTo>
                    <a:pt x="73799" y="349275"/>
                  </a:lnTo>
                  <a:lnTo>
                    <a:pt x="84086" y="349046"/>
                  </a:lnTo>
                  <a:lnTo>
                    <a:pt x="121653" y="294932"/>
                  </a:lnTo>
                  <a:lnTo>
                    <a:pt x="130543" y="248259"/>
                  </a:lnTo>
                  <a:lnTo>
                    <a:pt x="138061" y="201244"/>
                  </a:lnTo>
                  <a:lnTo>
                    <a:pt x="146075" y="157581"/>
                  </a:lnTo>
                  <a:lnTo>
                    <a:pt x="146710" y="1458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12651" y="5657501"/>
              <a:ext cx="146719" cy="34927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840842" y="5657506"/>
              <a:ext cx="147320" cy="349885"/>
            </a:xfrm>
            <a:custGeom>
              <a:avLst/>
              <a:gdLst/>
              <a:ahLst/>
              <a:cxnLst/>
              <a:rect l="l" t="t" r="r" b="b"/>
              <a:pathLst>
                <a:path w="147320" h="349885">
                  <a:moveTo>
                    <a:pt x="127457" y="54190"/>
                  </a:moveTo>
                  <a:lnTo>
                    <a:pt x="123202" y="33096"/>
                  </a:lnTo>
                  <a:lnTo>
                    <a:pt x="111582" y="15875"/>
                  </a:lnTo>
                  <a:lnTo>
                    <a:pt x="94361" y="4254"/>
                  </a:lnTo>
                  <a:lnTo>
                    <a:pt x="73253" y="0"/>
                  </a:lnTo>
                  <a:lnTo>
                    <a:pt x="52158" y="4254"/>
                  </a:lnTo>
                  <a:lnTo>
                    <a:pt x="34925" y="15875"/>
                  </a:lnTo>
                  <a:lnTo>
                    <a:pt x="23317" y="33096"/>
                  </a:lnTo>
                  <a:lnTo>
                    <a:pt x="19050" y="54190"/>
                  </a:lnTo>
                  <a:lnTo>
                    <a:pt x="23317" y="75298"/>
                  </a:lnTo>
                  <a:lnTo>
                    <a:pt x="34925" y="92519"/>
                  </a:lnTo>
                  <a:lnTo>
                    <a:pt x="52158" y="104140"/>
                  </a:lnTo>
                  <a:lnTo>
                    <a:pt x="73253" y="108394"/>
                  </a:lnTo>
                  <a:lnTo>
                    <a:pt x="94361" y="104140"/>
                  </a:lnTo>
                  <a:lnTo>
                    <a:pt x="111582" y="92519"/>
                  </a:lnTo>
                  <a:lnTo>
                    <a:pt x="123202" y="75298"/>
                  </a:lnTo>
                  <a:lnTo>
                    <a:pt x="127457" y="54190"/>
                  </a:lnTo>
                  <a:close/>
                </a:path>
                <a:path w="147320" h="349885">
                  <a:moveTo>
                    <a:pt x="146710" y="145884"/>
                  </a:moveTo>
                  <a:lnTo>
                    <a:pt x="143725" y="136093"/>
                  </a:lnTo>
                  <a:lnTo>
                    <a:pt x="137833" y="128968"/>
                  </a:lnTo>
                  <a:lnTo>
                    <a:pt x="129781" y="125234"/>
                  </a:lnTo>
                  <a:lnTo>
                    <a:pt x="126517" y="124625"/>
                  </a:lnTo>
                  <a:lnTo>
                    <a:pt x="120802" y="122174"/>
                  </a:lnTo>
                  <a:lnTo>
                    <a:pt x="25311" y="123151"/>
                  </a:lnTo>
                  <a:lnTo>
                    <a:pt x="20701" y="124574"/>
                  </a:lnTo>
                  <a:lnTo>
                    <a:pt x="17703" y="125107"/>
                  </a:lnTo>
                  <a:lnTo>
                    <a:pt x="9474" y="128689"/>
                  </a:lnTo>
                  <a:lnTo>
                    <a:pt x="3289" y="135559"/>
                  </a:lnTo>
                  <a:lnTo>
                    <a:pt x="0" y="145084"/>
                  </a:lnTo>
                  <a:lnTo>
                    <a:pt x="419" y="156591"/>
                  </a:lnTo>
                  <a:lnTo>
                    <a:pt x="8394" y="200609"/>
                  </a:lnTo>
                  <a:lnTo>
                    <a:pt x="16268" y="247853"/>
                  </a:lnTo>
                  <a:lnTo>
                    <a:pt x="25615" y="294728"/>
                  </a:lnTo>
                  <a:lnTo>
                    <a:pt x="37985" y="337616"/>
                  </a:lnTo>
                  <a:lnTo>
                    <a:pt x="73799" y="349275"/>
                  </a:lnTo>
                  <a:lnTo>
                    <a:pt x="84086" y="349046"/>
                  </a:lnTo>
                  <a:lnTo>
                    <a:pt x="121653" y="294932"/>
                  </a:lnTo>
                  <a:lnTo>
                    <a:pt x="130530" y="248259"/>
                  </a:lnTo>
                  <a:lnTo>
                    <a:pt x="138061" y="201244"/>
                  </a:lnTo>
                  <a:lnTo>
                    <a:pt x="146062" y="157581"/>
                  </a:lnTo>
                  <a:lnTo>
                    <a:pt x="146710" y="1458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5" name="object 35"/>
            <p:cNvSpPr/>
            <p:nvPr/>
          </p:nvSpPr>
          <p:spPr>
            <a:xfrm>
              <a:off x="6707034" y="5645111"/>
              <a:ext cx="130810" cy="129539"/>
            </a:xfrm>
            <a:custGeom>
              <a:avLst/>
              <a:gdLst/>
              <a:ahLst/>
              <a:cxnLst/>
              <a:rect l="l" t="t" r="r" b="b"/>
              <a:pathLst>
                <a:path w="130809" h="129539">
                  <a:moveTo>
                    <a:pt x="78320" y="0"/>
                  </a:moveTo>
                  <a:lnTo>
                    <a:pt x="52146" y="0"/>
                  </a:lnTo>
                  <a:lnTo>
                    <a:pt x="31445" y="8097"/>
                  </a:lnTo>
                  <a:lnTo>
                    <a:pt x="14914" y="22383"/>
                  </a:lnTo>
                  <a:lnTo>
                    <a:pt x="3963" y="41451"/>
                  </a:lnTo>
                  <a:lnTo>
                    <a:pt x="0" y="63893"/>
                  </a:lnTo>
                  <a:lnTo>
                    <a:pt x="5128" y="89285"/>
                  </a:lnTo>
                  <a:lnTo>
                    <a:pt x="19113" y="110018"/>
                  </a:lnTo>
                  <a:lnTo>
                    <a:pt x="39851" y="123995"/>
                  </a:lnTo>
                  <a:lnTo>
                    <a:pt x="65239" y="129120"/>
                  </a:lnTo>
                  <a:lnTo>
                    <a:pt x="90622" y="123995"/>
                  </a:lnTo>
                  <a:lnTo>
                    <a:pt x="111347" y="110018"/>
                  </a:lnTo>
                  <a:lnTo>
                    <a:pt x="125318" y="89285"/>
                  </a:lnTo>
                  <a:lnTo>
                    <a:pt x="130441" y="63893"/>
                  </a:lnTo>
                  <a:lnTo>
                    <a:pt x="126480" y="41451"/>
                  </a:lnTo>
                  <a:lnTo>
                    <a:pt x="115535" y="22383"/>
                  </a:lnTo>
                  <a:lnTo>
                    <a:pt x="99012" y="8097"/>
                  </a:lnTo>
                  <a:lnTo>
                    <a:pt x="78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6" name="object 36"/>
            <p:cNvSpPr/>
            <p:nvPr/>
          </p:nvSpPr>
          <p:spPr>
            <a:xfrm>
              <a:off x="6669836" y="5777458"/>
              <a:ext cx="205104" cy="300990"/>
            </a:xfrm>
            <a:custGeom>
              <a:avLst/>
              <a:gdLst/>
              <a:ahLst/>
              <a:cxnLst/>
              <a:rect l="l" t="t" r="r" b="b"/>
              <a:pathLst>
                <a:path w="205104" h="300989">
                  <a:moveTo>
                    <a:pt x="204965" y="48387"/>
                  </a:moveTo>
                  <a:lnTo>
                    <a:pt x="204355" y="38265"/>
                  </a:lnTo>
                  <a:lnTo>
                    <a:pt x="201853" y="28803"/>
                  </a:lnTo>
                  <a:lnTo>
                    <a:pt x="197548" y="20345"/>
                  </a:lnTo>
                  <a:lnTo>
                    <a:pt x="197485" y="20218"/>
                  </a:lnTo>
                  <a:lnTo>
                    <a:pt x="150926" y="0"/>
                  </a:lnTo>
                  <a:lnTo>
                    <a:pt x="54241" y="0"/>
                  </a:lnTo>
                  <a:lnTo>
                    <a:pt x="12611" y="14135"/>
                  </a:lnTo>
                  <a:lnTo>
                    <a:pt x="0" y="47498"/>
                  </a:lnTo>
                  <a:lnTo>
                    <a:pt x="1168" y="57594"/>
                  </a:lnTo>
                  <a:lnTo>
                    <a:pt x="4368" y="73825"/>
                  </a:lnTo>
                  <a:lnTo>
                    <a:pt x="7416" y="90779"/>
                  </a:lnTo>
                  <a:lnTo>
                    <a:pt x="10401" y="108394"/>
                  </a:lnTo>
                  <a:lnTo>
                    <a:pt x="13398" y="126593"/>
                  </a:lnTo>
                  <a:lnTo>
                    <a:pt x="19989" y="166014"/>
                  </a:lnTo>
                  <a:lnTo>
                    <a:pt x="27343" y="205003"/>
                  </a:lnTo>
                  <a:lnTo>
                    <a:pt x="36106" y="242468"/>
                  </a:lnTo>
                  <a:lnTo>
                    <a:pt x="51460" y="285521"/>
                  </a:lnTo>
                  <a:lnTo>
                    <a:pt x="90601" y="300253"/>
                  </a:lnTo>
                  <a:lnTo>
                    <a:pt x="99009" y="300520"/>
                  </a:lnTo>
                  <a:lnTo>
                    <a:pt x="107111" y="300520"/>
                  </a:lnTo>
                  <a:lnTo>
                    <a:pt x="147866" y="292354"/>
                  </a:lnTo>
                  <a:lnTo>
                    <a:pt x="169418" y="244170"/>
                  </a:lnTo>
                  <a:lnTo>
                    <a:pt x="184365" y="171526"/>
                  </a:lnTo>
                  <a:lnTo>
                    <a:pt x="193560" y="114198"/>
                  </a:lnTo>
                  <a:lnTo>
                    <a:pt x="196748" y="94957"/>
                  </a:lnTo>
                  <a:lnTo>
                    <a:pt x="200063" y="76504"/>
                  </a:lnTo>
                  <a:lnTo>
                    <a:pt x="203619" y="58915"/>
                  </a:lnTo>
                  <a:lnTo>
                    <a:pt x="204965" y="48387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7" name="object 37"/>
            <p:cNvSpPr/>
            <p:nvPr/>
          </p:nvSpPr>
          <p:spPr>
            <a:xfrm>
              <a:off x="6684108" y="5790818"/>
              <a:ext cx="177165" cy="273685"/>
            </a:xfrm>
            <a:custGeom>
              <a:avLst/>
              <a:gdLst/>
              <a:ahLst/>
              <a:cxnLst/>
              <a:rect l="l" t="t" r="r" b="b"/>
              <a:pathLst>
                <a:path w="177165" h="273685">
                  <a:moveTo>
                    <a:pt x="129365" y="0"/>
                  </a:moveTo>
                  <a:lnTo>
                    <a:pt x="48542" y="838"/>
                  </a:lnTo>
                  <a:lnTo>
                    <a:pt x="3957" y="16097"/>
                  </a:lnTo>
                  <a:lnTo>
                    <a:pt x="0" y="27553"/>
                  </a:lnTo>
                  <a:lnTo>
                    <a:pt x="510" y="41401"/>
                  </a:lnTo>
                  <a:lnTo>
                    <a:pt x="10116" y="94361"/>
                  </a:lnTo>
                  <a:lnTo>
                    <a:pt x="19594" y="151223"/>
                  </a:lnTo>
                  <a:lnTo>
                    <a:pt x="30827" y="207635"/>
                  </a:lnTo>
                  <a:lnTo>
                    <a:pt x="45697" y="259245"/>
                  </a:lnTo>
                  <a:lnTo>
                    <a:pt x="88791" y="273281"/>
                  </a:lnTo>
                  <a:lnTo>
                    <a:pt x="101181" y="272998"/>
                  </a:lnTo>
                  <a:lnTo>
                    <a:pt x="146419" y="207877"/>
                  </a:lnTo>
                  <a:lnTo>
                    <a:pt x="157094" y="151701"/>
                  </a:lnTo>
                  <a:lnTo>
                    <a:pt x="166137" y="95135"/>
                  </a:lnTo>
                  <a:lnTo>
                    <a:pt x="175770" y="42595"/>
                  </a:lnTo>
                  <a:lnTo>
                    <a:pt x="156162" y="3670"/>
                  </a:lnTo>
                  <a:lnTo>
                    <a:pt x="136559" y="473"/>
                  </a:lnTo>
                  <a:lnTo>
                    <a:pt x="129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81862" y="5645111"/>
              <a:ext cx="130467" cy="12912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944677" y="5777452"/>
              <a:ext cx="205104" cy="300990"/>
            </a:xfrm>
            <a:custGeom>
              <a:avLst/>
              <a:gdLst/>
              <a:ahLst/>
              <a:cxnLst/>
              <a:rect l="l" t="t" r="r" b="b"/>
              <a:pathLst>
                <a:path w="205104" h="300989">
                  <a:moveTo>
                    <a:pt x="150928" y="0"/>
                  </a:moveTo>
                  <a:lnTo>
                    <a:pt x="54247" y="0"/>
                  </a:lnTo>
                  <a:lnTo>
                    <a:pt x="36187" y="2654"/>
                  </a:lnTo>
                  <a:lnTo>
                    <a:pt x="3229" y="28646"/>
                  </a:lnTo>
                  <a:lnTo>
                    <a:pt x="0" y="47500"/>
                  </a:lnTo>
                  <a:lnTo>
                    <a:pt x="1173" y="57594"/>
                  </a:lnTo>
                  <a:lnTo>
                    <a:pt x="4370" y="73824"/>
                  </a:lnTo>
                  <a:lnTo>
                    <a:pt x="7422" y="90784"/>
                  </a:lnTo>
                  <a:lnTo>
                    <a:pt x="10407" y="108399"/>
                  </a:lnTo>
                  <a:lnTo>
                    <a:pt x="13403" y="126593"/>
                  </a:lnTo>
                  <a:lnTo>
                    <a:pt x="19997" y="166008"/>
                  </a:lnTo>
                  <a:lnTo>
                    <a:pt x="27350" y="205000"/>
                  </a:lnTo>
                  <a:lnTo>
                    <a:pt x="36104" y="242472"/>
                  </a:lnTo>
                  <a:lnTo>
                    <a:pt x="51461" y="285518"/>
                  </a:lnTo>
                  <a:lnTo>
                    <a:pt x="90605" y="300256"/>
                  </a:lnTo>
                  <a:lnTo>
                    <a:pt x="99019" y="300520"/>
                  </a:lnTo>
                  <a:lnTo>
                    <a:pt x="107112" y="300520"/>
                  </a:lnTo>
                  <a:lnTo>
                    <a:pt x="147871" y="292352"/>
                  </a:lnTo>
                  <a:lnTo>
                    <a:pt x="169417" y="244173"/>
                  </a:lnTo>
                  <a:lnTo>
                    <a:pt x="184363" y="171522"/>
                  </a:lnTo>
                  <a:lnTo>
                    <a:pt x="193560" y="114195"/>
                  </a:lnTo>
                  <a:lnTo>
                    <a:pt x="196742" y="94962"/>
                  </a:lnTo>
                  <a:lnTo>
                    <a:pt x="200060" y="76499"/>
                  </a:lnTo>
                  <a:lnTo>
                    <a:pt x="203624" y="58915"/>
                  </a:lnTo>
                  <a:lnTo>
                    <a:pt x="204959" y="48389"/>
                  </a:lnTo>
                  <a:lnTo>
                    <a:pt x="186846" y="9231"/>
                  </a:lnTo>
                  <a:lnTo>
                    <a:pt x="169016" y="2654"/>
                  </a:lnTo>
                  <a:lnTo>
                    <a:pt x="150928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0" name="object 40"/>
            <p:cNvSpPr/>
            <p:nvPr/>
          </p:nvSpPr>
          <p:spPr>
            <a:xfrm>
              <a:off x="6958940" y="5790818"/>
              <a:ext cx="177165" cy="273685"/>
            </a:xfrm>
            <a:custGeom>
              <a:avLst/>
              <a:gdLst/>
              <a:ahLst/>
              <a:cxnLst/>
              <a:rect l="l" t="t" r="r" b="b"/>
              <a:pathLst>
                <a:path w="177165" h="273685">
                  <a:moveTo>
                    <a:pt x="129361" y="0"/>
                  </a:moveTo>
                  <a:lnTo>
                    <a:pt x="48538" y="838"/>
                  </a:lnTo>
                  <a:lnTo>
                    <a:pt x="3963" y="16097"/>
                  </a:lnTo>
                  <a:lnTo>
                    <a:pt x="0" y="27553"/>
                  </a:lnTo>
                  <a:lnTo>
                    <a:pt x="507" y="41401"/>
                  </a:lnTo>
                  <a:lnTo>
                    <a:pt x="10112" y="94361"/>
                  </a:lnTo>
                  <a:lnTo>
                    <a:pt x="19592" y="151223"/>
                  </a:lnTo>
                  <a:lnTo>
                    <a:pt x="30829" y="207635"/>
                  </a:lnTo>
                  <a:lnTo>
                    <a:pt x="45706" y="259245"/>
                  </a:lnTo>
                  <a:lnTo>
                    <a:pt x="88807" y="273281"/>
                  </a:lnTo>
                  <a:lnTo>
                    <a:pt x="101200" y="272998"/>
                  </a:lnTo>
                  <a:lnTo>
                    <a:pt x="146426" y="207877"/>
                  </a:lnTo>
                  <a:lnTo>
                    <a:pt x="157098" y="151701"/>
                  </a:lnTo>
                  <a:lnTo>
                    <a:pt x="166141" y="95135"/>
                  </a:lnTo>
                  <a:lnTo>
                    <a:pt x="175780" y="42595"/>
                  </a:lnTo>
                  <a:lnTo>
                    <a:pt x="156171" y="3670"/>
                  </a:lnTo>
                  <a:lnTo>
                    <a:pt x="136561" y="473"/>
                  </a:lnTo>
                  <a:lnTo>
                    <a:pt x="129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sp>
        <p:nvSpPr>
          <p:cNvPr id="41" name="object 41"/>
          <p:cNvSpPr/>
          <p:nvPr/>
        </p:nvSpPr>
        <p:spPr>
          <a:xfrm>
            <a:off x="2552466" y="2671537"/>
            <a:ext cx="2538730" cy="0"/>
          </a:xfrm>
          <a:custGeom>
            <a:avLst/>
            <a:gdLst/>
            <a:ahLst/>
            <a:cxnLst/>
            <a:rect l="l" t="t" r="r" b="b"/>
            <a:pathLst>
              <a:path w="2538729">
                <a:moveTo>
                  <a:pt x="0" y="0"/>
                </a:moveTo>
                <a:lnTo>
                  <a:pt x="2538260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grpSp>
        <p:nvGrpSpPr>
          <p:cNvPr id="42" name="object 42"/>
          <p:cNvGrpSpPr/>
          <p:nvPr/>
        </p:nvGrpSpPr>
        <p:grpSpPr>
          <a:xfrm>
            <a:off x="9119820" y="5225752"/>
            <a:ext cx="1271905" cy="1271905"/>
            <a:chOff x="9119820" y="5225752"/>
            <a:chExt cx="1271905" cy="1271905"/>
          </a:xfrm>
        </p:grpSpPr>
        <p:sp>
          <p:nvSpPr>
            <p:cNvPr id="43" name="object 43"/>
            <p:cNvSpPr/>
            <p:nvPr/>
          </p:nvSpPr>
          <p:spPr>
            <a:xfrm>
              <a:off x="9119820" y="5225752"/>
              <a:ext cx="1271905" cy="1271905"/>
            </a:xfrm>
            <a:custGeom>
              <a:avLst/>
              <a:gdLst/>
              <a:ahLst/>
              <a:cxnLst/>
              <a:rect l="l" t="t" r="r" b="b"/>
              <a:pathLst>
                <a:path w="1271904" h="1271904">
                  <a:moveTo>
                    <a:pt x="635787" y="0"/>
                  </a:moveTo>
                  <a:lnTo>
                    <a:pt x="588338" y="1743"/>
                  </a:lnTo>
                  <a:lnTo>
                    <a:pt x="541836" y="6893"/>
                  </a:lnTo>
                  <a:lnTo>
                    <a:pt x="496404" y="15325"/>
                  </a:lnTo>
                  <a:lnTo>
                    <a:pt x="452165" y="26918"/>
                  </a:lnTo>
                  <a:lnTo>
                    <a:pt x="409242" y="41547"/>
                  </a:lnTo>
                  <a:lnTo>
                    <a:pt x="367758" y="59090"/>
                  </a:lnTo>
                  <a:lnTo>
                    <a:pt x="327835" y="79424"/>
                  </a:lnTo>
                  <a:lnTo>
                    <a:pt x="289597" y="102426"/>
                  </a:lnTo>
                  <a:lnTo>
                    <a:pt x="253166" y="127974"/>
                  </a:lnTo>
                  <a:lnTo>
                    <a:pt x="218666" y="155944"/>
                  </a:lnTo>
                  <a:lnTo>
                    <a:pt x="186220" y="186213"/>
                  </a:lnTo>
                  <a:lnTo>
                    <a:pt x="155949" y="218659"/>
                  </a:lnTo>
                  <a:lnTo>
                    <a:pt x="127979" y="253158"/>
                  </a:lnTo>
                  <a:lnTo>
                    <a:pt x="102430" y="289588"/>
                  </a:lnTo>
                  <a:lnTo>
                    <a:pt x="79427" y="327825"/>
                  </a:lnTo>
                  <a:lnTo>
                    <a:pt x="59092" y="367747"/>
                  </a:lnTo>
                  <a:lnTo>
                    <a:pt x="41548" y="409231"/>
                  </a:lnTo>
                  <a:lnTo>
                    <a:pt x="26919" y="452154"/>
                  </a:lnTo>
                  <a:lnTo>
                    <a:pt x="15326" y="496392"/>
                  </a:lnTo>
                  <a:lnTo>
                    <a:pt x="6893" y="541824"/>
                  </a:lnTo>
                  <a:lnTo>
                    <a:pt x="1743" y="588325"/>
                  </a:lnTo>
                  <a:lnTo>
                    <a:pt x="0" y="635774"/>
                  </a:lnTo>
                  <a:lnTo>
                    <a:pt x="1743" y="683223"/>
                  </a:lnTo>
                  <a:lnTo>
                    <a:pt x="6893" y="729725"/>
                  </a:lnTo>
                  <a:lnTo>
                    <a:pt x="15326" y="775157"/>
                  </a:lnTo>
                  <a:lnTo>
                    <a:pt x="26919" y="819396"/>
                  </a:lnTo>
                  <a:lnTo>
                    <a:pt x="41548" y="862319"/>
                  </a:lnTo>
                  <a:lnTo>
                    <a:pt x="59092" y="903803"/>
                  </a:lnTo>
                  <a:lnTo>
                    <a:pt x="79427" y="943726"/>
                  </a:lnTo>
                  <a:lnTo>
                    <a:pt x="102430" y="981964"/>
                  </a:lnTo>
                  <a:lnTo>
                    <a:pt x="127979" y="1018395"/>
                  </a:lnTo>
                  <a:lnTo>
                    <a:pt x="155949" y="1052895"/>
                  </a:lnTo>
                  <a:lnTo>
                    <a:pt x="186220" y="1085342"/>
                  </a:lnTo>
                  <a:lnTo>
                    <a:pt x="218666" y="1115612"/>
                  </a:lnTo>
                  <a:lnTo>
                    <a:pt x="253166" y="1143582"/>
                  </a:lnTo>
                  <a:lnTo>
                    <a:pt x="289597" y="1169131"/>
                  </a:lnTo>
                  <a:lnTo>
                    <a:pt x="327835" y="1192134"/>
                  </a:lnTo>
                  <a:lnTo>
                    <a:pt x="367758" y="1212469"/>
                  </a:lnTo>
                  <a:lnTo>
                    <a:pt x="409242" y="1230013"/>
                  </a:lnTo>
                  <a:lnTo>
                    <a:pt x="452165" y="1244642"/>
                  </a:lnTo>
                  <a:lnTo>
                    <a:pt x="496404" y="1256235"/>
                  </a:lnTo>
                  <a:lnTo>
                    <a:pt x="541836" y="1264668"/>
                  </a:lnTo>
                  <a:lnTo>
                    <a:pt x="588338" y="1269818"/>
                  </a:lnTo>
                  <a:lnTo>
                    <a:pt x="635787" y="1271562"/>
                  </a:lnTo>
                  <a:lnTo>
                    <a:pt x="683236" y="1269818"/>
                  </a:lnTo>
                  <a:lnTo>
                    <a:pt x="729738" y="1264668"/>
                  </a:lnTo>
                  <a:lnTo>
                    <a:pt x="775169" y="1256235"/>
                  </a:lnTo>
                  <a:lnTo>
                    <a:pt x="819408" y="1244642"/>
                  </a:lnTo>
                  <a:lnTo>
                    <a:pt x="862332" y="1230013"/>
                  </a:lnTo>
                  <a:lnTo>
                    <a:pt x="903816" y="1212469"/>
                  </a:lnTo>
                  <a:lnTo>
                    <a:pt x="943739" y="1192134"/>
                  </a:lnTo>
                  <a:lnTo>
                    <a:pt x="981977" y="1169131"/>
                  </a:lnTo>
                  <a:lnTo>
                    <a:pt x="1018408" y="1143582"/>
                  </a:lnTo>
                  <a:lnTo>
                    <a:pt x="1052908" y="1115612"/>
                  </a:lnTo>
                  <a:lnTo>
                    <a:pt x="1085354" y="1085342"/>
                  </a:lnTo>
                  <a:lnTo>
                    <a:pt x="1115624" y="1052895"/>
                  </a:lnTo>
                  <a:lnTo>
                    <a:pt x="1143595" y="1018395"/>
                  </a:lnTo>
                  <a:lnTo>
                    <a:pt x="1169143" y="981964"/>
                  </a:lnTo>
                  <a:lnTo>
                    <a:pt x="1192147" y="943726"/>
                  </a:lnTo>
                  <a:lnTo>
                    <a:pt x="1212482" y="903803"/>
                  </a:lnTo>
                  <a:lnTo>
                    <a:pt x="1230025" y="862319"/>
                  </a:lnTo>
                  <a:lnTo>
                    <a:pt x="1244655" y="819396"/>
                  </a:lnTo>
                  <a:lnTo>
                    <a:pt x="1256248" y="775157"/>
                  </a:lnTo>
                  <a:lnTo>
                    <a:pt x="1264681" y="729725"/>
                  </a:lnTo>
                  <a:lnTo>
                    <a:pt x="1269830" y="683223"/>
                  </a:lnTo>
                  <a:lnTo>
                    <a:pt x="1271574" y="635774"/>
                  </a:lnTo>
                  <a:lnTo>
                    <a:pt x="1269830" y="588325"/>
                  </a:lnTo>
                  <a:lnTo>
                    <a:pt x="1264681" y="541824"/>
                  </a:lnTo>
                  <a:lnTo>
                    <a:pt x="1256248" y="496392"/>
                  </a:lnTo>
                  <a:lnTo>
                    <a:pt x="1244655" y="452154"/>
                  </a:lnTo>
                  <a:lnTo>
                    <a:pt x="1230025" y="409231"/>
                  </a:lnTo>
                  <a:lnTo>
                    <a:pt x="1212482" y="367747"/>
                  </a:lnTo>
                  <a:lnTo>
                    <a:pt x="1192147" y="327825"/>
                  </a:lnTo>
                  <a:lnTo>
                    <a:pt x="1169143" y="289588"/>
                  </a:lnTo>
                  <a:lnTo>
                    <a:pt x="1143595" y="253158"/>
                  </a:lnTo>
                  <a:lnTo>
                    <a:pt x="1115624" y="218659"/>
                  </a:lnTo>
                  <a:lnTo>
                    <a:pt x="1085354" y="186213"/>
                  </a:lnTo>
                  <a:lnTo>
                    <a:pt x="1052908" y="155944"/>
                  </a:lnTo>
                  <a:lnTo>
                    <a:pt x="1018408" y="127974"/>
                  </a:lnTo>
                  <a:lnTo>
                    <a:pt x="981977" y="102426"/>
                  </a:lnTo>
                  <a:lnTo>
                    <a:pt x="943739" y="79424"/>
                  </a:lnTo>
                  <a:lnTo>
                    <a:pt x="903816" y="59090"/>
                  </a:lnTo>
                  <a:lnTo>
                    <a:pt x="862332" y="41547"/>
                  </a:lnTo>
                  <a:lnTo>
                    <a:pt x="819408" y="26918"/>
                  </a:lnTo>
                  <a:lnTo>
                    <a:pt x="775169" y="15325"/>
                  </a:lnTo>
                  <a:lnTo>
                    <a:pt x="729738" y="6893"/>
                  </a:lnTo>
                  <a:lnTo>
                    <a:pt x="683236" y="1743"/>
                  </a:lnTo>
                  <a:lnTo>
                    <a:pt x="635787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6398" y="5933931"/>
              <a:ext cx="179076" cy="17100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83986" y="5568706"/>
              <a:ext cx="175519" cy="17977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25536" y="5472480"/>
              <a:ext cx="860448" cy="778112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2544727" y="2234090"/>
            <a:ext cx="2559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CRÉER</a:t>
            </a:r>
            <a:r>
              <a:rPr lang="fr-CA" sz="2000" b="1" spc="18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55" noProof="0" dirty="0">
                <a:solidFill>
                  <a:srgbClr val="007569"/>
                </a:solidFill>
                <a:latin typeface="Calibri"/>
                <a:cs typeface="Calibri"/>
              </a:rPr>
              <a:t>DEUX</a:t>
            </a:r>
            <a:r>
              <a:rPr lang="fr-CA" sz="2000" b="1" spc="18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45" noProof="0" dirty="0">
                <a:solidFill>
                  <a:srgbClr val="007569"/>
                </a:solidFill>
                <a:latin typeface="Calibri"/>
                <a:cs typeface="Calibri"/>
              </a:rPr>
              <a:t>GROUPES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514600" y="2682866"/>
            <a:ext cx="3505199" cy="1479892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257810" algn="l"/>
              </a:tabLst>
            </a:pP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Dans votre salle, vous serez deux équipes. Vous jouerez à tour de rôle :</a:t>
            </a:r>
          </a:p>
          <a:p>
            <a:pPr marL="257810" indent="-245110">
              <a:lnSpc>
                <a:spcPct val="100000"/>
              </a:lnSpc>
              <a:spcBef>
                <a:spcPts val="1000"/>
              </a:spcBef>
              <a:buAutoNum type="alphaUcParenR"/>
              <a:tabLst>
                <a:tab pos="257810" algn="l"/>
              </a:tabLst>
            </a:pP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Fournisseurs</a:t>
            </a:r>
            <a:endParaRPr lang="fr-CA" sz="1800" noProof="0" dirty="0">
              <a:latin typeface="Calibri"/>
              <a:cs typeface="Calibri"/>
            </a:endParaRPr>
          </a:p>
          <a:p>
            <a:pPr marL="249554" indent="-236854">
              <a:lnSpc>
                <a:spcPct val="100000"/>
              </a:lnSpc>
              <a:spcBef>
                <a:spcPts val="900"/>
              </a:spcBef>
              <a:buAutoNum type="alphaUcParenR"/>
              <a:tabLst>
                <a:tab pos="249554" algn="l"/>
              </a:tabLst>
            </a:pPr>
            <a:r>
              <a:rPr lang="fr-CA" sz="1800" spc="-30" noProof="0" dirty="0">
                <a:solidFill>
                  <a:srgbClr val="007569"/>
                </a:solidFill>
                <a:latin typeface="Calibri"/>
                <a:cs typeface="Calibri"/>
              </a:rPr>
              <a:t>Clientes</a:t>
            </a:r>
            <a:r>
              <a:rPr lang="fr-CA" sz="1800" spc="-7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007569"/>
                </a:solidFill>
                <a:latin typeface="Calibri"/>
                <a:cs typeface="Calibri"/>
              </a:rPr>
              <a:t>et</a:t>
            </a:r>
            <a:r>
              <a:rPr lang="fr-CA" sz="1800" spc="-7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clients</a:t>
            </a:r>
            <a:endParaRPr lang="fr-CA" sz="1800" noProof="0" dirty="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817350" y="2657445"/>
            <a:ext cx="1115695" cy="0"/>
          </a:xfrm>
          <a:custGeom>
            <a:avLst/>
            <a:gdLst/>
            <a:ahLst/>
            <a:cxnLst/>
            <a:rect l="l" t="t" r="r" b="b"/>
            <a:pathLst>
              <a:path w="1115695">
                <a:moveTo>
                  <a:pt x="0" y="0"/>
                </a:moveTo>
                <a:lnTo>
                  <a:pt x="1115225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0" name="object 50"/>
          <p:cNvSpPr txBox="1"/>
          <p:nvPr/>
        </p:nvSpPr>
        <p:spPr>
          <a:xfrm>
            <a:off x="10809612" y="2219998"/>
            <a:ext cx="11455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spc="50" noProof="0" dirty="0">
                <a:solidFill>
                  <a:srgbClr val="007569"/>
                </a:solidFill>
                <a:latin typeface="Calibri"/>
                <a:cs typeface="Calibri"/>
              </a:rPr>
              <a:t>DISCUTER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825048" y="2699112"/>
            <a:ext cx="2967152" cy="1479892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257810" algn="l"/>
              </a:tabLst>
            </a:pPr>
            <a:r>
              <a:rPr lang="fr-CA" sz="1800" spc="-35" noProof="0" dirty="0">
                <a:solidFill>
                  <a:srgbClr val="007569"/>
                </a:solidFill>
                <a:latin typeface="Calibri"/>
                <a:cs typeface="Calibri"/>
              </a:rPr>
              <a:t>Pour commencer : </a:t>
            </a: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257810" algn="l"/>
              </a:tabLst>
            </a:pPr>
            <a:r>
              <a:rPr lang="fr-CA" spc="-35" dirty="0">
                <a:solidFill>
                  <a:srgbClr val="007569"/>
                </a:solidFill>
                <a:latin typeface="Calibri"/>
                <a:cs typeface="Calibri"/>
              </a:rPr>
              <a:t>É</a:t>
            </a:r>
            <a:r>
              <a:rPr lang="fr-CA" sz="1800" spc="-35" noProof="0" dirty="0">
                <a:solidFill>
                  <a:srgbClr val="007569"/>
                </a:solidFill>
                <a:latin typeface="Calibri"/>
                <a:cs typeface="Calibri"/>
              </a:rPr>
              <a:t>quipe A : présente</a:t>
            </a:r>
            <a:r>
              <a:rPr lang="fr-CA" sz="1800" spc="-6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son</a:t>
            </a:r>
            <a:r>
              <a:rPr lang="fr-CA" sz="1800" spc="-5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produit ou son service</a:t>
            </a:r>
            <a:endParaRPr lang="fr-CA" sz="1800" noProof="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  <a:tabLst>
                <a:tab pos="249554" algn="l"/>
              </a:tabLst>
            </a:pPr>
            <a:r>
              <a:rPr lang="fr-CA" sz="1800" spc="-25" noProof="0" dirty="0">
                <a:solidFill>
                  <a:srgbClr val="007569"/>
                </a:solidFill>
                <a:latin typeface="Calibri"/>
                <a:cs typeface="Calibri"/>
              </a:rPr>
              <a:t>Équipe B : pose</a:t>
            </a:r>
            <a:r>
              <a:rPr lang="fr-CA" sz="1800" spc="-8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des</a:t>
            </a:r>
            <a:r>
              <a:rPr lang="fr-CA" sz="1800" spc="-8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questions</a:t>
            </a:r>
            <a:endParaRPr lang="fr-CA" sz="1800" noProof="0" dirty="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0817395" y="6112899"/>
            <a:ext cx="2111375" cy="0"/>
          </a:xfrm>
          <a:custGeom>
            <a:avLst/>
            <a:gdLst/>
            <a:ahLst/>
            <a:cxnLst/>
            <a:rect l="l" t="t" r="r" b="b"/>
            <a:pathLst>
              <a:path w="2111375">
                <a:moveTo>
                  <a:pt x="0" y="0"/>
                </a:moveTo>
                <a:lnTo>
                  <a:pt x="2111121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3" name="object 53"/>
          <p:cNvSpPr txBox="1"/>
          <p:nvPr/>
        </p:nvSpPr>
        <p:spPr>
          <a:xfrm>
            <a:off x="10809655" y="5675450"/>
            <a:ext cx="2141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spc="60" noProof="0" dirty="0">
                <a:solidFill>
                  <a:srgbClr val="007569"/>
                </a:solidFill>
                <a:latin typeface="Calibri"/>
                <a:cs typeface="Calibri"/>
              </a:rPr>
              <a:t>CHANGER</a:t>
            </a:r>
            <a:r>
              <a:rPr lang="fr-CA" sz="2000" b="1" spc="114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sz="2000" b="1" spc="114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40" noProof="0" dirty="0">
                <a:solidFill>
                  <a:srgbClr val="007569"/>
                </a:solidFill>
                <a:latin typeface="Calibri"/>
                <a:cs typeface="Calibri"/>
              </a:rPr>
              <a:t>RÔLE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05671" y="6112899"/>
            <a:ext cx="1099185" cy="0"/>
          </a:xfrm>
          <a:custGeom>
            <a:avLst/>
            <a:gdLst/>
            <a:ahLst/>
            <a:cxnLst/>
            <a:rect l="l" t="t" r="r" b="b"/>
            <a:pathLst>
              <a:path w="1099185">
                <a:moveTo>
                  <a:pt x="0" y="0"/>
                </a:moveTo>
                <a:lnTo>
                  <a:pt x="1098727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5" name="object 55"/>
          <p:cNvSpPr txBox="1"/>
          <p:nvPr/>
        </p:nvSpPr>
        <p:spPr>
          <a:xfrm>
            <a:off x="4697933" y="5675450"/>
            <a:ext cx="1129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spc="55" noProof="0" dirty="0">
                <a:solidFill>
                  <a:srgbClr val="007569"/>
                </a:solidFill>
                <a:latin typeface="Calibri"/>
                <a:cs typeface="Calibri"/>
              </a:rPr>
              <a:t>RÉSUMER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4" name="object 12" descr="$PPTXTitle">
            <a:extLst>
              <a:ext uri="{FF2B5EF4-FFF2-40B4-BE49-F238E27FC236}">
                <a16:creationId xmlns:a16="http://schemas.microsoft.com/office/drawing/2014/main" id="{F485D248-D2BB-2B28-A8DF-656E7B7BFE6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852261" y="616394"/>
            <a:ext cx="8925878" cy="828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2500" b="1" i="0">
                <a:solidFill>
                  <a:srgbClr val="5FA05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CA" sz="2800" noProof="0" dirty="0">
                <a:solidFill>
                  <a:srgbClr val="007569"/>
                </a:solidFill>
              </a:rPr>
              <a:t>OFFRIR LES PRODUITS OU SERVICES DE SON ENTREPRISE</a:t>
            </a:r>
            <a:br>
              <a:rPr lang="fr-CA" spc="40" noProof="0" dirty="0"/>
            </a:br>
            <a:r>
              <a:rPr lang="fr-CA" spc="40" noProof="0" dirty="0"/>
              <a:t>Production orale</a:t>
            </a: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5BD8499F-0F94-1D59-5269-9BC54F9A847D}"/>
              </a:ext>
            </a:extLst>
          </p:cNvPr>
          <p:cNvSpPr/>
          <p:nvPr/>
        </p:nvSpPr>
        <p:spPr>
          <a:xfrm flipV="1">
            <a:off x="1169107" y="1915676"/>
            <a:ext cx="812093" cy="45719"/>
          </a:xfrm>
          <a:custGeom>
            <a:avLst/>
            <a:gdLst/>
            <a:ahLst/>
            <a:cxnLst/>
            <a:rect l="l" t="t" r="r" b="b"/>
            <a:pathLst>
              <a:path w="3266440">
                <a:moveTo>
                  <a:pt x="0" y="0"/>
                </a:moveTo>
                <a:lnTo>
                  <a:pt x="3266160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7F8BB63A-7773-3F3B-27A6-42949D37D4FE}"/>
              </a:ext>
            </a:extLst>
          </p:cNvPr>
          <p:cNvSpPr txBox="1"/>
          <p:nvPr/>
        </p:nvSpPr>
        <p:spPr>
          <a:xfrm>
            <a:off x="1158887" y="1523947"/>
            <a:ext cx="511356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Étape 2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id="{2AD2897F-9487-7CF2-5E5C-635A06AA7D06}"/>
              </a:ext>
            </a:extLst>
          </p:cNvPr>
          <p:cNvSpPr txBox="1"/>
          <p:nvPr/>
        </p:nvSpPr>
        <p:spPr>
          <a:xfrm>
            <a:off x="10802524" y="6164946"/>
            <a:ext cx="2967152" cy="1479892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257810" algn="l"/>
              </a:tabLst>
            </a:pPr>
            <a:r>
              <a:rPr lang="fr-CA" sz="1800" spc="-35" noProof="0" dirty="0">
                <a:solidFill>
                  <a:srgbClr val="007569"/>
                </a:solidFill>
                <a:latin typeface="Calibri"/>
                <a:cs typeface="Calibri"/>
              </a:rPr>
              <a:t>Ensuite : </a:t>
            </a: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257810" algn="l"/>
              </a:tabLst>
            </a:pPr>
            <a:r>
              <a:rPr lang="fr-CA" spc="-35" dirty="0">
                <a:solidFill>
                  <a:srgbClr val="007569"/>
                </a:solidFill>
                <a:latin typeface="Calibri"/>
                <a:cs typeface="Calibri"/>
              </a:rPr>
              <a:t>É</a:t>
            </a:r>
            <a:r>
              <a:rPr lang="fr-CA" sz="1800" spc="-35" noProof="0" dirty="0">
                <a:solidFill>
                  <a:srgbClr val="007569"/>
                </a:solidFill>
                <a:latin typeface="Calibri"/>
                <a:cs typeface="Calibri"/>
              </a:rPr>
              <a:t>quipe B : présente</a:t>
            </a:r>
            <a:r>
              <a:rPr lang="fr-CA" sz="1800" spc="-6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son</a:t>
            </a:r>
            <a:r>
              <a:rPr lang="fr-CA" sz="1800" spc="-5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produit ou son service</a:t>
            </a:r>
            <a:endParaRPr lang="fr-CA" sz="1800" noProof="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  <a:tabLst>
                <a:tab pos="249554" algn="l"/>
              </a:tabLst>
            </a:pPr>
            <a:r>
              <a:rPr lang="fr-CA" sz="1800" spc="-25" noProof="0" dirty="0">
                <a:solidFill>
                  <a:srgbClr val="007569"/>
                </a:solidFill>
                <a:latin typeface="Calibri"/>
                <a:cs typeface="Calibri"/>
              </a:rPr>
              <a:t>Équipe A : pose</a:t>
            </a:r>
            <a:r>
              <a:rPr lang="fr-CA" sz="1800" spc="-8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des</a:t>
            </a:r>
            <a:r>
              <a:rPr lang="fr-CA" sz="1800" spc="-8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007569"/>
                </a:solidFill>
                <a:latin typeface="Calibri"/>
                <a:cs typeface="Calibri"/>
              </a:rPr>
              <a:t>questions</a:t>
            </a:r>
            <a:endParaRPr lang="fr-CA" sz="1800" noProof="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3846545" y="0"/>
            <a:ext cx="168910" cy="168910"/>
          </a:xfrm>
          <a:custGeom>
            <a:avLst/>
            <a:gdLst/>
            <a:ahLst/>
            <a:cxnLst/>
            <a:rect l="l" t="t" r="r" b="b"/>
            <a:pathLst>
              <a:path w="168909" h="168910">
                <a:moveTo>
                  <a:pt x="168291" y="0"/>
                </a:moveTo>
                <a:lnTo>
                  <a:pt x="0" y="168294"/>
                </a:lnTo>
                <a:lnTo>
                  <a:pt x="168291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1" name="object 11"/>
          <p:cNvSpPr/>
          <p:nvPr/>
        </p:nvSpPr>
        <p:spPr>
          <a:xfrm>
            <a:off x="13974292" y="0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70">
                <a:moveTo>
                  <a:pt x="0" y="0"/>
                </a:moveTo>
                <a:lnTo>
                  <a:pt x="229572" y="229582"/>
                </a:lnTo>
                <a:lnTo>
                  <a:pt x="0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2" name="object 12"/>
          <p:cNvSpPr/>
          <p:nvPr/>
        </p:nvSpPr>
        <p:spPr>
          <a:xfrm>
            <a:off x="13489179" y="0"/>
            <a:ext cx="0" cy="196215"/>
          </a:xfrm>
          <a:custGeom>
            <a:avLst/>
            <a:gdLst/>
            <a:ahLst/>
            <a:cxnLst/>
            <a:rect l="l" t="t" r="r" b="b"/>
            <a:pathLst>
              <a:path h="196215">
                <a:moveTo>
                  <a:pt x="0" y="0"/>
                </a:moveTo>
                <a:lnTo>
                  <a:pt x="0" y="196088"/>
                </a:lnTo>
                <a:lnTo>
                  <a:pt x="0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3" name="object 13"/>
          <p:cNvSpPr/>
          <p:nvPr/>
        </p:nvSpPr>
        <p:spPr>
          <a:xfrm>
            <a:off x="13299336" y="0"/>
            <a:ext cx="226060" cy="226060"/>
          </a:xfrm>
          <a:custGeom>
            <a:avLst/>
            <a:gdLst/>
            <a:ahLst/>
            <a:cxnLst/>
            <a:rect l="l" t="t" r="r" b="b"/>
            <a:pathLst>
              <a:path w="226059" h="226060">
                <a:moveTo>
                  <a:pt x="0" y="0"/>
                </a:moveTo>
                <a:lnTo>
                  <a:pt x="225570" y="225583"/>
                </a:ln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4" name="object 14"/>
          <p:cNvSpPr/>
          <p:nvPr/>
        </p:nvSpPr>
        <p:spPr>
          <a:xfrm>
            <a:off x="13151697" y="0"/>
            <a:ext cx="0" cy="229870"/>
          </a:xfrm>
          <a:custGeom>
            <a:avLst/>
            <a:gdLst/>
            <a:ahLst/>
            <a:cxnLst/>
            <a:rect l="l" t="t" r="r" b="b"/>
            <a:pathLst>
              <a:path h="229870">
                <a:moveTo>
                  <a:pt x="0" y="0"/>
                </a:moveTo>
                <a:lnTo>
                  <a:pt x="0" y="229248"/>
                </a:ln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5" name="object 15"/>
          <p:cNvSpPr/>
          <p:nvPr/>
        </p:nvSpPr>
        <p:spPr>
          <a:xfrm>
            <a:off x="14499959" y="0"/>
            <a:ext cx="0" cy="650875"/>
          </a:xfrm>
          <a:custGeom>
            <a:avLst/>
            <a:gdLst/>
            <a:ahLst/>
            <a:cxnLst/>
            <a:rect l="l" t="t" r="r" b="b"/>
            <a:pathLst>
              <a:path h="650875">
                <a:moveTo>
                  <a:pt x="0" y="0"/>
                </a:moveTo>
                <a:lnTo>
                  <a:pt x="0" y="650265"/>
                </a:ln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6" name="object 16"/>
          <p:cNvSpPr/>
          <p:nvPr/>
        </p:nvSpPr>
        <p:spPr>
          <a:xfrm>
            <a:off x="14311783" y="0"/>
            <a:ext cx="193040" cy="193040"/>
          </a:xfrm>
          <a:custGeom>
            <a:avLst/>
            <a:gdLst/>
            <a:ahLst/>
            <a:cxnLst/>
            <a:rect l="l" t="t" r="r" b="b"/>
            <a:pathLst>
              <a:path w="193040" h="193040">
                <a:moveTo>
                  <a:pt x="0" y="0"/>
                </a:moveTo>
                <a:lnTo>
                  <a:pt x="192688" y="192688"/>
                </a:ln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7" name="object 17"/>
          <p:cNvSpPr/>
          <p:nvPr/>
        </p:nvSpPr>
        <p:spPr>
          <a:xfrm>
            <a:off x="13802171" y="0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664" y="0"/>
                </a:moveTo>
                <a:lnTo>
                  <a:pt x="0" y="212664"/>
                </a:lnTo>
                <a:lnTo>
                  <a:pt x="212664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8" name="object 18"/>
          <p:cNvSpPr/>
          <p:nvPr/>
        </p:nvSpPr>
        <p:spPr>
          <a:xfrm>
            <a:off x="13155088" y="0"/>
            <a:ext cx="522605" cy="522605"/>
          </a:xfrm>
          <a:custGeom>
            <a:avLst/>
            <a:gdLst/>
            <a:ahLst/>
            <a:cxnLst/>
            <a:rect l="l" t="t" r="r" b="b"/>
            <a:pathLst>
              <a:path w="522605" h="522605">
                <a:moveTo>
                  <a:pt x="522258" y="0"/>
                </a:moveTo>
                <a:lnTo>
                  <a:pt x="0" y="522218"/>
                </a:lnTo>
                <a:lnTo>
                  <a:pt x="522258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9" name="object 19"/>
          <p:cNvSpPr/>
          <p:nvPr/>
        </p:nvSpPr>
        <p:spPr>
          <a:xfrm>
            <a:off x="13826655" y="0"/>
            <a:ext cx="0" cy="417830"/>
          </a:xfrm>
          <a:custGeom>
            <a:avLst/>
            <a:gdLst/>
            <a:ahLst/>
            <a:cxnLst/>
            <a:rect l="l" t="t" r="r" b="b"/>
            <a:pathLst>
              <a:path h="417830">
                <a:moveTo>
                  <a:pt x="0" y="0"/>
                </a:moveTo>
                <a:lnTo>
                  <a:pt x="0" y="417652"/>
                </a:ln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0" name="object 20"/>
          <p:cNvSpPr/>
          <p:nvPr/>
        </p:nvSpPr>
        <p:spPr>
          <a:xfrm>
            <a:off x="13489171" y="0"/>
            <a:ext cx="0" cy="339090"/>
          </a:xfrm>
          <a:custGeom>
            <a:avLst/>
            <a:gdLst/>
            <a:ahLst/>
            <a:cxnLst/>
            <a:rect l="l" t="t" r="r" b="b"/>
            <a:pathLst>
              <a:path h="339090">
                <a:moveTo>
                  <a:pt x="0" y="0"/>
                </a:moveTo>
                <a:lnTo>
                  <a:pt x="0" y="339076"/>
                </a:ln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1" name="object 21"/>
          <p:cNvSpPr/>
          <p:nvPr/>
        </p:nvSpPr>
        <p:spPr>
          <a:xfrm>
            <a:off x="12814230" y="0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5">
                <a:moveTo>
                  <a:pt x="0" y="0"/>
                </a:moveTo>
                <a:lnTo>
                  <a:pt x="0" y="228777"/>
                </a:ln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2" name="object 22"/>
          <p:cNvSpPr/>
          <p:nvPr/>
        </p:nvSpPr>
        <p:spPr>
          <a:xfrm>
            <a:off x="14354556" y="188169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275843" y="0"/>
                </a:moveTo>
                <a:lnTo>
                  <a:pt x="0" y="0"/>
                </a:lnTo>
                <a:lnTo>
                  <a:pt x="275843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3" name="object 23"/>
          <p:cNvSpPr/>
          <p:nvPr/>
        </p:nvSpPr>
        <p:spPr>
          <a:xfrm>
            <a:off x="14499967" y="0"/>
            <a:ext cx="0" cy="871219"/>
          </a:xfrm>
          <a:custGeom>
            <a:avLst/>
            <a:gdLst/>
            <a:ahLst/>
            <a:cxnLst/>
            <a:rect l="l" t="t" r="r" b="b"/>
            <a:pathLst>
              <a:path h="871219">
                <a:moveTo>
                  <a:pt x="0" y="0"/>
                </a:moveTo>
                <a:lnTo>
                  <a:pt x="0" y="870763"/>
                </a:ln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4" name="object 24"/>
          <p:cNvSpPr/>
          <p:nvPr/>
        </p:nvSpPr>
        <p:spPr>
          <a:xfrm>
            <a:off x="13974312" y="0"/>
            <a:ext cx="656590" cy="656590"/>
          </a:xfrm>
          <a:custGeom>
            <a:avLst/>
            <a:gdLst/>
            <a:ahLst/>
            <a:cxnLst/>
            <a:rect l="l" t="t" r="r" b="b"/>
            <a:pathLst>
              <a:path w="656590" h="656590">
                <a:moveTo>
                  <a:pt x="0" y="0"/>
                </a:moveTo>
                <a:lnTo>
                  <a:pt x="656088" y="656097"/>
                </a:lnTo>
              </a:path>
              <a:path w="656590" h="656590">
                <a:moveTo>
                  <a:pt x="656088" y="656097"/>
                </a:move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5" name="object 25"/>
          <p:cNvSpPr/>
          <p:nvPr/>
        </p:nvSpPr>
        <p:spPr>
          <a:xfrm>
            <a:off x="13680930" y="44094"/>
            <a:ext cx="627380" cy="627380"/>
          </a:xfrm>
          <a:custGeom>
            <a:avLst/>
            <a:gdLst/>
            <a:ahLst/>
            <a:cxnLst/>
            <a:rect l="l" t="t" r="r" b="b"/>
            <a:pathLst>
              <a:path w="627380" h="627380">
                <a:moveTo>
                  <a:pt x="627278" y="0"/>
                </a:moveTo>
                <a:lnTo>
                  <a:pt x="0" y="627278"/>
                </a:lnTo>
                <a:lnTo>
                  <a:pt x="627278" y="0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6" name="object 26"/>
          <p:cNvSpPr/>
          <p:nvPr/>
        </p:nvSpPr>
        <p:spPr>
          <a:xfrm>
            <a:off x="13377096" y="527287"/>
            <a:ext cx="1235075" cy="635"/>
          </a:xfrm>
          <a:custGeom>
            <a:avLst/>
            <a:gdLst/>
            <a:ahLst/>
            <a:cxnLst/>
            <a:rect l="l" t="t" r="r" b="b"/>
            <a:pathLst>
              <a:path w="1235075" h="634">
                <a:moveTo>
                  <a:pt x="0" y="0"/>
                </a:moveTo>
                <a:lnTo>
                  <a:pt x="1234948" y="12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7" name="object 27"/>
          <p:cNvSpPr/>
          <p:nvPr/>
        </p:nvSpPr>
        <p:spPr>
          <a:xfrm>
            <a:off x="13100942" y="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913894" y="0"/>
                </a:moveTo>
                <a:lnTo>
                  <a:pt x="0" y="913852"/>
                </a:lnTo>
                <a:lnTo>
                  <a:pt x="913894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8" name="object 28"/>
          <p:cNvSpPr/>
          <p:nvPr/>
        </p:nvSpPr>
        <p:spPr>
          <a:xfrm>
            <a:off x="13826655" y="0"/>
            <a:ext cx="0" cy="798830"/>
          </a:xfrm>
          <a:custGeom>
            <a:avLst/>
            <a:gdLst/>
            <a:ahLst/>
            <a:cxnLst/>
            <a:rect l="l" t="t" r="r" b="b"/>
            <a:pathLst>
              <a:path h="798830">
                <a:moveTo>
                  <a:pt x="0" y="0"/>
                </a:moveTo>
                <a:lnTo>
                  <a:pt x="0" y="798309"/>
                </a:ln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9" name="object 29"/>
          <p:cNvSpPr/>
          <p:nvPr/>
        </p:nvSpPr>
        <p:spPr>
          <a:xfrm>
            <a:off x="13489179" y="92128"/>
            <a:ext cx="0" cy="531495"/>
          </a:xfrm>
          <a:custGeom>
            <a:avLst/>
            <a:gdLst/>
            <a:ahLst/>
            <a:cxnLst/>
            <a:rect l="l" t="t" r="r" b="b"/>
            <a:pathLst>
              <a:path h="531495">
                <a:moveTo>
                  <a:pt x="0" y="531202"/>
                </a:moveTo>
                <a:lnTo>
                  <a:pt x="0" y="0"/>
                </a:lnTo>
                <a:lnTo>
                  <a:pt x="0" y="531202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30" name="object 30"/>
          <p:cNvSpPr/>
          <p:nvPr/>
        </p:nvSpPr>
        <p:spPr>
          <a:xfrm>
            <a:off x="12679170" y="527287"/>
            <a:ext cx="1281430" cy="0"/>
          </a:xfrm>
          <a:custGeom>
            <a:avLst/>
            <a:gdLst/>
            <a:ahLst/>
            <a:cxnLst/>
            <a:rect l="l" t="t" r="r" b="b"/>
            <a:pathLst>
              <a:path w="1281430">
                <a:moveTo>
                  <a:pt x="0" y="0"/>
                </a:moveTo>
                <a:lnTo>
                  <a:pt x="1280883" y="0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31" name="object 31"/>
          <p:cNvSpPr/>
          <p:nvPr/>
        </p:nvSpPr>
        <p:spPr>
          <a:xfrm>
            <a:off x="12624425" y="0"/>
            <a:ext cx="844550" cy="844550"/>
          </a:xfrm>
          <a:custGeom>
            <a:avLst/>
            <a:gdLst/>
            <a:ahLst/>
            <a:cxnLst/>
            <a:rect l="l" t="t" r="r" b="b"/>
            <a:pathLst>
              <a:path w="844550" h="844550">
                <a:moveTo>
                  <a:pt x="0" y="0"/>
                </a:moveTo>
                <a:lnTo>
                  <a:pt x="844311" y="844355"/>
                </a:lnTo>
                <a:lnTo>
                  <a:pt x="0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32" name="object 32"/>
          <p:cNvSpPr/>
          <p:nvPr/>
        </p:nvSpPr>
        <p:spPr>
          <a:xfrm>
            <a:off x="12812582" y="0"/>
            <a:ext cx="0" cy="897255"/>
          </a:xfrm>
          <a:custGeom>
            <a:avLst/>
            <a:gdLst/>
            <a:ahLst/>
            <a:cxnLst/>
            <a:rect l="l" t="t" r="r" b="b"/>
            <a:pathLst>
              <a:path h="897255">
                <a:moveTo>
                  <a:pt x="0" y="0"/>
                </a:moveTo>
                <a:lnTo>
                  <a:pt x="0" y="897039"/>
                </a:lnTo>
                <a:lnTo>
                  <a:pt x="0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33" name="object 33"/>
          <p:cNvSpPr/>
          <p:nvPr/>
        </p:nvSpPr>
        <p:spPr>
          <a:xfrm>
            <a:off x="11770841" y="0"/>
            <a:ext cx="894080" cy="894080"/>
          </a:xfrm>
          <a:custGeom>
            <a:avLst/>
            <a:gdLst/>
            <a:ahLst/>
            <a:cxnLst/>
            <a:rect l="l" t="t" r="r" b="b"/>
            <a:pathLst>
              <a:path w="894079" h="894080">
                <a:moveTo>
                  <a:pt x="894081" y="0"/>
                </a:moveTo>
                <a:lnTo>
                  <a:pt x="0" y="894049"/>
                </a:lnTo>
                <a:lnTo>
                  <a:pt x="894081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34" name="object 34"/>
          <p:cNvSpPr/>
          <p:nvPr/>
        </p:nvSpPr>
        <p:spPr>
          <a:xfrm>
            <a:off x="12476746" y="0"/>
            <a:ext cx="0" cy="843280"/>
          </a:xfrm>
          <a:custGeom>
            <a:avLst/>
            <a:gdLst/>
            <a:ahLst/>
            <a:cxnLst/>
            <a:rect l="l" t="t" r="r" b="b"/>
            <a:pathLst>
              <a:path h="843280">
                <a:moveTo>
                  <a:pt x="0" y="0"/>
                </a:moveTo>
                <a:lnTo>
                  <a:pt x="0" y="843165"/>
                </a:lnTo>
                <a:lnTo>
                  <a:pt x="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35" name="object 35"/>
          <p:cNvSpPr/>
          <p:nvPr/>
        </p:nvSpPr>
        <p:spPr>
          <a:xfrm>
            <a:off x="11696799" y="527273"/>
            <a:ext cx="1221105" cy="635"/>
          </a:xfrm>
          <a:custGeom>
            <a:avLst/>
            <a:gdLst/>
            <a:ahLst/>
            <a:cxnLst/>
            <a:rect l="l" t="t" r="r" b="b"/>
            <a:pathLst>
              <a:path w="1221104" h="634">
                <a:moveTo>
                  <a:pt x="0" y="0"/>
                </a:moveTo>
                <a:lnTo>
                  <a:pt x="1220774" y="38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36" name="object 36"/>
          <p:cNvSpPr/>
          <p:nvPr/>
        </p:nvSpPr>
        <p:spPr>
          <a:xfrm>
            <a:off x="14220570" y="864776"/>
            <a:ext cx="410209" cy="0"/>
          </a:xfrm>
          <a:custGeom>
            <a:avLst/>
            <a:gdLst/>
            <a:ahLst/>
            <a:cxnLst/>
            <a:rect l="l" t="t" r="r" b="b"/>
            <a:pathLst>
              <a:path w="410209">
                <a:moveTo>
                  <a:pt x="409829" y="0"/>
                </a:moveTo>
                <a:lnTo>
                  <a:pt x="0" y="0"/>
                </a:lnTo>
                <a:lnTo>
                  <a:pt x="409829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37" name="object 37"/>
          <p:cNvSpPr/>
          <p:nvPr/>
        </p:nvSpPr>
        <p:spPr>
          <a:xfrm>
            <a:off x="14499967" y="519889"/>
            <a:ext cx="0" cy="351155"/>
          </a:xfrm>
          <a:custGeom>
            <a:avLst/>
            <a:gdLst/>
            <a:ahLst/>
            <a:cxnLst/>
            <a:rect l="l" t="t" r="r" b="b"/>
            <a:pathLst>
              <a:path h="351155">
                <a:moveTo>
                  <a:pt x="0" y="0"/>
                </a:moveTo>
                <a:lnTo>
                  <a:pt x="0" y="350647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38" name="object 38"/>
          <p:cNvSpPr/>
          <p:nvPr/>
        </p:nvSpPr>
        <p:spPr>
          <a:xfrm>
            <a:off x="13832905" y="196053"/>
            <a:ext cx="797560" cy="797560"/>
          </a:xfrm>
          <a:custGeom>
            <a:avLst/>
            <a:gdLst/>
            <a:ahLst/>
            <a:cxnLst/>
            <a:rect l="l" t="t" r="r" b="b"/>
            <a:pathLst>
              <a:path w="797559" h="797560">
                <a:moveTo>
                  <a:pt x="797495" y="797515"/>
                </a:moveTo>
                <a:lnTo>
                  <a:pt x="0" y="0"/>
                </a:lnTo>
                <a:lnTo>
                  <a:pt x="797495" y="797515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39" name="object 39"/>
          <p:cNvSpPr/>
          <p:nvPr/>
        </p:nvSpPr>
        <p:spPr>
          <a:xfrm>
            <a:off x="13868018" y="864770"/>
            <a:ext cx="762635" cy="0"/>
          </a:xfrm>
          <a:custGeom>
            <a:avLst/>
            <a:gdLst/>
            <a:ahLst/>
            <a:cxnLst/>
            <a:rect l="l" t="t" r="r" b="b"/>
            <a:pathLst>
              <a:path w="762634">
                <a:moveTo>
                  <a:pt x="762381" y="0"/>
                </a:moveTo>
                <a:lnTo>
                  <a:pt x="0" y="0"/>
                </a:lnTo>
                <a:lnTo>
                  <a:pt x="762381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0" name="object 40"/>
          <p:cNvSpPr/>
          <p:nvPr/>
        </p:nvSpPr>
        <p:spPr>
          <a:xfrm>
            <a:off x="13747765" y="448398"/>
            <a:ext cx="494030" cy="494030"/>
          </a:xfrm>
          <a:custGeom>
            <a:avLst/>
            <a:gdLst/>
            <a:ahLst/>
            <a:cxnLst/>
            <a:rect l="l" t="t" r="r" b="b"/>
            <a:pathLst>
              <a:path w="494030" h="494030">
                <a:moveTo>
                  <a:pt x="493610" y="0"/>
                </a:moveTo>
                <a:lnTo>
                  <a:pt x="0" y="493623"/>
                </a:lnTo>
                <a:lnTo>
                  <a:pt x="49361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1" name="object 41"/>
          <p:cNvSpPr/>
          <p:nvPr/>
        </p:nvSpPr>
        <p:spPr>
          <a:xfrm>
            <a:off x="14164130" y="298512"/>
            <a:ext cx="0" cy="793750"/>
          </a:xfrm>
          <a:custGeom>
            <a:avLst/>
            <a:gdLst/>
            <a:ahLst/>
            <a:cxnLst/>
            <a:rect l="l" t="t" r="r" b="b"/>
            <a:pathLst>
              <a:path h="793750">
                <a:moveTo>
                  <a:pt x="0" y="793394"/>
                </a:moveTo>
                <a:lnTo>
                  <a:pt x="0" y="0"/>
                </a:lnTo>
                <a:lnTo>
                  <a:pt x="0" y="793394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2" name="object 42"/>
          <p:cNvSpPr/>
          <p:nvPr/>
        </p:nvSpPr>
        <p:spPr>
          <a:xfrm>
            <a:off x="13514483" y="864770"/>
            <a:ext cx="960755" cy="0"/>
          </a:xfrm>
          <a:custGeom>
            <a:avLst/>
            <a:gdLst/>
            <a:ahLst/>
            <a:cxnLst/>
            <a:rect l="l" t="t" r="r" b="b"/>
            <a:pathLst>
              <a:path w="960755">
                <a:moveTo>
                  <a:pt x="0" y="0"/>
                </a:moveTo>
                <a:lnTo>
                  <a:pt x="960183" y="0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3" name="object 43"/>
          <p:cNvSpPr/>
          <p:nvPr/>
        </p:nvSpPr>
        <p:spPr>
          <a:xfrm>
            <a:off x="13212805" y="864781"/>
            <a:ext cx="889000" cy="0"/>
          </a:xfrm>
          <a:custGeom>
            <a:avLst/>
            <a:gdLst/>
            <a:ahLst/>
            <a:cxnLst/>
            <a:rect l="l" t="t" r="r" b="b"/>
            <a:pathLst>
              <a:path w="889000">
                <a:moveTo>
                  <a:pt x="0" y="0"/>
                </a:moveTo>
                <a:lnTo>
                  <a:pt x="888568" y="0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4" name="object 44"/>
          <p:cNvSpPr/>
          <p:nvPr/>
        </p:nvSpPr>
        <p:spPr>
          <a:xfrm>
            <a:off x="13487533" y="233296"/>
            <a:ext cx="0" cy="923925"/>
          </a:xfrm>
          <a:custGeom>
            <a:avLst/>
            <a:gdLst/>
            <a:ahLst/>
            <a:cxnLst/>
            <a:rect l="l" t="t" r="r" b="b"/>
            <a:pathLst>
              <a:path h="923925">
                <a:moveTo>
                  <a:pt x="0" y="0"/>
                </a:moveTo>
                <a:lnTo>
                  <a:pt x="0" y="923836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5" name="object 45"/>
          <p:cNvSpPr/>
          <p:nvPr/>
        </p:nvSpPr>
        <p:spPr>
          <a:xfrm>
            <a:off x="13151697" y="321928"/>
            <a:ext cx="0" cy="746760"/>
          </a:xfrm>
          <a:custGeom>
            <a:avLst/>
            <a:gdLst/>
            <a:ahLst/>
            <a:cxnLst/>
            <a:rect l="l" t="t" r="r" b="b"/>
            <a:pathLst>
              <a:path h="746760">
                <a:moveTo>
                  <a:pt x="0" y="746569"/>
                </a:moveTo>
                <a:lnTo>
                  <a:pt x="0" y="0"/>
                </a:lnTo>
                <a:lnTo>
                  <a:pt x="0" y="746569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6" name="object 46"/>
          <p:cNvSpPr/>
          <p:nvPr/>
        </p:nvSpPr>
        <p:spPr>
          <a:xfrm>
            <a:off x="12373505" y="424042"/>
            <a:ext cx="542925" cy="542925"/>
          </a:xfrm>
          <a:custGeom>
            <a:avLst/>
            <a:gdLst/>
            <a:ahLst/>
            <a:cxnLst/>
            <a:rect l="l" t="t" r="r" b="b"/>
            <a:pathLst>
              <a:path w="542925" h="542925">
                <a:moveTo>
                  <a:pt x="0" y="0"/>
                </a:moveTo>
                <a:lnTo>
                  <a:pt x="542315" y="542340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7" name="object 47"/>
          <p:cNvSpPr/>
          <p:nvPr/>
        </p:nvSpPr>
        <p:spPr>
          <a:xfrm>
            <a:off x="14507210" y="1202250"/>
            <a:ext cx="123189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123189" y="0"/>
                </a:moveTo>
                <a:lnTo>
                  <a:pt x="0" y="0"/>
                </a:lnTo>
                <a:lnTo>
                  <a:pt x="123189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8" name="object 48"/>
          <p:cNvSpPr/>
          <p:nvPr/>
        </p:nvSpPr>
        <p:spPr>
          <a:xfrm>
            <a:off x="14501599" y="694389"/>
            <a:ext cx="0" cy="676910"/>
          </a:xfrm>
          <a:custGeom>
            <a:avLst/>
            <a:gdLst/>
            <a:ahLst/>
            <a:cxnLst/>
            <a:rect l="l" t="t" r="r" b="b"/>
            <a:pathLst>
              <a:path h="676910">
                <a:moveTo>
                  <a:pt x="0" y="676605"/>
                </a:moveTo>
                <a:lnTo>
                  <a:pt x="0" y="0"/>
                </a:lnTo>
                <a:lnTo>
                  <a:pt x="0" y="676605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49" name="object 49"/>
          <p:cNvSpPr/>
          <p:nvPr/>
        </p:nvSpPr>
        <p:spPr>
          <a:xfrm>
            <a:off x="13685519" y="1202250"/>
            <a:ext cx="944880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944880" y="0"/>
                </a:moveTo>
                <a:lnTo>
                  <a:pt x="0" y="0"/>
                </a:lnTo>
                <a:lnTo>
                  <a:pt x="944880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0" name="object 50"/>
          <p:cNvSpPr/>
          <p:nvPr/>
        </p:nvSpPr>
        <p:spPr>
          <a:xfrm>
            <a:off x="12469038" y="1202255"/>
            <a:ext cx="1026794" cy="0"/>
          </a:xfrm>
          <a:custGeom>
            <a:avLst/>
            <a:gdLst/>
            <a:ahLst/>
            <a:cxnLst/>
            <a:rect l="l" t="t" r="r" b="b"/>
            <a:pathLst>
              <a:path w="1026794">
                <a:moveTo>
                  <a:pt x="0" y="0"/>
                </a:moveTo>
                <a:lnTo>
                  <a:pt x="1026210" y="0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1" name="object 51"/>
          <p:cNvSpPr/>
          <p:nvPr/>
        </p:nvSpPr>
        <p:spPr>
          <a:xfrm>
            <a:off x="12812582" y="656056"/>
            <a:ext cx="0" cy="753745"/>
          </a:xfrm>
          <a:custGeom>
            <a:avLst/>
            <a:gdLst/>
            <a:ahLst/>
            <a:cxnLst/>
            <a:rect l="l" t="t" r="r" b="b"/>
            <a:pathLst>
              <a:path h="753744">
                <a:moveTo>
                  <a:pt x="0" y="0"/>
                </a:moveTo>
                <a:lnTo>
                  <a:pt x="0" y="753262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2" name="object 52"/>
          <p:cNvSpPr/>
          <p:nvPr/>
        </p:nvSpPr>
        <p:spPr>
          <a:xfrm>
            <a:off x="12202542" y="590538"/>
            <a:ext cx="884555" cy="884555"/>
          </a:xfrm>
          <a:custGeom>
            <a:avLst/>
            <a:gdLst/>
            <a:ahLst/>
            <a:cxnLst/>
            <a:rect l="l" t="t" r="r" b="b"/>
            <a:pathLst>
              <a:path w="884555" h="884555">
                <a:moveTo>
                  <a:pt x="0" y="0"/>
                </a:moveTo>
                <a:lnTo>
                  <a:pt x="884250" y="884301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3" name="object 53"/>
          <p:cNvSpPr/>
          <p:nvPr/>
        </p:nvSpPr>
        <p:spPr>
          <a:xfrm>
            <a:off x="12814221" y="414256"/>
            <a:ext cx="0" cy="1236980"/>
          </a:xfrm>
          <a:custGeom>
            <a:avLst/>
            <a:gdLst/>
            <a:ahLst/>
            <a:cxnLst/>
            <a:rect l="l" t="t" r="r" b="b"/>
            <a:pathLst>
              <a:path h="1236980">
                <a:moveTo>
                  <a:pt x="0" y="1236865"/>
                </a:moveTo>
                <a:lnTo>
                  <a:pt x="0" y="0"/>
                </a:lnTo>
                <a:lnTo>
                  <a:pt x="0" y="1236865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4" name="object 54"/>
          <p:cNvSpPr/>
          <p:nvPr/>
        </p:nvSpPr>
        <p:spPr>
          <a:xfrm>
            <a:off x="14411444" y="774643"/>
            <a:ext cx="219075" cy="219075"/>
          </a:xfrm>
          <a:custGeom>
            <a:avLst/>
            <a:gdLst/>
            <a:ahLst/>
            <a:cxnLst/>
            <a:rect l="l" t="t" r="r" b="b"/>
            <a:pathLst>
              <a:path w="219075" h="219075">
                <a:moveTo>
                  <a:pt x="218955" y="218950"/>
                </a:moveTo>
                <a:lnTo>
                  <a:pt x="0" y="0"/>
                </a:lnTo>
                <a:lnTo>
                  <a:pt x="218955" y="21895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5" name="object 55"/>
          <p:cNvSpPr/>
          <p:nvPr/>
        </p:nvSpPr>
        <p:spPr>
          <a:xfrm>
            <a:off x="14266417" y="1539724"/>
            <a:ext cx="364490" cy="0"/>
          </a:xfrm>
          <a:custGeom>
            <a:avLst/>
            <a:gdLst/>
            <a:ahLst/>
            <a:cxnLst/>
            <a:rect l="l" t="t" r="r" b="b"/>
            <a:pathLst>
              <a:path w="364490">
                <a:moveTo>
                  <a:pt x="363982" y="0"/>
                </a:moveTo>
                <a:lnTo>
                  <a:pt x="0" y="0"/>
                </a:lnTo>
                <a:lnTo>
                  <a:pt x="363982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6" name="object 56"/>
          <p:cNvSpPr/>
          <p:nvPr/>
        </p:nvSpPr>
        <p:spPr>
          <a:xfrm>
            <a:off x="12814263" y="864807"/>
            <a:ext cx="1010919" cy="1010919"/>
          </a:xfrm>
          <a:custGeom>
            <a:avLst/>
            <a:gdLst/>
            <a:ahLst/>
            <a:cxnLst/>
            <a:rect l="l" t="t" r="r" b="b"/>
            <a:pathLst>
              <a:path w="1010919" h="1010919">
                <a:moveTo>
                  <a:pt x="0" y="0"/>
                </a:moveTo>
                <a:lnTo>
                  <a:pt x="1010704" y="1010716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7" name="object 57"/>
          <p:cNvSpPr/>
          <p:nvPr/>
        </p:nvSpPr>
        <p:spPr>
          <a:xfrm>
            <a:off x="12773676" y="1200607"/>
            <a:ext cx="1092200" cy="0"/>
          </a:xfrm>
          <a:custGeom>
            <a:avLst/>
            <a:gdLst/>
            <a:ahLst/>
            <a:cxnLst/>
            <a:rect l="l" t="t" r="r" b="b"/>
            <a:pathLst>
              <a:path w="1092200">
                <a:moveTo>
                  <a:pt x="1091869" y="0"/>
                </a:moveTo>
                <a:lnTo>
                  <a:pt x="0" y="0"/>
                </a:lnTo>
                <a:lnTo>
                  <a:pt x="1091869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8" name="object 58"/>
          <p:cNvSpPr/>
          <p:nvPr/>
        </p:nvSpPr>
        <p:spPr>
          <a:xfrm>
            <a:off x="13489171" y="713004"/>
            <a:ext cx="0" cy="1314450"/>
          </a:xfrm>
          <a:custGeom>
            <a:avLst/>
            <a:gdLst/>
            <a:ahLst/>
            <a:cxnLst/>
            <a:rect l="l" t="t" r="r" b="b"/>
            <a:pathLst>
              <a:path h="1314450">
                <a:moveTo>
                  <a:pt x="0" y="1314335"/>
                </a:moveTo>
                <a:lnTo>
                  <a:pt x="0" y="0"/>
                </a:lnTo>
                <a:lnTo>
                  <a:pt x="0" y="1314335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59" name="object 59"/>
          <p:cNvSpPr/>
          <p:nvPr/>
        </p:nvSpPr>
        <p:spPr>
          <a:xfrm>
            <a:off x="14536697" y="208421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93703" y="0"/>
                </a:moveTo>
                <a:lnTo>
                  <a:pt x="0" y="93696"/>
                </a:lnTo>
                <a:lnTo>
                  <a:pt x="93703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0" name="object 60"/>
          <p:cNvSpPr/>
          <p:nvPr/>
        </p:nvSpPr>
        <p:spPr>
          <a:xfrm>
            <a:off x="13150057" y="1357803"/>
            <a:ext cx="0" cy="699770"/>
          </a:xfrm>
          <a:custGeom>
            <a:avLst/>
            <a:gdLst/>
            <a:ahLst/>
            <a:cxnLst/>
            <a:rect l="l" t="t" r="r" b="b"/>
            <a:pathLst>
              <a:path h="699769">
                <a:moveTo>
                  <a:pt x="0" y="0"/>
                </a:moveTo>
                <a:lnTo>
                  <a:pt x="0" y="699668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1" name="object 61"/>
          <p:cNvSpPr/>
          <p:nvPr/>
        </p:nvSpPr>
        <p:spPr>
          <a:xfrm>
            <a:off x="12660929" y="1386447"/>
            <a:ext cx="642620" cy="642620"/>
          </a:xfrm>
          <a:custGeom>
            <a:avLst/>
            <a:gdLst/>
            <a:ahLst/>
            <a:cxnLst/>
            <a:rect l="l" t="t" r="r" b="b"/>
            <a:pathLst>
              <a:path w="642619" h="642619">
                <a:moveTo>
                  <a:pt x="0" y="642378"/>
                </a:moveTo>
                <a:lnTo>
                  <a:pt x="642416" y="0"/>
                </a:lnTo>
                <a:lnTo>
                  <a:pt x="0" y="642378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2" name="object 62"/>
          <p:cNvSpPr/>
          <p:nvPr/>
        </p:nvSpPr>
        <p:spPr>
          <a:xfrm>
            <a:off x="13933291" y="1646363"/>
            <a:ext cx="697230" cy="697230"/>
          </a:xfrm>
          <a:custGeom>
            <a:avLst/>
            <a:gdLst/>
            <a:ahLst/>
            <a:cxnLst/>
            <a:rect l="l" t="t" r="r" b="b"/>
            <a:pathLst>
              <a:path w="697230" h="697230">
                <a:moveTo>
                  <a:pt x="697108" y="697141"/>
                </a:moveTo>
                <a:lnTo>
                  <a:pt x="0" y="0"/>
                </a:lnTo>
                <a:lnTo>
                  <a:pt x="697108" y="697141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3" name="object 63"/>
          <p:cNvSpPr/>
          <p:nvPr/>
        </p:nvSpPr>
        <p:spPr>
          <a:xfrm>
            <a:off x="13657453" y="1875561"/>
            <a:ext cx="973455" cy="0"/>
          </a:xfrm>
          <a:custGeom>
            <a:avLst/>
            <a:gdLst/>
            <a:ahLst/>
            <a:cxnLst/>
            <a:rect l="l" t="t" r="r" b="b"/>
            <a:pathLst>
              <a:path w="973455">
                <a:moveTo>
                  <a:pt x="972946" y="0"/>
                </a:moveTo>
                <a:lnTo>
                  <a:pt x="0" y="0"/>
                </a:lnTo>
                <a:lnTo>
                  <a:pt x="972946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4" name="object 64"/>
          <p:cNvSpPr/>
          <p:nvPr/>
        </p:nvSpPr>
        <p:spPr>
          <a:xfrm>
            <a:off x="13055249" y="1875557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5">
                <a:moveTo>
                  <a:pt x="528726" y="0"/>
                </a:moveTo>
                <a:lnTo>
                  <a:pt x="0" y="0"/>
                </a:lnTo>
                <a:lnTo>
                  <a:pt x="528726" y="0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5" name="object 65"/>
          <p:cNvSpPr/>
          <p:nvPr/>
        </p:nvSpPr>
        <p:spPr>
          <a:xfrm>
            <a:off x="13489171" y="1669670"/>
            <a:ext cx="0" cy="751205"/>
          </a:xfrm>
          <a:custGeom>
            <a:avLst/>
            <a:gdLst/>
            <a:ahLst/>
            <a:cxnLst/>
            <a:rect l="l" t="t" r="r" b="b"/>
            <a:pathLst>
              <a:path h="751205">
                <a:moveTo>
                  <a:pt x="0" y="750912"/>
                </a:moveTo>
                <a:lnTo>
                  <a:pt x="0" y="0"/>
                </a:lnTo>
                <a:lnTo>
                  <a:pt x="0" y="750912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6" name="object 66"/>
          <p:cNvSpPr/>
          <p:nvPr/>
        </p:nvSpPr>
        <p:spPr>
          <a:xfrm>
            <a:off x="12216319" y="16167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856653"/>
                </a:moveTo>
                <a:lnTo>
                  <a:pt x="856691" y="0"/>
                </a:lnTo>
                <a:lnTo>
                  <a:pt x="0" y="856653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7" name="object 67"/>
          <p:cNvSpPr/>
          <p:nvPr/>
        </p:nvSpPr>
        <p:spPr>
          <a:xfrm>
            <a:off x="12041264" y="1875566"/>
            <a:ext cx="1207135" cy="0"/>
          </a:xfrm>
          <a:custGeom>
            <a:avLst/>
            <a:gdLst/>
            <a:ahLst/>
            <a:cxnLst/>
            <a:rect l="l" t="t" r="r" b="b"/>
            <a:pathLst>
              <a:path w="1207134">
                <a:moveTo>
                  <a:pt x="1206804" y="0"/>
                </a:moveTo>
                <a:lnTo>
                  <a:pt x="0" y="0"/>
                </a:lnTo>
                <a:lnTo>
                  <a:pt x="1206804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8" name="object 68"/>
          <p:cNvSpPr/>
          <p:nvPr/>
        </p:nvSpPr>
        <p:spPr>
          <a:xfrm>
            <a:off x="14125574" y="2552155"/>
            <a:ext cx="504825" cy="0"/>
          </a:xfrm>
          <a:custGeom>
            <a:avLst/>
            <a:gdLst/>
            <a:ahLst/>
            <a:cxnLst/>
            <a:rect l="l" t="t" r="r" b="b"/>
            <a:pathLst>
              <a:path w="504825">
                <a:moveTo>
                  <a:pt x="504825" y="0"/>
                </a:moveTo>
                <a:lnTo>
                  <a:pt x="0" y="0"/>
                </a:lnTo>
                <a:lnTo>
                  <a:pt x="504825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9" name="object 69"/>
          <p:cNvSpPr/>
          <p:nvPr/>
        </p:nvSpPr>
        <p:spPr>
          <a:xfrm>
            <a:off x="14499972" y="1961892"/>
            <a:ext cx="0" cy="842010"/>
          </a:xfrm>
          <a:custGeom>
            <a:avLst/>
            <a:gdLst/>
            <a:ahLst/>
            <a:cxnLst/>
            <a:rect l="l" t="t" r="r" b="b"/>
            <a:pathLst>
              <a:path h="842010">
                <a:moveTo>
                  <a:pt x="0" y="0"/>
                </a:moveTo>
                <a:lnTo>
                  <a:pt x="0" y="841387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70" name="object 70"/>
          <p:cNvSpPr/>
          <p:nvPr/>
        </p:nvSpPr>
        <p:spPr>
          <a:xfrm>
            <a:off x="14162496" y="2140854"/>
            <a:ext cx="0" cy="483870"/>
          </a:xfrm>
          <a:custGeom>
            <a:avLst/>
            <a:gdLst/>
            <a:ahLst/>
            <a:cxnLst/>
            <a:rect l="l" t="t" r="r" b="b"/>
            <a:pathLst>
              <a:path h="483869">
                <a:moveTo>
                  <a:pt x="0" y="0"/>
                </a:moveTo>
                <a:lnTo>
                  <a:pt x="0" y="483489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71" name="object 71"/>
          <p:cNvSpPr/>
          <p:nvPr/>
        </p:nvSpPr>
        <p:spPr>
          <a:xfrm>
            <a:off x="13979016" y="2213041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651383" y="0"/>
                </a:moveTo>
                <a:lnTo>
                  <a:pt x="0" y="0"/>
                </a:lnTo>
                <a:lnTo>
                  <a:pt x="651383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72" name="object 72"/>
          <p:cNvSpPr/>
          <p:nvPr/>
        </p:nvSpPr>
        <p:spPr>
          <a:xfrm>
            <a:off x="12000666" y="1738558"/>
            <a:ext cx="1288415" cy="1288415"/>
          </a:xfrm>
          <a:custGeom>
            <a:avLst/>
            <a:gdLst/>
            <a:ahLst/>
            <a:cxnLst/>
            <a:rect l="l" t="t" r="r" b="b"/>
            <a:pathLst>
              <a:path w="1288415" h="1288414">
                <a:moveTo>
                  <a:pt x="0" y="0"/>
                </a:moveTo>
                <a:lnTo>
                  <a:pt x="1287995" y="1288059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73" name="object 73"/>
          <p:cNvSpPr/>
          <p:nvPr/>
        </p:nvSpPr>
        <p:spPr>
          <a:xfrm>
            <a:off x="12814221" y="2096486"/>
            <a:ext cx="0" cy="572770"/>
          </a:xfrm>
          <a:custGeom>
            <a:avLst/>
            <a:gdLst/>
            <a:ahLst/>
            <a:cxnLst/>
            <a:rect l="l" t="t" r="r" b="b"/>
            <a:pathLst>
              <a:path h="572769">
                <a:moveTo>
                  <a:pt x="0" y="572211"/>
                </a:moveTo>
                <a:lnTo>
                  <a:pt x="0" y="0"/>
                </a:lnTo>
                <a:lnTo>
                  <a:pt x="0" y="572211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74" name="object 74"/>
          <p:cNvSpPr/>
          <p:nvPr/>
        </p:nvSpPr>
        <p:spPr>
          <a:xfrm>
            <a:off x="14201711" y="2759195"/>
            <a:ext cx="429259" cy="429259"/>
          </a:xfrm>
          <a:custGeom>
            <a:avLst/>
            <a:gdLst/>
            <a:ahLst/>
            <a:cxnLst/>
            <a:rect l="l" t="t" r="r" b="b"/>
            <a:pathLst>
              <a:path w="429259" h="429260">
                <a:moveTo>
                  <a:pt x="428688" y="0"/>
                </a:moveTo>
                <a:lnTo>
                  <a:pt x="0" y="428676"/>
                </a:lnTo>
                <a:lnTo>
                  <a:pt x="428688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75" name="object 75"/>
          <p:cNvSpPr/>
          <p:nvPr/>
        </p:nvSpPr>
        <p:spPr>
          <a:xfrm>
            <a:off x="13665361" y="2053362"/>
            <a:ext cx="965200" cy="965200"/>
          </a:xfrm>
          <a:custGeom>
            <a:avLst/>
            <a:gdLst/>
            <a:ahLst/>
            <a:cxnLst/>
            <a:rect l="l" t="t" r="r" b="b"/>
            <a:pathLst>
              <a:path w="965200" h="965200">
                <a:moveTo>
                  <a:pt x="965038" y="965066"/>
                </a:moveTo>
                <a:lnTo>
                  <a:pt x="0" y="0"/>
                </a:lnTo>
                <a:lnTo>
                  <a:pt x="965038" y="965066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76" name="object 76"/>
          <p:cNvSpPr/>
          <p:nvPr/>
        </p:nvSpPr>
        <p:spPr>
          <a:xfrm>
            <a:off x="13383106" y="2889606"/>
            <a:ext cx="1223010" cy="635"/>
          </a:xfrm>
          <a:custGeom>
            <a:avLst/>
            <a:gdLst/>
            <a:ahLst/>
            <a:cxnLst/>
            <a:rect l="l" t="t" r="r" b="b"/>
            <a:pathLst>
              <a:path w="1223009" h="635">
                <a:moveTo>
                  <a:pt x="0" y="0"/>
                </a:moveTo>
                <a:lnTo>
                  <a:pt x="1222933" y="25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77" name="object 77"/>
          <p:cNvSpPr/>
          <p:nvPr/>
        </p:nvSpPr>
        <p:spPr>
          <a:xfrm>
            <a:off x="13408810" y="2471766"/>
            <a:ext cx="496570" cy="497205"/>
          </a:xfrm>
          <a:custGeom>
            <a:avLst/>
            <a:gdLst/>
            <a:ahLst/>
            <a:cxnLst/>
            <a:rect l="l" t="t" r="r" b="b"/>
            <a:pathLst>
              <a:path w="496569" h="497205">
                <a:moveTo>
                  <a:pt x="496557" y="496608"/>
                </a:moveTo>
                <a:lnTo>
                  <a:pt x="0" y="0"/>
                </a:lnTo>
                <a:lnTo>
                  <a:pt x="496557" y="496608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78" name="object 78"/>
          <p:cNvSpPr/>
          <p:nvPr/>
        </p:nvSpPr>
        <p:spPr>
          <a:xfrm>
            <a:off x="13443817" y="2889643"/>
            <a:ext cx="426720" cy="0"/>
          </a:xfrm>
          <a:custGeom>
            <a:avLst/>
            <a:gdLst/>
            <a:ahLst/>
            <a:cxnLst/>
            <a:rect l="l" t="t" r="r" b="b"/>
            <a:pathLst>
              <a:path w="426719">
                <a:moveTo>
                  <a:pt x="0" y="0"/>
                </a:moveTo>
                <a:lnTo>
                  <a:pt x="426542" y="0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79" name="object 79"/>
          <p:cNvSpPr/>
          <p:nvPr/>
        </p:nvSpPr>
        <p:spPr>
          <a:xfrm>
            <a:off x="13677899" y="3227086"/>
            <a:ext cx="952500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500" y="0"/>
                </a:moveTo>
                <a:lnTo>
                  <a:pt x="0" y="0"/>
                </a:lnTo>
                <a:lnTo>
                  <a:pt x="952500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80" name="object 80"/>
          <p:cNvSpPr/>
          <p:nvPr/>
        </p:nvSpPr>
        <p:spPr>
          <a:xfrm>
            <a:off x="14162496" y="2665281"/>
            <a:ext cx="0" cy="784860"/>
          </a:xfrm>
          <a:custGeom>
            <a:avLst/>
            <a:gdLst/>
            <a:ahLst/>
            <a:cxnLst/>
            <a:rect l="l" t="t" r="r" b="b"/>
            <a:pathLst>
              <a:path h="784860">
                <a:moveTo>
                  <a:pt x="0" y="0"/>
                </a:moveTo>
                <a:lnTo>
                  <a:pt x="0" y="784517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81" name="object 81"/>
          <p:cNvSpPr/>
          <p:nvPr/>
        </p:nvSpPr>
        <p:spPr>
          <a:xfrm>
            <a:off x="13576704" y="2639721"/>
            <a:ext cx="836294" cy="835660"/>
          </a:xfrm>
          <a:custGeom>
            <a:avLst/>
            <a:gdLst/>
            <a:ahLst/>
            <a:cxnLst/>
            <a:rect l="l" t="t" r="r" b="b"/>
            <a:pathLst>
              <a:path w="836294" h="835660">
                <a:moveTo>
                  <a:pt x="0" y="835634"/>
                </a:moveTo>
                <a:lnTo>
                  <a:pt x="835736" y="0"/>
                </a:lnTo>
                <a:lnTo>
                  <a:pt x="0" y="835634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82" name="object 82"/>
          <p:cNvSpPr/>
          <p:nvPr/>
        </p:nvSpPr>
        <p:spPr>
          <a:xfrm>
            <a:off x="13825013" y="2418063"/>
            <a:ext cx="0" cy="1279525"/>
          </a:xfrm>
          <a:custGeom>
            <a:avLst/>
            <a:gdLst/>
            <a:ahLst/>
            <a:cxnLst/>
            <a:rect l="l" t="t" r="r" b="b"/>
            <a:pathLst>
              <a:path h="1279525">
                <a:moveTo>
                  <a:pt x="0" y="0"/>
                </a:moveTo>
                <a:lnTo>
                  <a:pt x="0" y="1278953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83" name="object 83"/>
          <p:cNvSpPr/>
          <p:nvPr/>
        </p:nvSpPr>
        <p:spPr>
          <a:xfrm>
            <a:off x="13671614" y="2888000"/>
            <a:ext cx="646430" cy="0"/>
          </a:xfrm>
          <a:custGeom>
            <a:avLst/>
            <a:gdLst/>
            <a:ahLst/>
            <a:cxnLst/>
            <a:rect l="l" t="t" r="r" b="b"/>
            <a:pathLst>
              <a:path w="646430">
                <a:moveTo>
                  <a:pt x="645921" y="0"/>
                </a:moveTo>
                <a:lnTo>
                  <a:pt x="0" y="0"/>
                </a:lnTo>
                <a:lnTo>
                  <a:pt x="645921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84" name="object 84"/>
          <p:cNvSpPr/>
          <p:nvPr/>
        </p:nvSpPr>
        <p:spPr>
          <a:xfrm>
            <a:off x="13939987" y="3096662"/>
            <a:ext cx="690880" cy="690880"/>
          </a:xfrm>
          <a:custGeom>
            <a:avLst/>
            <a:gdLst/>
            <a:ahLst/>
            <a:cxnLst/>
            <a:rect l="l" t="t" r="r" b="b"/>
            <a:pathLst>
              <a:path w="690880" h="690879">
                <a:moveTo>
                  <a:pt x="690412" y="0"/>
                </a:moveTo>
                <a:lnTo>
                  <a:pt x="0" y="690412"/>
                </a:lnTo>
                <a:lnTo>
                  <a:pt x="690412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85" name="object 85"/>
          <p:cNvSpPr/>
          <p:nvPr/>
        </p:nvSpPr>
        <p:spPr>
          <a:xfrm>
            <a:off x="14501604" y="3128753"/>
            <a:ext cx="0" cy="532765"/>
          </a:xfrm>
          <a:custGeom>
            <a:avLst/>
            <a:gdLst/>
            <a:ahLst/>
            <a:cxnLst/>
            <a:rect l="l" t="t" r="r" b="b"/>
            <a:pathLst>
              <a:path h="532764">
                <a:moveTo>
                  <a:pt x="0" y="532536"/>
                </a:moveTo>
                <a:lnTo>
                  <a:pt x="0" y="0"/>
                </a:lnTo>
                <a:lnTo>
                  <a:pt x="0" y="532536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86" name="object 86"/>
          <p:cNvSpPr/>
          <p:nvPr/>
        </p:nvSpPr>
        <p:spPr>
          <a:xfrm>
            <a:off x="13336233" y="2759181"/>
            <a:ext cx="1294765" cy="1294765"/>
          </a:xfrm>
          <a:custGeom>
            <a:avLst/>
            <a:gdLst/>
            <a:ahLst/>
            <a:cxnLst/>
            <a:rect l="l" t="t" r="r" b="b"/>
            <a:pathLst>
              <a:path w="1294765" h="1294764">
                <a:moveTo>
                  <a:pt x="1294165" y="0"/>
                </a:moveTo>
                <a:lnTo>
                  <a:pt x="0" y="1294178"/>
                </a:lnTo>
                <a:lnTo>
                  <a:pt x="1294165" y="0"/>
                </a:lnTo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87" name="object 87"/>
          <p:cNvSpPr/>
          <p:nvPr/>
        </p:nvSpPr>
        <p:spPr>
          <a:xfrm>
            <a:off x="14164130" y="2842614"/>
            <a:ext cx="0" cy="1104900"/>
          </a:xfrm>
          <a:custGeom>
            <a:avLst/>
            <a:gdLst/>
            <a:ahLst/>
            <a:cxnLst/>
            <a:rect l="l" t="t" r="r" b="b"/>
            <a:pathLst>
              <a:path h="1104900">
                <a:moveTo>
                  <a:pt x="0" y="1104811"/>
                </a:moveTo>
                <a:lnTo>
                  <a:pt x="0" y="0"/>
                </a:lnTo>
                <a:lnTo>
                  <a:pt x="0" y="1104811"/>
                </a:lnTo>
                <a:close/>
              </a:path>
            </a:pathLst>
          </a:custGeom>
          <a:ln w="9359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88" name="object 88"/>
          <p:cNvSpPr/>
          <p:nvPr/>
        </p:nvSpPr>
        <p:spPr>
          <a:xfrm>
            <a:off x="13714603" y="3902054"/>
            <a:ext cx="916305" cy="0"/>
          </a:xfrm>
          <a:custGeom>
            <a:avLst/>
            <a:gdLst/>
            <a:ahLst/>
            <a:cxnLst/>
            <a:rect l="l" t="t" r="r" b="b"/>
            <a:pathLst>
              <a:path w="916305">
                <a:moveTo>
                  <a:pt x="915796" y="0"/>
                </a:moveTo>
                <a:lnTo>
                  <a:pt x="0" y="0"/>
                </a:lnTo>
                <a:lnTo>
                  <a:pt x="915796" y="0"/>
                </a:lnTo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89" name="object 89"/>
          <p:cNvSpPr/>
          <p:nvPr/>
        </p:nvSpPr>
        <p:spPr>
          <a:xfrm>
            <a:off x="14162487" y="3520469"/>
            <a:ext cx="0" cy="424180"/>
          </a:xfrm>
          <a:custGeom>
            <a:avLst/>
            <a:gdLst/>
            <a:ahLst/>
            <a:cxnLst/>
            <a:rect l="l" t="t" r="r" b="b"/>
            <a:pathLst>
              <a:path h="424179">
                <a:moveTo>
                  <a:pt x="0" y="0"/>
                </a:moveTo>
                <a:lnTo>
                  <a:pt x="0" y="424053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90" name="object 90"/>
          <p:cNvSpPr/>
          <p:nvPr/>
        </p:nvSpPr>
        <p:spPr>
          <a:xfrm>
            <a:off x="13685838" y="3423772"/>
            <a:ext cx="617855" cy="617855"/>
          </a:xfrm>
          <a:custGeom>
            <a:avLst/>
            <a:gdLst/>
            <a:ahLst/>
            <a:cxnLst/>
            <a:rect l="l" t="t" r="r" b="b"/>
            <a:pathLst>
              <a:path w="617855" h="617854">
                <a:moveTo>
                  <a:pt x="0" y="0"/>
                </a:moveTo>
                <a:lnTo>
                  <a:pt x="617461" y="617448"/>
                </a:lnTo>
                <a:lnTo>
                  <a:pt x="0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91" name="object 91"/>
          <p:cNvSpPr/>
          <p:nvPr/>
        </p:nvSpPr>
        <p:spPr>
          <a:xfrm>
            <a:off x="13570543" y="3562940"/>
            <a:ext cx="848360" cy="0"/>
          </a:xfrm>
          <a:custGeom>
            <a:avLst/>
            <a:gdLst/>
            <a:ahLst/>
            <a:cxnLst/>
            <a:rect l="l" t="t" r="r" b="b"/>
            <a:pathLst>
              <a:path w="848359">
                <a:moveTo>
                  <a:pt x="848055" y="0"/>
                </a:moveTo>
                <a:lnTo>
                  <a:pt x="0" y="0"/>
                </a:lnTo>
                <a:lnTo>
                  <a:pt x="848055" y="0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92" name="object 92"/>
          <p:cNvSpPr/>
          <p:nvPr/>
        </p:nvSpPr>
        <p:spPr>
          <a:xfrm>
            <a:off x="14164130" y="3513208"/>
            <a:ext cx="0" cy="438784"/>
          </a:xfrm>
          <a:custGeom>
            <a:avLst/>
            <a:gdLst/>
            <a:ahLst/>
            <a:cxnLst/>
            <a:rect l="l" t="t" r="r" b="b"/>
            <a:pathLst>
              <a:path h="438785">
                <a:moveTo>
                  <a:pt x="0" y="438581"/>
                </a:moveTo>
                <a:lnTo>
                  <a:pt x="0" y="0"/>
                </a:lnTo>
                <a:lnTo>
                  <a:pt x="0" y="438581"/>
                </a:lnTo>
                <a:close/>
              </a:path>
            </a:pathLst>
          </a:custGeom>
          <a:ln w="9448">
            <a:solidFill>
              <a:srgbClr val="71BC6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93" name="object 93"/>
          <p:cNvSpPr/>
          <p:nvPr/>
        </p:nvSpPr>
        <p:spPr>
          <a:xfrm>
            <a:off x="12117616" y="170420"/>
            <a:ext cx="2404110" cy="3414395"/>
          </a:xfrm>
          <a:custGeom>
            <a:avLst/>
            <a:gdLst/>
            <a:ahLst/>
            <a:cxnLst/>
            <a:rect l="l" t="t" r="r" b="b"/>
            <a:pathLst>
              <a:path w="2404109" h="3414395">
                <a:moveTo>
                  <a:pt x="40005" y="356870"/>
                </a:moveTo>
                <a:lnTo>
                  <a:pt x="38430" y="349084"/>
                </a:lnTo>
                <a:lnTo>
                  <a:pt x="34137" y="342734"/>
                </a:lnTo>
                <a:lnTo>
                  <a:pt x="27787" y="338442"/>
                </a:lnTo>
                <a:lnTo>
                  <a:pt x="20002" y="336867"/>
                </a:lnTo>
                <a:lnTo>
                  <a:pt x="12217" y="338442"/>
                </a:lnTo>
                <a:lnTo>
                  <a:pt x="5867" y="342734"/>
                </a:lnTo>
                <a:lnTo>
                  <a:pt x="1574" y="349084"/>
                </a:lnTo>
                <a:lnTo>
                  <a:pt x="0" y="356870"/>
                </a:lnTo>
                <a:lnTo>
                  <a:pt x="1574" y="364655"/>
                </a:lnTo>
                <a:lnTo>
                  <a:pt x="5867" y="371017"/>
                </a:lnTo>
                <a:lnTo>
                  <a:pt x="12217" y="375297"/>
                </a:lnTo>
                <a:lnTo>
                  <a:pt x="20002" y="376859"/>
                </a:lnTo>
                <a:lnTo>
                  <a:pt x="27787" y="375297"/>
                </a:lnTo>
                <a:lnTo>
                  <a:pt x="34137" y="371017"/>
                </a:lnTo>
                <a:lnTo>
                  <a:pt x="38430" y="364655"/>
                </a:lnTo>
                <a:lnTo>
                  <a:pt x="40005" y="356870"/>
                </a:lnTo>
                <a:close/>
              </a:path>
              <a:path w="2404109" h="3414395">
                <a:moveTo>
                  <a:pt x="373646" y="346303"/>
                </a:moveTo>
                <a:lnTo>
                  <a:pt x="366420" y="339077"/>
                </a:lnTo>
                <a:lnTo>
                  <a:pt x="348564" y="339077"/>
                </a:lnTo>
                <a:lnTo>
                  <a:pt x="341337" y="346303"/>
                </a:lnTo>
                <a:lnTo>
                  <a:pt x="341337" y="364159"/>
                </a:lnTo>
                <a:lnTo>
                  <a:pt x="348564" y="371386"/>
                </a:lnTo>
                <a:lnTo>
                  <a:pt x="357492" y="371386"/>
                </a:lnTo>
                <a:lnTo>
                  <a:pt x="366420" y="371386"/>
                </a:lnTo>
                <a:lnTo>
                  <a:pt x="373646" y="364159"/>
                </a:lnTo>
                <a:lnTo>
                  <a:pt x="373646" y="346303"/>
                </a:lnTo>
                <a:close/>
              </a:path>
              <a:path w="2404109" h="3414395">
                <a:moveTo>
                  <a:pt x="374586" y="683260"/>
                </a:moveTo>
                <a:lnTo>
                  <a:pt x="366941" y="675614"/>
                </a:lnTo>
                <a:lnTo>
                  <a:pt x="348043" y="675614"/>
                </a:lnTo>
                <a:lnTo>
                  <a:pt x="340398" y="683260"/>
                </a:lnTo>
                <a:lnTo>
                  <a:pt x="340398" y="702157"/>
                </a:lnTo>
                <a:lnTo>
                  <a:pt x="348043" y="709803"/>
                </a:lnTo>
                <a:lnTo>
                  <a:pt x="357492" y="709803"/>
                </a:lnTo>
                <a:lnTo>
                  <a:pt x="366941" y="709803"/>
                </a:lnTo>
                <a:lnTo>
                  <a:pt x="374586" y="702157"/>
                </a:lnTo>
                <a:lnTo>
                  <a:pt x="374586" y="683260"/>
                </a:lnTo>
                <a:close/>
              </a:path>
              <a:path w="2404109" h="3414395">
                <a:moveTo>
                  <a:pt x="375081" y="2032889"/>
                </a:moveTo>
                <a:lnTo>
                  <a:pt x="367207" y="2025002"/>
                </a:lnTo>
                <a:lnTo>
                  <a:pt x="357492" y="2025002"/>
                </a:lnTo>
                <a:lnTo>
                  <a:pt x="347776" y="2025002"/>
                </a:lnTo>
                <a:lnTo>
                  <a:pt x="339902" y="2032889"/>
                </a:lnTo>
                <a:lnTo>
                  <a:pt x="339902" y="2044014"/>
                </a:lnTo>
                <a:lnTo>
                  <a:pt x="340093" y="2045347"/>
                </a:lnTo>
                <a:lnTo>
                  <a:pt x="340410" y="2046655"/>
                </a:lnTo>
                <a:lnTo>
                  <a:pt x="341579" y="2055075"/>
                </a:lnTo>
                <a:lnTo>
                  <a:pt x="348754" y="2061578"/>
                </a:lnTo>
                <a:lnTo>
                  <a:pt x="366191" y="2061578"/>
                </a:lnTo>
                <a:lnTo>
                  <a:pt x="373329" y="2055126"/>
                </a:lnTo>
                <a:lnTo>
                  <a:pt x="374548" y="2046744"/>
                </a:lnTo>
                <a:lnTo>
                  <a:pt x="374865" y="2045411"/>
                </a:lnTo>
                <a:lnTo>
                  <a:pt x="375081" y="2044039"/>
                </a:lnTo>
                <a:lnTo>
                  <a:pt x="375081" y="2032889"/>
                </a:lnTo>
                <a:close/>
              </a:path>
              <a:path w="2404109" h="3414395">
                <a:moveTo>
                  <a:pt x="712825" y="2033638"/>
                </a:moveTo>
                <a:lnTo>
                  <a:pt x="705561" y="2026373"/>
                </a:lnTo>
                <a:lnTo>
                  <a:pt x="687628" y="2026373"/>
                </a:lnTo>
                <a:lnTo>
                  <a:pt x="680364" y="2033638"/>
                </a:lnTo>
                <a:lnTo>
                  <a:pt x="680364" y="2051570"/>
                </a:lnTo>
                <a:lnTo>
                  <a:pt x="687628" y="2058835"/>
                </a:lnTo>
                <a:lnTo>
                  <a:pt x="696595" y="2058835"/>
                </a:lnTo>
                <a:lnTo>
                  <a:pt x="705561" y="2058835"/>
                </a:lnTo>
                <a:lnTo>
                  <a:pt x="712825" y="2051570"/>
                </a:lnTo>
                <a:lnTo>
                  <a:pt x="712825" y="2033638"/>
                </a:lnTo>
                <a:close/>
              </a:path>
              <a:path w="2404109" h="3414395">
                <a:moveTo>
                  <a:pt x="713066" y="2372626"/>
                </a:moveTo>
                <a:lnTo>
                  <a:pt x="705700" y="2365248"/>
                </a:lnTo>
                <a:lnTo>
                  <a:pt x="696595" y="2365248"/>
                </a:lnTo>
                <a:lnTo>
                  <a:pt x="687489" y="2365248"/>
                </a:lnTo>
                <a:lnTo>
                  <a:pt x="680123" y="2372626"/>
                </a:lnTo>
                <a:lnTo>
                  <a:pt x="680123" y="2390838"/>
                </a:lnTo>
                <a:lnTo>
                  <a:pt x="687489" y="2398217"/>
                </a:lnTo>
                <a:lnTo>
                  <a:pt x="705700" y="2398217"/>
                </a:lnTo>
                <a:lnTo>
                  <a:pt x="713066" y="2390838"/>
                </a:lnTo>
                <a:lnTo>
                  <a:pt x="713066" y="2372626"/>
                </a:lnTo>
                <a:close/>
              </a:path>
              <a:path w="2404109" h="3414395">
                <a:moveTo>
                  <a:pt x="713181" y="683539"/>
                </a:moveTo>
                <a:lnTo>
                  <a:pt x="705751" y="676122"/>
                </a:lnTo>
                <a:lnTo>
                  <a:pt x="696595" y="676122"/>
                </a:lnTo>
                <a:lnTo>
                  <a:pt x="687438" y="676122"/>
                </a:lnTo>
                <a:lnTo>
                  <a:pt x="680021" y="683539"/>
                </a:lnTo>
                <a:lnTo>
                  <a:pt x="680021" y="697509"/>
                </a:lnTo>
                <a:lnTo>
                  <a:pt x="682091" y="701789"/>
                </a:lnTo>
                <a:lnTo>
                  <a:pt x="685342" y="704811"/>
                </a:lnTo>
                <a:lnTo>
                  <a:pt x="688149" y="707834"/>
                </a:lnTo>
                <a:lnTo>
                  <a:pt x="692137" y="709764"/>
                </a:lnTo>
                <a:lnTo>
                  <a:pt x="701052" y="709764"/>
                </a:lnTo>
                <a:lnTo>
                  <a:pt x="705040" y="707834"/>
                </a:lnTo>
                <a:lnTo>
                  <a:pt x="707847" y="704811"/>
                </a:lnTo>
                <a:lnTo>
                  <a:pt x="711111" y="701789"/>
                </a:lnTo>
                <a:lnTo>
                  <a:pt x="713181" y="697509"/>
                </a:lnTo>
                <a:lnTo>
                  <a:pt x="713181" y="683539"/>
                </a:lnTo>
                <a:close/>
              </a:path>
              <a:path w="2404109" h="3414395">
                <a:moveTo>
                  <a:pt x="713447" y="10096"/>
                </a:moveTo>
                <a:lnTo>
                  <a:pt x="705904" y="2552"/>
                </a:lnTo>
                <a:lnTo>
                  <a:pt x="687311" y="2552"/>
                </a:lnTo>
                <a:lnTo>
                  <a:pt x="679767" y="10096"/>
                </a:lnTo>
                <a:lnTo>
                  <a:pt x="679767" y="28702"/>
                </a:lnTo>
                <a:lnTo>
                  <a:pt x="687311" y="36245"/>
                </a:lnTo>
                <a:lnTo>
                  <a:pt x="696607" y="36245"/>
                </a:lnTo>
                <a:lnTo>
                  <a:pt x="705904" y="36245"/>
                </a:lnTo>
                <a:lnTo>
                  <a:pt x="713447" y="28702"/>
                </a:lnTo>
                <a:lnTo>
                  <a:pt x="713447" y="10096"/>
                </a:lnTo>
                <a:close/>
              </a:path>
              <a:path w="2404109" h="3414395">
                <a:moveTo>
                  <a:pt x="714197" y="1695437"/>
                </a:moveTo>
                <a:lnTo>
                  <a:pt x="706310" y="1687563"/>
                </a:lnTo>
                <a:lnTo>
                  <a:pt x="696607" y="1687563"/>
                </a:lnTo>
                <a:lnTo>
                  <a:pt x="686904" y="1687563"/>
                </a:lnTo>
                <a:lnTo>
                  <a:pt x="679018" y="1695437"/>
                </a:lnTo>
                <a:lnTo>
                  <a:pt x="679018" y="1714868"/>
                </a:lnTo>
                <a:lnTo>
                  <a:pt x="686904" y="1722755"/>
                </a:lnTo>
                <a:lnTo>
                  <a:pt x="706310" y="1722755"/>
                </a:lnTo>
                <a:lnTo>
                  <a:pt x="714197" y="1714868"/>
                </a:lnTo>
                <a:lnTo>
                  <a:pt x="714197" y="1695437"/>
                </a:lnTo>
                <a:close/>
              </a:path>
              <a:path w="2404109" h="3414395">
                <a:moveTo>
                  <a:pt x="715695" y="1031836"/>
                </a:moveTo>
                <a:lnTo>
                  <a:pt x="714197" y="1024407"/>
                </a:lnTo>
                <a:lnTo>
                  <a:pt x="710107" y="1018336"/>
                </a:lnTo>
                <a:lnTo>
                  <a:pt x="704037" y="1014247"/>
                </a:lnTo>
                <a:lnTo>
                  <a:pt x="696595" y="1012736"/>
                </a:lnTo>
                <a:lnTo>
                  <a:pt x="689165" y="1014247"/>
                </a:lnTo>
                <a:lnTo>
                  <a:pt x="683094" y="1018336"/>
                </a:lnTo>
                <a:lnTo>
                  <a:pt x="678992" y="1024407"/>
                </a:lnTo>
                <a:lnTo>
                  <a:pt x="677494" y="1031836"/>
                </a:lnTo>
                <a:lnTo>
                  <a:pt x="678992" y="1039279"/>
                </a:lnTo>
                <a:lnTo>
                  <a:pt x="683094" y="1045349"/>
                </a:lnTo>
                <a:lnTo>
                  <a:pt x="689165" y="1049439"/>
                </a:lnTo>
                <a:lnTo>
                  <a:pt x="696595" y="1050937"/>
                </a:lnTo>
                <a:lnTo>
                  <a:pt x="704037" y="1049439"/>
                </a:lnTo>
                <a:lnTo>
                  <a:pt x="710107" y="1045349"/>
                </a:lnTo>
                <a:lnTo>
                  <a:pt x="714197" y="1039279"/>
                </a:lnTo>
                <a:lnTo>
                  <a:pt x="715695" y="1031836"/>
                </a:lnTo>
                <a:close/>
              </a:path>
              <a:path w="2404109" h="3414395">
                <a:moveTo>
                  <a:pt x="1047737" y="2036724"/>
                </a:moveTo>
                <a:lnTo>
                  <a:pt x="1041615" y="2030615"/>
                </a:lnTo>
                <a:lnTo>
                  <a:pt x="1034084" y="2030615"/>
                </a:lnTo>
                <a:lnTo>
                  <a:pt x="1026553" y="2030615"/>
                </a:lnTo>
                <a:lnTo>
                  <a:pt x="1020432" y="2036724"/>
                </a:lnTo>
                <a:lnTo>
                  <a:pt x="1020432" y="2051812"/>
                </a:lnTo>
                <a:lnTo>
                  <a:pt x="1026553" y="2057920"/>
                </a:lnTo>
                <a:lnTo>
                  <a:pt x="1041615" y="2057920"/>
                </a:lnTo>
                <a:lnTo>
                  <a:pt x="1047737" y="2051812"/>
                </a:lnTo>
                <a:lnTo>
                  <a:pt x="1047737" y="2036724"/>
                </a:lnTo>
                <a:close/>
              </a:path>
              <a:path w="2404109" h="3414395">
                <a:moveTo>
                  <a:pt x="1048600" y="1359649"/>
                </a:moveTo>
                <a:lnTo>
                  <a:pt x="1042098" y="1353146"/>
                </a:lnTo>
                <a:lnTo>
                  <a:pt x="1034084" y="1353146"/>
                </a:lnTo>
                <a:lnTo>
                  <a:pt x="1030732" y="1353146"/>
                </a:lnTo>
                <a:lnTo>
                  <a:pt x="1027671" y="1354328"/>
                </a:lnTo>
                <a:lnTo>
                  <a:pt x="1025220" y="1356245"/>
                </a:lnTo>
                <a:lnTo>
                  <a:pt x="1021435" y="1358646"/>
                </a:lnTo>
                <a:lnTo>
                  <a:pt x="1018908" y="1362849"/>
                </a:lnTo>
                <a:lnTo>
                  <a:pt x="1018908" y="1372450"/>
                </a:lnTo>
                <a:lnTo>
                  <a:pt x="1021397" y="1376629"/>
                </a:lnTo>
                <a:lnTo>
                  <a:pt x="1025156" y="1379029"/>
                </a:lnTo>
                <a:lnTo>
                  <a:pt x="1027620" y="1380972"/>
                </a:lnTo>
                <a:lnTo>
                  <a:pt x="1030706" y="1382191"/>
                </a:lnTo>
                <a:lnTo>
                  <a:pt x="1042098" y="1382191"/>
                </a:lnTo>
                <a:lnTo>
                  <a:pt x="1048600" y="1375676"/>
                </a:lnTo>
                <a:lnTo>
                  <a:pt x="1048600" y="1359649"/>
                </a:lnTo>
                <a:close/>
              </a:path>
              <a:path w="2404109" h="3414395">
                <a:moveTo>
                  <a:pt x="1054658" y="1705152"/>
                </a:moveTo>
                <a:lnTo>
                  <a:pt x="1053045" y="1697139"/>
                </a:lnTo>
                <a:lnTo>
                  <a:pt x="1048639" y="1690598"/>
                </a:lnTo>
                <a:lnTo>
                  <a:pt x="1042098" y="1686191"/>
                </a:lnTo>
                <a:lnTo>
                  <a:pt x="1034084" y="1684578"/>
                </a:lnTo>
                <a:lnTo>
                  <a:pt x="1026071" y="1686191"/>
                </a:lnTo>
                <a:lnTo>
                  <a:pt x="1019530" y="1690598"/>
                </a:lnTo>
                <a:lnTo>
                  <a:pt x="1015123" y="1697139"/>
                </a:lnTo>
                <a:lnTo>
                  <a:pt x="1013510" y="1705152"/>
                </a:lnTo>
                <a:lnTo>
                  <a:pt x="1015123" y="1713166"/>
                </a:lnTo>
                <a:lnTo>
                  <a:pt x="1019530" y="1719707"/>
                </a:lnTo>
                <a:lnTo>
                  <a:pt x="1026071" y="1724113"/>
                </a:lnTo>
                <a:lnTo>
                  <a:pt x="1034084" y="1725739"/>
                </a:lnTo>
                <a:lnTo>
                  <a:pt x="1042098" y="1724113"/>
                </a:lnTo>
                <a:lnTo>
                  <a:pt x="1048639" y="1719707"/>
                </a:lnTo>
                <a:lnTo>
                  <a:pt x="1053045" y="1713166"/>
                </a:lnTo>
                <a:lnTo>
                  <a:pt x="1054658" y="1705152"/>
                </a:lnTo>
                <a:close/>
              </a:path>
              <a:path w="2404109" h="3414395">
                <a:moveTo>
                  <a:pt x="1384858" y="349529"/>
                </a:moveTo>
                <a:lnTo>
                  <a:pt x="1378902" y="343573"/>
                </a:lnTo>
                <a:lnTo>
                  <a:pt x="1371561" y="343573"/>
                </a:lnTo>
                <a:lnTo>
                  <a:pt x="1364221" y="343573"/>
                </a:lnTo>
                <a:lnTo>
                  <a:pt x="1358277" y="349529"/>
                </a:lnTo>
                <a:lnTo>
                  <a:pt x="1358277" y="364210"/>
                </a:lnTo>
                <a:lnTo>
                  <a:pt x="1364221" y="370166"/>
                </a:lnTo>
                <a:lnTo>
                  <a:pt x="1378902" y="370166"/>
                </a:lnTo>
                <a:lnTo>
                  <a:pt x="1384858" y="364210"/>
                </a:lnTo>
                <a:lnTo>
                  <a:pt x="1384858" y="349529"/>
                </a:lnTo>
                <a:close/>
              </a:path>
              <a:path w="2404109" h="3414395">
                <a:moveTo>
                  <a:pt x="1386852" y="9296"/>
                </a:moveTo>
                <a:lnTo>
                  <a:pt x="1380007" y="2451"/>
                </a:lnTo>
                <a:lnTo>
                  <a:pt x="1366253" y="2451"/>
                </a:lnTo>
                <a:lnTo>
                  <a:pt x="1361579" y="5156"/>
                </a:lnTo>
                <a:lnTo>
                  <a:pt x="1358836" y="9245"/>
                </a:lnTo>
                <a:lnTo>
                  <a:pt x="1356385" y="11938"/>
                </a:lnTo>
                <a:lnTo>
                  <a:pt x="1354848" y="15468"/>
                </a:lnTo>
                <a:lnTo>
                  <a:pt x="1354848" y="27698"/>
                </a:lnTo>
                <a:lnTo>
                  <a:pt x="1361592" y="34442"/>
                </a:lnTo>
                <a:lnTo>
                  <a:pt x="1369898" y="34442"/>
                </a:lnTo>
                <a:lnTo>
                  <a:pt x="1373111" y="34442"/>
                </a:lnTo>
                <a:lnTo>
                  <a:pt x="1376070" y="33426"/>
                </a:lnTo>
                <a:lnTo>
                  <a:pt x="1378521" y="31699"/>
                </a:lnTo>
                <a:lnTo>
                  <a:pt x="1379893" y="30911"/>
                </a:lnTo>
                <a:lnTo>
                  <a:pt x="1381125" y="29921"/>
                </a:lnTo>
                <a:lnTo>
                  <a:pt x="1382166" y="28727"/>
                </a:lnTo>
                <a:lnTo>
                  <a:pt x="1385049" y="25958"/>
                </a:lnTo>
                <a:lnTo>
                  <a:pt x="1386852" y="22072"/>
                </a:lnTo>
                <a:lnTo>
                  <a:pt x="1386852" y="9296"/>
                </a:lnTo>
                <a:close/>
              </a:path>
              <a:path w="2404109" h="3414395">
                <a:moveTo>
                  <a:pt x="1387627" y="2032812"/>
                </a:moveTo>
                <a:lnTo>
                  <a:pt x="1379689" y="2024888"/>
                </a:lnTo>
                <a:lnTo>
                  <a:pt x="1369910" y="2024888"/>
                </a:lnTo>
                <a:lnTo>
                  <a:pt x="1360131" y="2024888"/>
                </a:lnTo>
                <a:lnTo>
                  <a:pt x="1352194" y="2032812"/>
                </a:lnTo>
                <a:lnTo>
                  <a:pt x="1352194" y="2052383"/>
                </a:lnTo>
                <a:lnTo>
                  <a:pt x="1360131" y="2060321"/>
                </a:lnTo>
                <a:lnTo>
                  <a:pt x="1379689" y="2060321"/>
                </a:lnTo>
                <a:lnTo>
                  <a:pt x="1387627" y="2052383"/>
                </a:lnTo>
                <a:lnTo>
                  <a:pt x="1387627" y="2032812"/>
                </a:lnTo>
                <a:close/>
              </a:path>
              <a:path w="2404109" h="3414395">
                <a:moveTo>
                  <a:pt x="1387665" y="684568"/>
                </a:moveTo>
                <a:lnTo>
                  <a:pt x="1379715" y="676617"/>
                </a:lnTo>
                <a:lnTo>
                  <a:pt x="1360106" y="676617"/>
                </a:lnTo>
                <a:lnTo>
                  <a:pt x="1352156" y="684568"/>
                </a:lnTo>
                <a:lnTo>
                  <a:pt x="1352156" y="704176"/>
                </a:lnTo>
                <a:lnTo>
                  <a:pt x="1360106" y="712127"/>
                </a:lnTo>
                <a:lnTo>
                  <a:pt x="1369910" y="712127"/>
                </a:lnTo>
                <a:lnTo>
                  <a:pt x="1379715" y="712127"/>
                </a:lnTo>
                <a:lnTo>
                  <a:pt x="1387665" y="704176"/>
                </a:lnTo>
                <a:lnTo>
                  <a:pt x="1387665" y="684568"/>
                </a:lnTo>
                <a:close/>
              </a:path>
              <a:path w="2404109" h="3414395">
                <a:moveTo>
                  <a:pt x="1388402" y="1360004"/>
                </a:moveTo>
                <a:lnTo>
                  <a:pt x="1380845" y="1352461"/>
                </a:lnTo>
                <a:lnTo>
                  <a:pt x="1371549" y="1352461"/>
                </a:lnTo>
                <a:lnTo>
                  <a:pt x="1362252" y="1352461"/>
                </a:lnTo>
                <a:lnTo>
                  <a:pt x="1354696" y="1360004"/>
                </a:lnTo>
                <a:lnTo>
                  <a:pt x="1354696" y="1378623"/>
                </a:lnTo>
                <a:lnTo>
                  <a:pt x="1362252" y="1386154"/>
                </a:lnTo>
                <a:lnTo>
                  <a:pt x="1380845" y="1386154"/>
                </a:lnTo>
                <a:lnTo>
                  <a:pt x="1388402" y="1378623"/>
                </a:lnTo>
                <a:lnTo>
                  <a:pt x="1388402" y="1360004"/>
                </a:lnTo>
                <a:close/>
              </a:path>
              <a:path w="2404109" h="3414395">
                <a:moveTo>
                  <a:pt x="1389049" y="1020521"/>
                </a:moveTo>
                <a:lnTo>
                  <a:pt x="1381213" y="1012685"/>
                </a:lnTo>
                <a:lnTo>
                  <a:pt x="1371549" y="1012685"/>
                </a:lnTo>
                <a:lnTo>
                  <a:pt x="1361884" y="1012685"/>
                </a:lnTo>
                <a:lnTo>
                  <a:pt x="1354048" y="1020521"/>
                </a:lnTo>
                <a:lnTo>
                  <a:pt x="1354048" y="1039863"/>
                </a:lnTo>
                <a:lnTo>
                  <a:pt x="1361884" y="1047711"/>
                </a:lnTo>
                <a:lnTo>
                  <a:pt x="1381213" y="1047711"/>
                </a:lnTo>
                <a:lnTo>
                  <a:pt x="1389049" y="1039863"/>
                </a:lnTo>
                <a:lnTo>
                  <a:pt x="1389049" y="1020521"/>
                </a:lnTo>
                <a:close/>
              </a:path>
              <a:path w="2404109" h="3414395">
                <a:moveTo>
                  <a:pt x="1723123" y="2373947"/>
                </a:moveTo>
                <a:lnTo>
                  <a:pt x="1716811" y="2367648"/>
                </a:lnTo>
                <a:lnTo>
                  <a:pt x="1709026" y="2367648"/>
                </a:lnTo>
                <a:lnTo>
                  <a:pt x="1701241" y="2367648"/>
                </a:lnTo>
                <a:lnTo>
                  <a:pt x="1694929" y="2373947"/>
                </a:lnTo>
                <a:lnTo>
                  <a:pt x="1694929" y="2389530"/>
                </a:lnTo>
                <a:lnTo>
                  <a:pt x="1701241" y="2395842"/>
                </a:lnTo>
                <a:lnTo>
                  <a:pt x="1716811" y="2395842"/>
                </a:lnTo>
                <a:lnTo>
                  <a:pt x="1723123" y="2389530"/>
                </a:lnTo>
                <a:lnTo>
                  <a:pt x="1723123" y="2373947"/>
                </a:lnTo>
                <a:close/>
              </a:path>
              <a:path w="2404109" h="3414395">
                <a:moveTo>
                  <a:pt x="1723555" y="2718219"/>
                </a:moveTo>
                <a:lnTo>
                  <a:pt x="1723453" y="2717228"/>
                </a:lnTo>
                <a:lnTo>
                  <a:pt x="1721878" y="2708745"/>
                </a:lnTo>
                <a:lnTo>
                  <a:pt x="1715312" y="2703030"/>
                </a:lnTo>
                <a:lnTo>
                  <a:pt x="1698459" y="2703030"/>
                </a:lnTo>
                <a:lnTo>
                  <a:pt x="1691220" y="2710269"/>
                </a:lnTo>
                <a:lnTo>
                  <a:pt x="1691220" y="2728137"/>
                </a:lnTo>
                <a:lnTo>
                  <a:pt x="1698459" y="2735364"/>
                </a:lnTo>
                <a:lnTo>
                  <a:pt x="1707388" y="2735364"/>
                </a:lnTo>
                <a:lnTo>
                  <a:pt x="1715274" y="2735364"/>
                </a:lnTo>
                <a:lnTo>
                  <a:pt x="1721827" y="2729700"/>
                </a:lnTo>
                <a:lnTo>
                  <a:pt x="1723453" y="2721254"/>
                </a:lnTo>
                <a:lnTo>
                  <a:pt x="1723555" y="2720251"/>
                </a:lnTo>
                <a:lnTo>
                  <a:pt x="1723555" y="2718219"/>
                </a:lnTo>
                <a:close/>
              </a:path>
              <a:path w="2404109" h="3414395">
                <a:moveTo>
                  <a:pt x="1723618" y="2034527"/>
                </a:moveTo>
                <a:lnTo>
                  <a:pt x="1717090" y="2027999"/>
                </a:lnTo>
                <a:lnTo>
                  <a:pt x="1709026" y="2027999"/>
                </a:lnTo>
                <a:lnTo>
                  <a:pt x="1700961" y="2027999"/>
                </a:lnTo>
                <a:lnTo>
                  <a:pt x="1694434" y="2034527"/>
                </a:lnTo>
                <a:lnTo>
                  <a:pt x="1694434" y="2050669"/>
                </a:lnTo>
                <a:lnTo>
                  <a:pt x="1700961" y="2057209"/>
                </a:lnTo>
                <a:lnTo>
                  <a:pt x="1717090" y="2057209"/>
                </a:lnTo>
                <a:lnTo>
                  <a:pt x="1723618" y="2050669"/>
                </a:lnTo>
                <a:lnTo>
                  <a:pt x="1723618" y="2034527"/>
                </a:lnTo>
                <a:close/>
              </a:path>
              <a:path w="2404109" h="3414395">
                <a:moveTo>
                  <a:pt x="1723999" y="3047479"/>
                </a:moveTo>
                <a:lnTo>
                  <a:pt x="1716570" y="3040037"/>
                </a:lnTo>
                <a:lnTo>
                  <a:pt x="1698205" y="3040037"/>
                </a:lnTo>
                <a:lnTo>
                  <a:pt x="1690763" y="3047479"/>
                </a:lnTo>
                <a:lnTo>
                  <a:pt x="1690763" y="3065830"/>
                </a:lnTo>
                <a:lnTo>
                  <a:pt x="1698205" y="3073273"/>
                </a:lnTo>
                <a:lnTo>
                  <a:pt x="1707388" y="3073273"/>
                </a:lnTo>
                <a:lnTo>
                  <a:pt x="1716570" y="3073273"/>
                </a:lnTo>
                <a:lnTo>
                  <a:pt x="1723999" y="3065830"/>
                </a:lnTo>
                <a:lnTo>
                  <a:pt x="1723999" y="3047479"/>
                </a:lnTo>
                <a:close/>
              </a:path>
              <a:path w="2404109" h="3414395">
                <a:moveTo>
                  <a:pt x="1727365" y="3394164"/>
                </a:moveTo>
                <a:lnTo>
                  <a:pt x="1725803" y="3386378"/>
                </a:lnTo>
                <a:lnTo>
                  <a:pt x="1721523" y="3380028"/>
                </a:lnTo>
                <a:lnTo>
                  <a:pt x="1715173" y="3375749"/>
                </a:lnTo>
                <a:lnTo>
                  <a:pt x="1707388" y="3374186"/>
                </a:lnTo>
                <a:lnTo>
                  <a:pt x="1699615" y="3375749"/>
                </a:lnTo>
                <a:lnTo>
                  <a:pt x="1693265" y="3380028"/>
                </a:lnTo>
                <a:lnTo>
                  <a:pt x="1688985" y="3386378"/>
                </a:lnTo>
                <a:lnTo>
                  <a:pt x="1687410" y="3394164"/>
                </a:lnTo>
                <a:lnTo>
                  <a:pt x="1688985" y="3401949"/>
                </a:lnTo>
                <a:lnTo>
                  <a:pt x="1693265" y="3408311"/>
                </a:lnTo>
                <a:lnTo>
                  <a:pt x="1699615" y="3412591"/>
                </a:lnTo>
                <a:lnTo>
                  <a:pt x="1707388" y="3414166"/>
                </a:lnTo>
                <a:lnTo>
                  <a:pt x="1715173" y="3412591"/>
                </a:lnTo>
                <a:lnTo>
                  <a:pt x="1721523" y="3408311"/>
                </a:lnTo>
                <a:lnTo>
                  <a:pt x="1725803" y="3401949"/>
                </a:lnTo>
                <a:lnTo>
                  <a:pt x="1727365" y="3394164"/>
                </a:lnTo>
                <a:close/>
              </a:path>
              <a:path w="2404109" h="3414395">
                <a:moveTo>
                  <a:pt x="1728431" y="19392"/>
                </a:moveTo>
                <a:lnTo>
                  <a:pt x="1726895" y="11849"/>
                </a:lnTo>
                <a:lnTo>
                  <a:pt x="1722742" y="5676"/>
                </a:lnTo>
                <a:lnTo>
                  <a:pt x="1716582" y="1524"/>
                </a:lnTo>
                <a:lnTo>
                  <a:pt x="1709039" y="0"/>
                </a:lnTo>
                <a:lnTo>
                  <a:pt x="1701482" y="1524"/>
                </a:lnTo>
                <a:lnTo>
                  <a:pt x="1695323" y="5676"/>
                </a:lnTo>
                <a:lnTo>
                  <a:pt x="1691170" y="11849"/>
                </a:lnTo>
                <a:lnTo>
                  <a:pt x="1689646" y="19392"/>
                </a:lnTo>
                <a:lnTo>
                  <a:pt x="1691170" y="26949"/>
                </a:lnTo>
                <a:lnTo>
                  <a:pt x="1695323" y="33108"/>
                </a:lnTo>
                <a:lnTo>
                  <a:pt x="1701482" y="37274"/>
                </a:lnTo>
                <a:lnTo>
                  <a:pt x="1709039" y="38798"/>
                </a:lnTo>
                <a:lnTo>
                  <a:pt x="1716582" y="37274"/>
                </a:lnTo>
                <a:lnTo>
                  <a:pt x="1722742" y="33108"/>
                </a:lnTo>
                <a:lnTo>
                  <a:pt x="1726895" y="26949"/>
                </a:lnTo>
                <a:lnTo>
                  <a:pt x="1728431" y="19392"/>
                </a:lnTo>
                <a:close/>
              </a:path>
              <a:path w="2404109" h="3414395">
                <a:moveTo>
                  <a:pt x="2060346" y="3047390"/>
                </a:moveTo>
                <a:lnTo>
                  <a:pt x="2054148" y="3041192"/>
                </a:lnTo>
                <a:lnTo>
                  <a:pt x="2046503" y="3041192"/>
                </a:lnTo>
                <a:lnTo>
                  <a:pt x="2038858" y="3041192"/>
                </a:lnTo>
                <a:lnTo>
                  <a:pt x="2032660" y="3047390"/>
                </a:lnTo>
                <a:lnTo>
                  <a:pt x="2032660" y="3062694"/>
                </a:lnTo>
                <a:lnTo>
                  <a:pt x="2038858" y="3068891"/>
                </a:lnTo>
                <a:lnTo>
                  <a:pt x="2054148" y="3068891"/>
                </a:lnTo>
                <a:lnTo>
                  <a:pt x="2060346" y="3062694"/>
                </a:lnTo>
                <a:lnTo>
                  <a:pt x="2060346" y="3047390"/>
                </a:lnTo>
                <a:close/>
              </a:path>
              <a:path w="2404109" h="3414395">
                <a:moveTo>
                  <a:pt x="2060816" y="1696326"/>
                </a:moveTo>
                <a:lnTo>
                  <a:pt x="2053678" y="1689188"/>
                </a:lnTo>
                <a:lnTo>
                  <a:pt x="2036051" y="1689188"/>
                </a:lnTo>
                <a:lnTo>
                  <a:pt x="2028913" y="1696326"/>
                </a:lnTo>
                <a:lnTo>
                  <a:pt x="2028913" y="1713953"/>
                </a:lnTo>
                <a:lnTo>
                  <a:pt x="2036051" y="1721091"/>
                </a:lnTo>
                <a:lnTo>
                  <a:pt x="2044865" y="1721091"/>
                </a:lnTo>
                <a:lnTo>
                  <a:pt x="2053678" y="1721091"/>
                </a:lnTo>
                <a:lnTo>
                  <a:pt x="2060816" y="1713953"/>
                </a:lnTo>
                <a:lnTo>
                  <a:pt x="2060816" y="1696326"/>
                </a:lnTo>
                <a:close/>
              </a:path>
              <a:path w="2404109" h="3414395">
                <a:moveTo>
                  <a:pt x="2061438" y="2033460"/>
                </a:moveTo>
                <a:lnTo>
                  <a:pt x="2054021" y="2026043"/>
                </a:lnTo>
                <a:lnTo>
                  <a:pt x="2035721" y="2026043"/>
                </a:lnTo>
                <a:lnTo>
                  <a:pt x="2028317" y="2033460"/>
                </a:lnTo>
                <a:lnTo>
                  <a:pt x="2028317" y="2051773"/>
                </a:lnTo>
                <a:lnTo>
                  <a:pt x="2035721" y="2059190"/>
                </a:lnTo>
                <a:lnTo>
                  <a:pt x="2044877" y="2059190"/>
                </a:lnTo>
                <a:lnTo>
                  <a:pt x="2054021" y="2059190"/>
                </a:lnTo>
                <a:lnTo>
                  <a:pt x="2061438" y="2051773"/>
                </a:lnTo>
                <a:lnTo>
                  <a:pt x="2061438" y="2033460"/>
                </a:lnTo>
                <a:close/>
              </a:path>
              <a:path w="2404109" h="3414395">
                <a:moveTo>
                  <a:pt x="2061641" y="685088"/>
                </a:moveTo>
                <a:lnTo>
                  <a:pt x="2054123" y="677583"/>
                </a:lnTo>
                <a:lnTo>
                  <a:pt x="2035606" y="677583"/>
                </a:lnTo>
                <a:lnTo>
                  <a:pt x="2028088" y="685088"/>
                </a:lnTo>
                <a:lnTo>
                  <a:pt x="2028088" y="703618"/>
                </a:lnTo>
                <a:lnTo>
                  <a:pt x="2035606" y="711136"/>
                </a:lnTo>
                <a:lnTo>
                  <a:pt x="2044865" y="711136"/>
                </a:lnTo>
                <a:lnTo>
                  <a:pt x="2054123" y="711136"/>
                </a:lnTo>
                <a:lnTo>
                  <a:pt x="2061641" y="703618"/>
                </a:lnTo>
                <a:lnTo>
                  <a:pt x="2061641" y="685088"/>
                </a:lnTo>
                <a:close/>
              </a:path>
              <a:path w="2404109" h="3414395">
                <a:moveTo>
                  <a:pt x="2062619" y="1022032"/>
                </a:moveTo>
                <a:lnTo>
                  <a:pt x="2054682" y="1014069"/>
                </a:lnTo>
                <a:lnTo>
                  <a:pt x="2035048" y="1014069"/>
                </a:lnTo>
                <a:lnTo>
                  <a:pt x="2027097" y="1022032"/>
                </a:lnTo>
                <a:lnTo>
                  <a:pt x="2027097" y="1041654"/>
                </a:lnTo>
                <a:lnTo>
                  <a:pt x="2035048" y="1049604"/>
                </a:lnTo>
                <a:lnTo>
                  <a:pt x="2044865" y="1049604"/>
                </a:lnTo>
                <a:lnTo>
                  <a:pt x="2054682" y="1049604"/>
                </a:lnTo>
                <a:lnTo>
                  <a:pt x="2062619" y="1041654"/>
                </a:lnTo>
                <a:lnTo>
                  <a:pt x="2062619" y="1022032"/>
                </a:lnTo>
                <a:close/>
              </a:path>
              <a:path w="2404109" h="3414395">
                <a:moveTo>
                  <a:pt x="2062861" y="347840"/>
                </a:moveTo>
                <a:lnTo>
                  <a:pt x="2055533" y="340525"/>
                </a:lnTo>
                <a:lnTo>
                  <a:pt x="2037461" y="340525"/>
                </a:lnTo>
                <a:lnTo>
                  <a:pt x="2030145" y="347840"/>
                </a:lnTo>
                <a:lnTo>
                  <a:pt x="2030145" y="365925"/>
                </a:lnTo>
                <a:lnTo>
                  <a:pt x="2037461" y="373240"/>
                </a:lnTo>
                <a:lnTo>
                  <a:pt x="2046503" y="373240"/>
                </a:lnTo>
                <a:lnTo>
                  <a:pt x="2055533" y="373240"/>
                </a:lnTo>
                <a:lnTo>
                  <a:pt x="2062861" y="365925"/>
                </a:lnTo>
                <a:lnTo>
                  <a:pt x="2062861" y="347840"/>
                </a:lnTo>
                <a:close/>
              </a:path>
              <a:path w="2404109" h="3414395">
                <a:moveTo>
                  <a:pt x="2062873" y="2371077"/>
                </a:moveTo>
                <a:lnTo>
                  <a:pt x="2055545" y="2363736"/>
                </a:lnTo>
                <a:lnTo>
                  <a:pt x="2037461" y="2363736"/>
                </a:lnTo>
                <a:lnTo>
                  <a:pt x="2030133" y="2371077"/>
                </a:lnTo>
                <a:lnTo>
                  <a:pt x="2030133" y="2389162"/>
                </a:lnTo>
                <a:lnTo>
                  <a:pt x="2037461" y="2396490"/>
                </a:lnTo>
                <a:lnTo>
                  <a:pt x="2046503" y="2396490"/>
                </a:lnTo>
                <a:lnTo>
                  <a:pt x="2055545" y="2396490"/>
                </a:lnTo>
                <a:lnTo>
                  <a:pt x="2062873" y="2389162"/>
                </a:lnTo>
                <a:lnTo>
                  <a:pt x="2062873" y="2371077"/>
                </a:lnTo>
                <a:close/>
              </a:path>
              <a:path w="2404109" h="3414395">
                <a:moveTo>
                  <a:pt x="2063267" y="2717584"/>
                </a:moveTo>
                <a:lnTo>
                  <a:pt x="2061819" y="2710421"/>
                </a:lnTo>
                <a:lnTo>
                  <a:pt x="2057882" y="2704566"/>
                </a:lnTo>
                <a:lnTo>
                  <a:pt x="2052027" y="2700629"/>
                </a:lnTo>
                <a:lnTo>
                  <a:pt x="2044877" y="2699181"/>
                </a:lnTo>
                <a:lnTo>
                  <a:pt x="2037715" y="2700629"/>
                </a:lnTo>
                <a:lnTo>
                  <a:pt x="2031873" y="2704566"/>
                </a:lnTo>
                <a:lnTo>
                  <a:pt x="2027923" y="2710421"/>
                </a:lnTo>
                <a:lnTo>
                  <a:pt x="2026488" y="2717584"/>
                </a:lnTo>
                <a:lnTo>
                  <a:pt x="2027923" y="2724747"/>
                </a:lnTo>
                <a:lnTo>
                  <a:pt x="2031873" y="2730589"/>
                </a:lnTo>
                <a:lnTo>
                  <a:pt x="2037715" y="2734538"/>
                </a:lnTo>
                <a:lnTo>
                  <a:pt x="2044877" y="2735986"/>
                </a:lnTo>
                <a:lnTo>
                  <a:pt x="2052027" y="2734538"/>
                </a:lnTo>
                <a:lnTo>
                  <a:pt x="2057882" y="2730589"/>
                </a:lnTo>
                <a:lnTo>
                  <a:pt x="2061819" y="2724747"/>
                </a:lnTo>
                <a:lnTo>
                  <a:pt x="2063267" y="2717584"/>
                </a:lnTo>
                <a:close/>
              </a:path>
              <a:path w="2404109" h="3414395">
                <a:moveTo>
                  <a:pt x="2398230" y="2372982"/>
                </a:moveTo>
                <a:lnTo>
                  <a:pt x="2391118" y="2365870"/>
                </a:lnTo>
                <a:lnTo>
                  <a:pt x="2373592" y="2365870"/>
                </a:lnTo>
                <a:lnTo>
                  <a:pt x="2366492" y="2372982"/>
                </a:lnTo>
                <a:lnTo>
                  <a:pt x="2366492" y="2390508"/>
                </a:lnTo>
                <a:lnTo>
                  <a:pt x="2373592" y="2397620"/>
                </a:lnTo>
                <a:lnTo>
                  <a:pt x="2382355" y="2397620"/>
                </a:lnTo>
                <a:lnTo>
                  <a:pt x="2391118" y="2397620"/>
                </a:lnTo>
                <a:lnTo>
                  <a:pt x="2398230" y="2390508"/>
                </a:lnTo>
                <a:lnTo>
                  <a:pt x="2398230" y="2372982"/>
                </a:lnTo>
                <a:close/>
              </a:path>
              <a:path w="2404109" h="3414395">
                <a:moveTo>
                  <a:pt x="2399538" y="1696554"/>
                </a:moveTo>
                <a:lnTo>
                  <a:pt x="2392578" y="1689595"/>
                </a:lnTo>
                <a:lnTo>
                  <a:pt x="2375382" y="1689595"/>
                </a:lnTo>
                <a:lnTo>
                  <a:pt x="2368423" y="1696554"/>
                </a:lnTo>
                <a:lnTo>
                  <a:pt x="2368423" y="1713738"/>
                </a:lnTo>
                <a:lnTo>
                  <a:pt x="2375382" y="1720710"/>
                </a:lnTo>
                <a:lnTo>
                  <a:pt x="2383980" y="1720710"/>
                </a:lnTo>
                <a:lnTo>
                  <a:pt x="2392578" y="1720710"/>
                </a:lnTo>
                <a:lnTo>
                  <a:pt x="2399538" y="1713738"/>
                </a:lnTo>
                <a:lnTo>
                  <a:pt x="2399538" y="1696554"/>
                </a:lnTo>
                <a:close/>
              </a:path>
              <a:path w="2404109" h="3414395">
                <a:moveTo>
                  <a:pt x="2400109" y="347065"/>
                </a:moveTo>
                <a:lnTo>
                  <a:pt x="2392146" y="339115"/>
                </a:lnTo>
                <a:lnTo>
                  <a:pt x="2372525" y="339115"/>
                </a:lnTo>
                <a:lnTo>
                  <a:pt x="2364575" y="347065"/>
                </a:lnTo>
                <a:lnTo>
                  <a:pt x="2364575" y="366687"/>
                </a:lnTo>
                <a:lnTo>
                  <a:pt x="2372525" y="374637"/>
                </a:lnTo>
                <a:lnTo>
                  <a:pt x="2382342" y="374637"/>
                </a:lnTo>
                <a:lnTo>
                  <a:pt x="2392146" y="374637"/>
                </a:lnTo>
                <a:lnTo>
                  <a:pt x="2400109" y="366687"/>
                </a:lnTo>
                <a:lnTo>
                  <a:pt x="2400109" y="347065"/>
                </a:lnTo>
                <a:close/>
              </a:path>
              <a:path w="2404109" h="3414395">
                <a:moveTo>
                  <a:pt x="2400389" y="3045980"/>
                </a:moveTo>
                <a:lnTo>
                  <a:pt x="2393035" y="3038627"/>
                </a:lnTo>
                <a:lnTo>
                  <a:pt x="2383980" y="3038627"/>
                </a:lnTo>
                <a:lnTo>
                  <a:pt x="2374925" y="3038627"/>
                </a:lnTo>
                <a:lnTo>
                  <a:pt x="2367572" y="3045980"/>
                </a:lnTo>
                <a:lnTo>
                  <a:pt x="2367572" y="3064091"/>
                </a:lnTo>
                <a:lnTo>
                  <a:pt x="2374925" y="3071457"/>
                </a:lnTo>
                <a:lnTo>
                  <a:pt x="2393035" y="3071457"/>
                </a:lnTo>
                <a:lnTo>
                  <a:pt x="2400389" y="3064091"/>
                </a:lnTo>
                <a:lnTo>
                  <a:pt x="2400389" y="3045980"/>
                </a:lnTo>
                <a:close/>
              </a:path>
              <a:path w="2404109" h="3414395">
                <a:moveTo>
                  <a:pt x="2401138" y="2033155"/>
                </a:moveTo>
                <a:lnTo>
                  <a:pt x="2393454" y="2025459"/>
                </a:lnTo>
                <a:lnTo>
                  <a:pt x="2374506" y="2025459"/>
                </a:lnTo>
                <a:lnTo>
                  <a:pt x="2366835" y="2033155"/>
                </a:lnTo>
                <a:lnTo>
                  <a:pt x="2366835" y="2052116"/>
                </a:lnTo>
                <a:lnTo>
                  <a:pt x="2374506" y="2059787"/>
                </a:lnTo>
                <a:lnTo>
                  <a:pt x="2383980" y="2059787"/>
                </a:lnTo>
                <a:lnTo>
                  <a:pt x="2393454" y="2059787"/>
                </a:lnTo>
                <a:lnTo>
                  <a:pt x="2401138" y="2052116"/>
                </a:lnTo>
                <a:lnTo>
                  <a:pt x="2401138" y="2033155"/>
                </a:lnTo>
                <a:close/>
              </a:path>
              <a:path w="2404109" h="3414395">
                <a:moveTo>
                  <a:pt x="2401506" y="9728"/>
                </a:moveTo>
                <a:lnTo>
                  <a:pt x="2393645" y="1879"/>
                </a:lnTo>
                <a:lnTo>
                  <a:pt x="2381377" y="1879"/>
                </a:lnTo>
                <a:lnTo>
                  <a:pt x="2378913" y="2476"/>
                </a:lnTo>
                <a:lnTo>
                  <a:pt x="2376690" y="3517"/>
                </a:lnTo>
                <a:lnTo>
                  <a:pt x="2372779" y="5067"/>
                </a:lnTo>
                <a:lnTo>
                  <a:pt x="2369667" y="8166"/>
                </a:lnTo>
                <a:lnTo>
                  <a:pt x="2368105" y="12077"/>
                </a:lnTo>
                <a:lnTo>
                  <a:pt x="2367076" y="14312"/>
                </a:lnTo>
                <a:lnTo>
                  <a:pt x="2366467" y="16776"/>
                </a:lnTo>
                <a:lnTo>
                  <a:pt x="2366467" y="29070"/>
                </a:lnTo>
                <a:lnTo>
                  <a:pt x="2374315" y="36918"/>
                </a:lnTo>
                <a:lnTo>
                  <a:pt x="2383980" y="36918"/>
                </a:lnTo>
                <a:lnTo>
                  <a:pt x="2393645" y="36918"/>
                </a:lnTo>
                <a:lnTo>
                  <a:pt x="2401506" y="29070"/>
                </a:lnTo>
                <a:lnTo>
                  <a:pt x="2401506" y="9728"/>
                </a:lnTo>
                <a:close/>
              </a:path>
              <a:path w="2404109" h="3414395">
                <a:moveTo>
                  <a:pt x="2402370" y="2717558"/>
                </a:moveTo>
                <a:lnTo>
                  <a:pt x="2400795" y="2709773"/>
                </a:lnTo>
                <a:lnTo>
                  <a:pt x="2396490" y="2703423"/>
                </a:lnTo>
                <a:lnTo>
                  <a:pt x="2390127" y="2699131"/>
                </a:lnTo>
                <a:lnTo>
                  <a:pt x="2382355" y="2697556"/>
                </a:lnTo>
                <a:lnTo>
                  <a:pt x="2374569" y="2699131"/>
                </a:lnTo>
                <a:lnTo>
                  <a:pt x="2368207" y="2703423"/>
                </a:lnTo>
                <a:lnTo>
                  <a:pt x="2363914" y="2709773"/>
                </a:lnTo>
                <a:lnTo>
                  <a:pt x="2362339" y="2717558"/>
                </a:lnTo>
                <a:lnTo>
                  <a:pt x="2363914" y="2725356"/>
                </a:lnTo>
                <a:lnTo>
                  <a:pt x="2368207" y="2731706"/>
                </a:lnTo>
                <a:lnTo>
                  <a:pt x="2374569" y="2735999"/>
                </a:lnTo>
                <a:lnTo>
                  <a:pt x="2382355" y="2737561"/>
                </a:lnTo>
                <a:lnTo>
                  <a:pt x="2390127" y="2735999"/>
                </a:lnTo>
                <a:lnTo>
                  <a:pt x="2396490" y="2731706"/>
                </a:lnTo>
                <a:lnTo>
                  <a:pt x="2400795" y="2725356"/>
                </a:lnTo>
                <a:lnTo>
                  <a:pt x="2402370" y="2717558"/>
                </a:lnTo>
                <a:close/>
              </a:path>
              <a:path w="2404109" h="3414395">
                <a:moveTo>
                  <a:pt x="2403030" y="1031836"/>
                </a:moveTo>
                <a:lnTo>
                  <a:pt x="2401532" y="1024420"/>
                </a:lnTo>
                <a:lnTo>
                  <a:pt x="2397442" y="1018374"/>
                </a:lnTo>
                <a:lnTo>
                  <a:pt x="2391384" y="1014298"/>
                </a:lnTo>
                <a:lnTo>
                  <a:pt x="2383980" y="1012799"/>
                </a:lnTo>
                <a:lnTo>
                  <a:pt x="2376563" y="1014298"/>
                </a:lnTo>
                <a:lnTo>
                  <a:pt x="2370518" y="1018374"/>
                </a:lnTo>
                <a:lnTo>
                  <a:pt x="2366441" y="1024420"/>
                </a:lnTo>
                <a:lnTo>
                  <a:pt x="2364943" y="1031836"/>
                </a:lnTo>
                <a:lnTo>
                  <a:pt x="2366441" y="1039241"/>
                </a:lnTo>
                <a:lnTo>
                  <a:pt x="2370518" y="1045298"/>
                </a:lnTo>
                <a:lnTo>
                  <a:pt x="2376563" y="1049375"/>
                </a:lnTo>
                <a:lnTo>
                  <a:pt x="2383980" y="1050874"/>
                </a:lnTo>
                <a:lnTo>
                  <a:pt x="2391384" y="1049375"/>
                </a:lnTo>
                <a:lnTo>
                  <a:pt x="2397442" y="1045298"/>
                </a:lnTo>
                <a:lnTo>
                  <a:pt x="2401532" y="1039241"/>
                </a:lnTo>
                <a:lnTo>
                  <a:pt x="2403030" y="1031836"/>
                </a:lnTo>
                <a:close/>
              </a:path>
              <a:path w="2404109" h="3414395">
                <a:moveTo>
                  <a:pt x="2403678" y="692721"/>
                </a:moveTo>
                <a:lnTo>
                  <a:pt x="2402001" y="684415"/>
                </a:lnTo>
                <a:lnTo>
                  <a:pt x="2397429" y="677633"/>
                </a:lnTo>
                <a:lnTo>
                  <a:pt x="2390648" y="673049"/>
                </a:lnTo>
                <a:lnTo>
                  <a:pt x="2382342" y="671372"/>
                </a:lnTo>
                <a:lnTo>
                  <a:pt x="2374036" y="673049"/>
                </a:lnTo>
                <a:lnTo>
                  <a:pt x="2367242" y="677633"/>
                </a:lnTo>
                <a:lnTo>
                  <a:pt x="2362670" y="684415"/>
                </a:lnTo>
                <a:lnTo>
                  <a:pt x="2360993" y="692721"/>
                </a:lnTo>
                <a:lnTo>
                  <a:pt x="2362670" y="701027"/>
                </a:lnTo>
                <a:lnTo>
                  <a:pt x="2367242" y="707809"/>
                </a:lnTo>
                <a:lnTo>
                  <a:pt x="2374036" y="712381"/>
                </a:lnTo>
                <a:lnTo>
                  <a:pt x="2382342" y="714057"/>
                </a:lnTo>
                <a:lnTo>
                  <a:pt x="2390648" y="712381"/>
                </a:lnTo>
                <a:lnTo>
                  <a:pt x="2397429" y="707809"/>
                </a:lnTo>
                <a:lnTo>
                  <a:pt x="2402001" y="701027"/>
                </a:lnTo>
                <a:lnTo>
                  <a:pt x="2403678" y="692721"/>
                </a:lnTo>
                <a:close/>
              </a:path>
            </a:pathLst>
          </a:custGeom>
          <a:solidFill>
            <a:srgbClr val="71BC68">
              <a:alpha val="17999"/>
            </a:srgbClr>
          </a:solidFill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grpSp>
        <p:nvGrpSpPr>
          <p:cNvPr id="127" name="object 127"/>
          <p:cNvGrpSpPr/>
          <p:nvPr/>
        </p:nvGrpSpPr>
        <p:grpSpPr>
          <a:xfrm>
            <a:off x="-228600" y="2409015"/>
            <a:ext cx="10845800" cy="5815330"/>
            <a:chOff x="1240905" y="2419196"/>
            <a:chExt cx="10845800" cy="5815330"/>
          </a:xfrm>
        </p:grpSpPr>
        <p:pic>
          <p:nvPicPr>
            <p:cNvPr id="128" name="object 1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0905" y="5724142"/>
              <a:ext cx="5640325" cy="2510181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4573689" y="2419197"/>
              <a:ext cx="7513320" cy="48895"/>
            </a:xfrm>
            <a:custGeom>
              <a:avLst/>
              <a:gdLst/>
              <a:ahLst/>
              <a:cxnLst/>
              <a:rect l="l" t="t" r="r" b="b"/>
              <a:pathLst>
                <a:path w="7513320" h="48894">
                  <a:moveTo>
                    <a:pt x="7512964" y="18224"/>
                  </a:moveTo>
                  <a:lnTo>
                    <a:pt x="7508011" y="18224"/>
                  </a:lnTo>
                  <a:lnTo>
                    <a:pt x="7508011" y="0"/>
                  </a:lnTo>
                  <a:lnTo>
                    <a:pt x="0" y="0"/>
                  </a:lnTo>
                  <a:lnTo>
                    <a:pt x="0" y="18224"/>
                  </a:lnTo>
                  <a:lnTo>
                    <a:pt x="0" y="27914"/>
                  </a:lnTo>
                  <a:lnTo>
                    <a:pt x="0" y="48450"/>
                  </a:lnTo>
                  <a:lnTo>
                    <a:pt x="7508011" y="48450"/>
                  </a:lnTo>
                  <a:lnTo>
                    <a:pt x="7508011" y="27914"/>
                  </a:lnTo>
                  <a:lnTo>
                    <a:pt x="7512964" y="27914"/>
                  </a:lnTo>
                  <a:lnTo>
                    <a:pt x="7512964" y="18224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132" name="object 132"/>
          <p:cNvGrpSpPr/>
          <p:nvPr/>
        </p:nvGrpSpPr>
        <p:grpSpPr>
          <a:xfrm>
            <a:off x="1905000" y="1775214"/>
            <a:ext cx="909319" cy="914400"/>
            <a:chOff x="7875555" y="2867644"/>
            <a:chExt cx="909319" cy="914400"/>
          </a:xfrm>
        </p:grpSpPr>
        <p:sp>
          <p:nvSpPr>
            <p:cNvPr id="133" name="object 133"/>
            <p:cNvSpPr/>
            <p:nvPr/>
          </p:nvSpPr>
          <p:spPr>
            <a:xfrm>
              <a:off x="7888528" y="2880617"/>
              <a:ext cx="883919" cy="889000"/>
            </a:xfrm>
            <a:custGeom>
              <a:avLst/>
              <a:gdLst/>
              <a:ahLst/>
              <a:cxnLst/>
              <a:rect l="l" t="t" r="r" b="b"/>
              <a:pathLst>
                <a:path w="883920" h="889000">
                  <a:moveTo>
                    <a:pt x="441655" y="888453"/>
                  </a:moveTo>
                  <a:lnTo>
                    <a:pt x="489777" y="885847"/>
                  </a:lnTo>
                  <a:lnTo>
                    <a:pt x="536399" y="878208"/>
                  </a:lnTo>
                  <a:lnTo>
                    <a:pt x="581251" y="865807"/>
                  </a:lnTo>
                  <a:lnTo>
                    <a:pt x="624062" y="848915"/>
                  </a:lnTo>
                  <a:lnTo>
                    <a:pt x="664565" y="827804"/>
                  </a:lnTo>
                  <a:lnTo>
                    <a:pt x="702489" y="802744"/>
                  </a:lnTo>
                  <a:lnTo>
                    <a:pt x="737565" y="774007"/>
                  </a:lnTo>
                  <a:lnTo>
                    <a:pt x="769524" y="741862"/>
                  </a:lnTo>
                  <a:lnTo>
                    <a:pt x="798095" y="706582"/>
                  </a:lnTo>
                  <a:lnTo>
                    <a:pt x="823010" y="668437"/>
                  </a:lnTo>
                  <a:lnTo>
                    <a:pt x="844000" y="627697"/>
                  </a:lnTo>
                  <a:lnTo>
                    <a:pt x="860794" y="584635"/>
                  </a:lnTo>
                  <a:lnTo>
                    <a:pt x="873123" y="539521"/>
                  </a:lnTo>
                  <a:lnTo>
                    <a:pt x="880718" y="492626"/>
                  </a:lnTo>
                  <a:lnTo>
                    <a:pt x="883310" y="444220"/>
                  </a:lnTo>
                  <a:lnTo>
                    <a:pt x="880718" y="395819"/>
                  </a:lnTo>
                  <a:lnTo>
                    <a:pt x="873123" y="348927"/>
                  </a:lnTo>
                  <a:lnTo>
                    <a:pt x="860794" y="303816"/>
                  </a:lnTo>
                  <a:lnTo>
                    <a:pt x="844000" y="260756"/>
                  </a:lnTo>
                  <a:lnTo>
                    <a:pt x="823010" y="220018"/>
                  </a:lnTo>
                  <a:lnTo>
                    <a:pt x="798095" y="181874"/>
                  </a:lnTo>
                  <a:lnTo>
                    <a:pt x="769524" y="146594"/>
                  </a:lnTo>
                  <a:lnTo>
                    <a:pt x="737565" y="114449"/>
                  </a:lnTo>
                  <a:lnTo>
                    <a:pt x="702489" y="85711"/>
                  </a:lnTo>
                  <a:lnTo>
                    <a:pt x="664565" y="60651"/>
                  </a:lnTo>
                  <a:lnTo>
                    <a:pt x="624062" y="39539"/>
                  </a:lnTo>
                  <a:lnTo>
                    <a:pt x="581251" y="22647"/>
                  </a:lnTo>
                  <a:lnTo>
                    <a:pt x="536399" y="10246"/>
                  </a:lnTo>
                  <a:lnTo>
                    <a:pt x="489777" y="2606"/>
                  </a:lnTo>
                  <a:lnTo>
                    <a:pt x="441655" y="0"/>
                  </a:lnTo>
                  <a:lnTo>
                    <a:pt x="393532" y="2606"/>
                  </a:lnTo>
                  <a:lnTo>
                    <a:pt x="346910" y="10246"/>
                  </a:lnTo>
                  <a:lnTo>
                    <a:pt x="302059" y="22647"/>
                  </a:lnTo>
                  <a:lnTo>
                    <a:pt x="259247" y="39539"/>
                  </a:lnTo>
                  <a:lnTo>
                    <a:pt x="218744" y="60651"/>
                  </a:lnTo>
                  <a:lnTo>
                    <a:pt x="180820" y="85711"/>
                  </a:lnTo>
                  <a:lnTo>
                    <a:pt x="145744" y="114449"/>
                  </a:lnTo>
                  <a:lnTo>
                    <a:pt x="113786" y="146594"/>
                  </a:lnTo>
                  <a:lnTo>
                    <a:pt x="85214" y="181874"/>
                  </a:lnTo>
                  <a:lnTo>
                    <a:pt x="60299" y="220018"/>
                  </a:lnTo>
                  <a:lnTo>
                    <a:pt x="39310" y="260756"/>
                  </a:lnTo>
                  <a:lnTo>
                    <a:pt x="22516" y="303816"/>
                  </a:lnTo>
                  <a:lnTo>
                    <a:pt x="10186" y="348927"/>
                  </a:lnTo>
                  <a:lnTo>
                    <a:pt x="2591" y="395819"/>
                  </a:lnTo>
                  <a:lnTo>
                    <a:pt x="0" y="444220"/>
                  </a:lnTo>
                  <a:lnTo>
                    <a:pt x="2591" y="492626"/>
                  </a:lnTo>
                  <a:lnTo>
                    <a:pt x="10186" y="539521"/>
                  </a:lnTo>
                  <a:lnTo>
                    <a:pt x="22516" y="584635"/>
                  </a:lnTo>
                  <a:lnTo>
                    <a:pt x="39310" y="627697"/>
                  </a:lnTo>
                  <a:lnTo>
                    <a:pt x="60299" y="668437"/>
                  </a:lnTo>
                  <a:lnTo>
                    <a:pt x="85214" y="706582"/>
                  </a:lnTo>
                  <a:lnTo>
                    <a:pt x="113786" y="741862"/>
                  </a:lnTo>
                  <a:lnTo>
                    <a:pt x="145744" y="774007"/>
                  </a:lnTo>
                  <a:lnTo>
                    <a:pt x="180820" y="802744"/>
                  </a:lnTo>
                  <a:lnTo>
                    <a:pt x="218744" y="827804"/>
                  </a:lnTo>
                  <a:lnTo>
                    <a:pt x="259247" y="848915"/>
                  </a:lnTo>
                  <a:lnTo>
                    <a:pt x="302059" y="865807"/>
                  </a:lnTo>
                  <a:lnTo>
                    <a:pt x="346910" y="878208"/>
                  </a:lnTo>
                  <a:lnTo>
                    <a:pt x="393532" y="885847"/>
                  </a:lnTo>
                  <a:lnTo>
                    <a:pt x="441655" y="888453"/>
                  </a:lnTo>
                  <a:close/>
                </a:path>
              </a:pathLst>
            </a:custGeom>
            <a:ln w="25946">
              <a:solidFill>
                <a:srgbClr val="5FA056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134" name="object 1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256" y="3141764"/>
              <a:ext cx="109727" cy="109220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8243978" y="3253722"/>
              <a:ext cx="172720" cy="254635"/>
            </a:xfrm>
            <a:custGeom>
              <a:avLst/>
              <a:gdLst/>
              <a:ahLst/>
              <a:cxnLst/>
              <a:rect l="l" t="t" r="r" b="b"/>
              <a:pathLst>
                <a:path w="172720" h="254635">
                  <a:moveTo>
                    <a:pt x="126991" y="0"/>
                  </a:moveTo>
                  <a:lnTo>
                    <a:pt x="45630" y="0"/>
                  </a:lnTo>
                  <a:lnTo>
                    <a:pt x="30440" y="2247"/>
                  </a:lnTo>
                  <a:lnTo>
                    <a:pt x="27080" y="2857"/>
                  </a:lnTo>
                  <a:lnTo>
                    <a:pt x="27329" y="2857"/>
                  </a:lnTo>
                  <a:lnTo>
                    <a:pt x="21427" y="4626"/>
                  </a:lnTo>
                  <a:lnTo>
                    <a:pt x="0" y="40179"/>
                  </a:lnTo>
                  <a:lnTo>
                    <a:pt x="989" y="48717"/>
                  </a:lnTo>
                  <a:lnTo>
                    <a:pt x="3677" y="62448"/>
                  </a:lnTo>
                  <a:lnTo>
                    <a:pt x="6242" y="76796"/>
                  </a:lnTo>
                  <a:lnTo>
                    <a:pt x="8753" y="91697"/>
                  </a:lnTo>
                  <a:lnTo>
                    <a:pt x="11276" y="107086"/>
                  </a:lnTo>
                  <a:lnTo>
                    <a:pt x="16817" y="140429"/>
                  </a:lnTo>
                  <a:lnTo>
                    <a:pt x="30361" y="205114"/>
                  </a:lnTo>
                  <a:lnTo>
                    <a:pt x="43285" y="241527"/>
                  </a:lnTo>
                  <a:lnTo>
                    <a:pt x="79970" y="254215"/>
                  </a:lnTo>
                  <a:lnTo>
                    <a:pt x="93394" y="254215"/>
                  </a:lnTo>
                  <a:lnTo>
                    <a:pt x="130102" y="241527"/>
                  </a:lnTo>
                  <a:lnTo>
                    <a:pt x="149370" y="176425"/>
                  </a:lnTo>
                  <a:lnTo>
                    <a:pt x="160146" y="113423"/>
                  </a:lnTo>
                  <a:lnTo>
                    <a:pt x="162807" y="96596"/>
                  </a:lnTo>
                  <a:lnTo>
                    <a:pt x="165484" y="80329"/>
                  </a:lnTo>
                  <a:lnTo>
                    <a:pt x="168273" y="64712"/>
                  </a:lnTo>
                  <a:lnTo>
                    <a:pt x="171271" y="49834"/>
                  </a:lnTo>
                  <a:lnTo>
                    <a:pt x="172397" y="40931"/>
                  </a:lnTo>
                  <a:lnTo>
                    <a:pt x="154083" y="4626"/>
                  </a:lnTo>
                  <a:lnTo>
                    <a:pt x="154321" y="4626"/>
                  </a:lnTo>
                  <a:lnTo>
                    <a:pt x="145502" y="2857"/>
                  </a:lnTo>
                  <a:lnTo>
                    <a:pt x="142174" y="2247"/>
                  </a:lnTo>
                  <a:lnTo>
                    <a:pt x="1269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136" name="object 1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5973" y="3264954"/>
              <a:ext cx="148503" cy="231251"/>
            </a:xfrm>
            <a:prstGeom prst="rect">
              <a:avLst/>
            </a:prstGeom>
          </p:spPr>
        </p:pic>
      </p:grpSp>
      <p:sp>
        <p:nvSpPr>
          <p:cNvPr id="137" name="object 137"/>
          <p:cNvSpPr txBox="1"/>
          <p:nvPr/>
        </p:nvSpPr>
        <p:spPr>
          <a:xfrm>
            <a:off x="3050124" y="2005974"/>
            <a:ext cx="7539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spc="50" noProof="0" dirty="0">
                <a:solidFill>
                  <a:srgbClr val="007569"/>
                </a:solidFill>
                <a:latin typeface="Calibri"/>
                <a:cs typeface="Calibri"/>
              </a:rPr>
              <a:t>RÉDIGEZ</a:t>
            </a:r>
            <a:r>
              <a:rPr lang="fr-CA" sz="2000" b="1" spc="9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UN</a:t>
            </a:r>
            <a:r>
              <a:rPr lang="fr-CA" sz="2000" b="1" spc="10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60" noProof="0" dirty="0">
                <a:solidFill>
                  <a:srgbClr val="007569"/>
                </a:solidFill>
                <a:latin typeface="Calibri"/>
                <a:cs typeface="Calibri"/>
              </a:rPr>
              <a:t>COURRIEL</a:t>
            </a:r>
            <a:r>
              <a:rPr lang="fr-CA" sz="2000" b="1" spc="10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À</a:t>
            </a:r>
            <a:r>
              <a:rPr lang="fr-CA" sz="2000" b="1" spc="10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50" noProof="0" dirty="0">
                <a:solidFill>
                  <a:srgbClr val="007569"/>
                </a:solidFill>
                <a:latin typeface="Calibri"/>
                <a:cs typeface="Calibri"/>
              </a:rPr>
              <a:t>UNE</a:t>
            </a:r>
            <a:r>
              <a:rPr lang="fr-CA" sz="2000" b="1" spc="10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50" noProof="0" dirty="0">
                <a:solidFill>
                  <a:srgbClr val="007569"/>
                </a:solidFill>
                <a:latin typeface="Calibri"/>
                <a:cs typeface="Calibri"/>
              </a:rPr>
              <a:t>CLIENTE</a:t>
            </a:r>
            <a:r>
              <a:rPr lang="fr-CA" sz="2000" b="1" spc="10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OU</a:t>
            </a:r>
            <a:r>
              <a:rPr lang="fr-CA" sz="2000" b="1" spc="10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À</a:t>
            </a:r>
            <a:r>
              <a:rPr lang="fr-CA" sz="2000" b="1" spc="10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UN</a:t>
            </a:r>
            <a:r>
              <a:rPr lang="fr-CA" sz="2000" b="1" spc="10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50" noProof="0" dirty="0">
                <a:solidFill>
                  <a:srgbClr val="007569"/>
                </a:solidFill>
                <a:latin typeface="Calibri"/>
                <a:cs typeface="Calibri"/>
              </a:rPr>
              <a:t>CLIENT</a:t>
            </a:r>
            <a:r>
              <a:rPr lang="fr-CA" sz="2000" b="1" spc="10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60" noProof="0" dirty="0">
                <a:solidFill>
                  <a:srgbClr val="007569"/>
                </a:solidFill>
                <a:latin typeface="Calibri"/>
                <a:cs typeface="Calibri"/>
              </a:rPr>
              <a:t>POTENTIEL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2" name="object 12" descr="$PPTXTitle">
            <a:extLst>
              <a:ext uri="{FF2B5EF4-FFF2-40B4-BE49-F238E27FC236}">
                <a16:creationId xmlns:a16="http://schemas.microsoft.com/office/drawing/2014/main" id="{2D25D09D-A794-0D86-5BBF-030591AA784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852261" y="616394"/>
            <a:ext cx="8925878" cy="828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2500" b="1" i="0">
                <a:solidFill>
                  <a:srgbClr val="5FA05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CA" sz="2800" noProof="0" dirty="0">
                <a:solidFill>
                  <a:srgbClr val="007569"/>
                </a:solidFill>
              </a:rPr>
              <a:t>OFFRIR LES PRODUITS OU SERVICES DE SON ENTREPRISE</a:t>
            </a:r>
            <a:br>
              <a:rPr lang="fr-CA" spc="40" noProof="0" dirty="0"/>
            </a:br>
            <a:r>
              <a:rPr lang="fr-CA" spc="40" noProof="0" dirty="0"/>
              <a:t>Production écrite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7CB83EF-9C01-80D0-EBBE-9FC4E5B412C7}"/>
              </a:ext>
            </a:extLst>
          </p:cNvPr>
          <p:cNvSpPr txBox="1"/>
          <p:nvPr/>
        </p:nvSpPr>
        <p:spPr>
          <a:xfrm>
            <a:off x="2153653" y="2968971"/>
            <a:ext cx="10315385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noProof="0" dirty="0">
                <a:latin typeface="+mj-lt"/>
              </a:rPr>
              <a:t>Vous avez participé virtuellement au Salon Industriel de Québec et rencontré une cliente ou un client potentiel qui s’intéresse à vos produits ou services. Écrivez-lui un courriel pour la ou le remercier et relancer son intérêt pour votre produit ou service.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5D297E-62CE-ECF7-0E35-D9CD0CF7992A}"/>
              </a:ext>
            </a:extLst>
          </p:cNvPr>
          <p:cNvSpPr txBox="1"/>
          <p:nvPr/>
        </p:nvSpPr>
        <p:spPr>
          <a:xfrm>
            <a:off x="2153653" y="4114800"/>
            <a:ext cx="103230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noProof="0" dirty="0">
                <a:latin typeface="+mj-lt"/>
              </a:rPr>
              <a:t>Vous devez rédiger un courriel de quelques paragraphes qui comporte les éléments suivants :</a:t>
            </a:r>
          </a:p>
          <a:p>
            <a:pPr marL="541338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un bref rappel sur votre entreprise et vous.</a:t>
            </a:r>
          </a:p>
          <a:p>
            <a:pPr marL="541338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des remerciements pour le temps accordé et pour l’échange que vous avez eu lors du salon virtuel.</a:t>
            </a:r>
          </a:p>
          <a:p>
            <a:pPr marL="541338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une relance au sujet de son intérêt pour votre produit ou service.</a:t>
            </a:r>
          </a:p>
          <a:p>
            <a:pPr marL="541338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un rappel des </a:t>
            </a:r>
            <a:r>
              <a:rPr lang="fr-CA" noProof="0" dirty="0">
                <a:solidFill>
                  <a:srgbClr val="1B1C4D"/>
                </a:solidFill>
                <a:latin typeface="+mj-lt"/>
              </a:rPr>
              <a:t>raisons pourquoi </a:t>
            </a:r>
            <a:r>
              <a:rPr lang="fr-CA" noProof="0" dirty="0">
                <a:latin typeface="+mj-lt"/>
              </a:rPr>
              <a:t>votre produit ou votre service est une réponse adéquate à son besoin.</a:t>
            </a:r>
          </a:p>
          <a:p>
            <a:pPr marL="541338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une demande pour envoyer plus d’information sur votre produit ou service.</a:t>
            </a:r>
          </a:p>
          <a:p>
            <a:pPr marL="541338" indent="-285750">
              <a:buFont typeface="Arial" panose="020B0604020202020204" pitchFamily="34" charset="0"/>
              <a:buChar char="•"/>
            </a:pPr>
            <a:r>
              <a:rPr lang="fr-CA" noProof="0" dirty="0">
                <a:latin typeface="+mj-lt"/>
              </a:rPr>
              <a:t>les salutations d’usage.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BE0170-1601-7F64-AFE6-17A9359B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901" y="3414201"/>
            <a:ext cx="2783839" cy="216024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1696799" y="0"/>
            <a:ext cx="2934200" cy="4053946"/>
            <a:chOff x="11696799" y="0"/>
            <a:chExt cx="2934200" cy="4053946"/>
          </a:xfrm>
        </p:grpSpPr>
        <p:sp>
          <p:nvSpPr>
            <p:cNvPr id="15" name="object 15"/>
            <p:cNvSpPr/>
            <p:nvPr/>
          </p:nvSpPr>
          <p:spPr>
            <a:xfrm>
              <a:off x="13846545" y="0"/>
              <a:ext cx="168910" cy="168910"/>
            </a:xfrm>
            <a:custGeom>
              <a:avLst/>
              <a:gdLst/>
              <a:ahLst/>
              <a:cxnLst/>
              <a:rect l="l" t="t" r="r" b="b"/>
              <a:pathLst>
                <a:path w="168909" h="168910">
                  <a:moveTo>
                    <a:pt x="168291" y="0"/>
                  </a:moveTo>
                  <a:lnTo>
                    <a:pt x="0" y="168294"/>
                  </a:lnTo>
                  <a:lnTo>
                    <a:pt x="168291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974293" y="0"/>
              <a:ext cx="229870" cy="229870"/>
            </a:xfrm>
            <a:custGeom>
              <a:avLst/>
              <a:gdLst/>
              <a:ahLst/>
              <a:cxnLst/>
              <a:rect l="l" t="t" r="r" b="b"/>
              <a:pathLst>
                <a:path w="229869" h="229870">
                  <a:moveTo>
                    <a:pt x="0" y="0"/>
                  </a:moveTo>
                  <a:lnTo>
                    <a:pt x="229572" y="229582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489178" y="0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5">
                  <a:moveTo>
                    <a:pt x="0" y="0"/>
                  </a:moveTo>
                  <a:lnTo>
                    <a:pt x="0" y="196088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9336" y="0"/>
              <a:ext cx="226060" cy="226060"/>
            </a:xfrm>
            <a:custGeom>
              <a:avLst/>
              <a:gdLst/>
              <a:ahLst/>
              <a:cxnLst/>
              <a:rect l="l" t="t" r="r" b="b"/>
              <a:pathLst>
                <a:path w="226059" h="226060">
                  <a:moveTo>
                    <a:pt x="0" y="0"/>
                  </a:moveTo>
                  <a:lnTo>
                    <a:pt x="225570" y="225583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3151697" y="0"/>
              <a:ext cx="0" cy="229870"/>
            </a:xfrm>
            <a:custGeom>
              <a:avLst/>
              <a:gdLst/>
              <a:ahLst/>
              <a:cxnLst/>
              <a:rect l="l" t="t" r="r" b="b"/>
              <a:pathLst>
                <a:path h="229870">
                  <a:moveTo>
                    <a:pt x="0" y="0"/>
                  </a:moveTo>
                  <a:lnTo>
                    <a:pt x="0" y="229248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499960" y="0"/>
              <a:ext cx="0" cy="650875"/>
            </a:xfrm>
            <a:custGeom>
              <a:avLst/>
              <a:gdLst/>
              <a:ahLst/>
              <a:cxnLst/>
              <a:rect l="l" t="t" r="r" b="b"/>
              <a:pathLst>
                <a:path h="650875">
                  <a:moveTo>
                    <a:pt x="0" y="0"/>
                  </a:moveTo>
                  <a:lnTo>
                    <a:pt x="0" y="650265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4311783" y="0"/>
              <a:ext cx="193040" cy="193040"/>
            </a:xfrm>
            <a:custGeom>
              <a:avLst/>
              <a:gdLst/>
              <a:ahLst/>
              <a:cxnLst/>
              <a:rect l="l" t="t" r="r" b="b"/>
              <a:pathLst>
                <a:path w="193040" h="193040">
                  <a:moveTo>
                    <a:pt x="0" y="0"/>
                  </a:moveTo>
                  <a:lnTo>
                    <a:pt x="192688" y="192688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802170" y="0"/>
              <a:ext cx="212725" cy="212725"/>
            </a:xfrm>
            <a:custGeom>
              <a:avLst/>
              <a:gdLst/>
              <a:ahLst/>
              <a:cxnLst/>
              <a:rect l="l" t="t" r="r" b="b"/>
              <a:pathLst>
                <a:path w="212725" h="212725">
                  <a:moveTo>
                    <a:pt x="212664" y="0"/>
                  </a:moveTo>
                  <a:lnTo>
                    <a:pt x="0" y="212664"/>
                  </a:lnTo>
                  <a:lnTo>
                    <a:pt x="212664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155088" y="0"/>
              <a:ext cx="522605" cy="522605"/>
            </a:xfrm>
            <a:custGeom>
              <a:avLst/>
              <a:gdLst/>
              <a:ahLst/>
              <a:cxnLst/>
              <a:rect l="l" t="t" r="r" b="b"/>
              <a:pathLst>
                <a:path w="522605" h="522605">
                  <a:moveTo>
                    <a:pt x="522258" y="0"/>
                  </a:moveTo>
                  <a:lnTo>
                    <a:pt x="0" y="522218"/>
                  </a:lnTo>
                  <a:lnTo>
                    <a:pt x="522258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3826655" y="0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0"/>
                  </a:moveTo>
                  <a:lnTo>
                    <a:pt x="0" y="417652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3489171" y="0"/>
              <a:ext cx="0" cy="339090"/>
            </a:xfrm>
            <a:custGeom>
              <a:avLst/>
              <a:gdLst/>
              <a:ahLst/>
              <a:cxnLst/>
              <a:rect l="l" t="t" r="r" b="b"/>
              <a:pathLst>
                <a:path h="339090">
                  <a:moveTo>
                    <a:pt x="0" y="0"/>
                  </a:moveTo>
                  <a:lnTo>
                    <a:pt x="0" y="339076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814231" y="0"/>
              <a:ext cx="0" cy="229235"/>
            </a:xfrm>
            <a:custGeom>
              <a:avLst/>
              <a:gdLst/>
              <a:ahLst/>
              <a:cxnLst/>
              <a:rect l="l" t="t" r="r" b="b"/>
              <a:pathLst>
                <a:path h="229235">
                  <a:moveTo>
                    <a:pt x="0" y="0"/>
                  </a:moveTo>
                  <a:lnTo>
                    <a:pt x="0" y="228777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54556" y="188169"/>
              <a:ext cx="276225" cy="0"/>
            </a:xfrm>
            <a:custGeom>
              <a:avLst/>
              <a:gdLst/>
              <a:ahLst/>
              <a:cxnLst/>
              <a:rect l="l" t="t" r="r" b="b"/>
              <a:pathLst>
                <a:path w="276225">
                  <a:moveTo>
                    <a:pt x="275843" y="0"/>
                  </a:moveTo>
                  <a:lnTo>
                    <a:pt x="0" y="0"/>
                  </a:lnTo>
                  <a:lnTo>
                    <a:pt x="275843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4499966" y="0"/>
              <a:ext cx="0" cy="871219"/>
            </a:xfrm>
            <a:custGeom>
              <a:avLst/>
              <a:gdLst/>
              <a:ahLst/>
              <a:cxnLst/>
              <a:rect l="l" t="t" r="r" b="b"/>
              <a:pathLst>
                <a:path h="871219">
                  <a:moveTo>
                    <a:pt x="0" y="0"/>
                  </a:moveTo>
                  <a:lnTo>
                    <a:pt x="0" y="870763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3974312" y="0"/>
              <a:ext cx="656590" cy="656590"/>
            </a:xfrm>
            <a:custGeom>
              <a:avLst/>
              <a:gdLst/>
              <a:ahLst/>
              <a:cxnLst/>
              <a:rect l="l" t="t" r="r" b="b"/>
              <a:pathLst>
                <a:path w="656590" h="656590">
                  <a:moveTo>
                    <a:pt x="0" y="0"/>
                  </a:moveTo>
                  <a:lnTo>
                    <a:pt x="656088" y="656097"/>
                  </a:lnTo>
                </a:path>
                <a:path w="656590" h="656590">
                  <a:moveTo>
                    <a:pt x="656088" y="656097"/>
                  </a:move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3680930" y="44094"/>
              <a:ext cx="627380" cy="627380"/>
            </a:xfrm>
            <a:custGeom>
              <a:avLst/>
              <a:gdLst/>
              <a:ahLst/>
              <a:cxnLst/>
              <a:rect l="l" t="t" r="r" b="b"/>
              <a:pathLst>
                <a:path w="627380" h="627380">
                  <a:moveTo>
                    <a:pt x="627278" y="0"/>
                  </a:moveTo>
                  <a:lnTo>
                    <a:pt x="0" y="627278"/>
                  </a:lnTo>
                  <a:lnTo>
                    <a:pt x="627278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13377096" y="527287"/>
              <a:ext cx="1235075" cy="635"/>
            </a:xfrm>
            <a:custGeom>
              <a:avLst/>
              <a:gdLst/>
              <a:ahLst/>
              <a:cxnLst/>
              <a:rect l="l" t="t" r="r" b="b"/>
              <a:pathLst>
                <a:path w="1235075" h="634">
                  <a:moveTo>
                    <a:pt x="0" y="0"/>
                  </a:moveTo>
                  <a:lnTo>
                    <a:pt x="1234948" y="12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13100942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913894" y="0"/>
                  </a:moveTo>
                  <a:lnTo>
                    <a:pt x="0" y="913852"/>
                  </a:lnTo>
                  <a:lnTo>
                    <a:pt x="913894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3826655" y="0"/>
              <a:ext cx="0" cy="798830"/>
            </a:xfrm>
            <a:custGeom>
              <a:avLst/>
              <a:gdLst/>
              <a:ahLst/>
              <a:cxnLst/>
              <a:rect l="l" t="t" r="r" b="b"/>
              <a:pathLst>
                <a:path h="798830">
                  <a:moveTo>
                    <a:pt x="0" y="0"/>
                  </a:moveTo>
                  <a:lnTo>
                    <a:pt x="0" y="798309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3489179" y="92128"/>
              <a:ext cx="0" cy="531495"/>
            </a:xfrm>
            <a:custGeom>
              <a:avLst/>
              <a:gdLst/>
              <a:ahLst/>
              <a:cxnLst/>
              <a:rect l="l" t="t" r="r" b="b"/>
              <a:pathLst>
                <a:path h="531495">
                  <a:moveTo>
                    <a:pt x="0" y="531202"/>
                  </a:moveTo>
                  <a:lnTo>
                    <a:pt x="0" y="0"/>
                  </a:lnTo>
                  <a:lnTo>
                    <a:pt x="0" y="531202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5" name="object 35"/>
            <p:cNvSpPr/>
            <p:nvPr/>
          </p:nvSpPr>
          <p:spPr>
            <a:xfrm>
              <a:off x="12679170" y="527287"/>
              <a:ext cx="1281430" cy="0"/>
            </a:xfrm>
            <a:custGeom>
              <a:avLst/>
              <a:gdLst/>
              <a:ahLst/>
              <a:cxnLst/>
              <a:rect l="l" t="t" r="r" b="b"/>
              <a:pathLst>
                <a:path w="1281430">
                  <a:moveTo>
                    <a:pt x="0" y="0"/>
                  </a:moveTo>
                  <a:lnTo>
                    <a:pt x="1280883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6" name="object 36"/>
            <p:cNvSpPr/>
            <p:nvPr/>
          </p:nvSpPr>
          <p:spPr>
            <a:xfrm>
              <a:off x="12624425" y="0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0" y="0"/>
                  </a:moveTo>
                  <a:lnTo>
                    <a:pt x="844311" y="844355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7" name="object 37"/>
            <p:cNvSpPr/>
            <p:nvPr/>
          </p:nvSpPr>
          <p:spPr>
            <a:xfrm>
              <a:off x="12812583" y="0"/>
              <a:ext cx="0" cy="897255"/>
            </a:xfrm>
            <a:custGeom>
              <a:avLst/>
              <a:gdLst/>
              <a:ahLst/>
              <a:cxnLst/>
              <a:rect l="l" t="t" r="r" b="b"/>
              <a:pathLst>
                <a:path h="897255">
                  <a:moveTo>
                    <a:pt x="0" y="0"/>
                  </a:moveTo>
                  <a:lnTo>
                    <a:pt x="0" y="897039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8" name="object 38"/>
            <p:cNvSpPr/>
            <p:nvPr/>
          </p:nvSpPr>
          <p:spPr>
            <a:xfrm>
              <a:off x="11770841" y="0"/>
              <a:ext cx="894080" cy="894080"/>
            </a:xfrm>
            <a:custGeom>
              <a:avLst/>
              <a:gdLst/>
              <a:ahLst/>
              <a:cxnLst/>
              <a:rect l="l" t="t" r="r" b="b"/>
              <a:pathLst>
                <a:path w="894079" h="894080">
                  <a:moveTo>
                    <a:pt x="894081" y="0"/>
                  </a:moveTo>
                  <a:lnTo>
                    <a:pt x="0" y="894049"/>
                  </a:lnTo>
                  <a:lnTo>
                    <a:pt x="894081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9" name="object 39"/>
            <p:cNvSpPr/>
            <p:nvPr/>
          </p:nvSpPr>
          <p:spPr>
            <a:xfrm>
              <a:off x="12476746" y="0"/>
              <a:ext cx="0" cy="843280"/>
            </a:xfrm>
            <a:custGeom>
              <a:avLst/>
              <a:gdLst/>
              <a:ahLst/>
              <a:cxnLst/>
              <a:rect l="l" t="t" r="r" b="b"/>
              <a:pathLst>
                <a:path h="843280">
                  <a:moveTo>
                    <a:pt x="0" y="0"/>
                  </a:moveTo>
                  <a:lnTo>
                    <a:pt x="0" y="843165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0" name="object 40"/>
            <p:cNvSpPr/>
            <p:nvPr/>
          </p:nvSpPr>
          <p:spPr>
            <a:xfrm>
              <a:off x="11696799" y="527273"/>
              <a:ext cx="1221105" cy="635"/>
            </a:xfrm>
            <a:custGeom>
              <a:avLst/>
              <a:gdLst/>
              <a:ahLst/>
              <a:cxnLst/>
              <a:rect l="l" t="t" r="r" b="b"/>
              <a:pathLst>
                <a:path w="1221104" h="634">
                  <a:moveTo>
                    <a:pt x="0" y="0"/>
                  </a:moveTo>
                  <a:lnTo>
                    <a:pt x="1220774" y="38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4220571" y="864776"/>
              <a:ext cx="410209" cy="0"/>
            </a:xfrm>
            <a:custGeom>
              <a:avLst/>
              <a:gdLst/>
              <a:ahLst/>
              <a:cxnLst/>
              <a:rect l="l" t="t" r="r" b="b"/>
              <a:pathLst>
                <a:path w="410209">
                  <a:moveTo>
                    <a:pt x="409829" y="0"/>
                  </a:moveTo>
                  <a:lnTo>
                    <a:pt x="0" y="0"/>
                  </a:lnTo>
                  <a:lnTo>
                    <a:pt x="409829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14499967" y="519889"/>
              <a:ext cx="0" cy="351155"/>
            </a:xfrm>
            <a:custGeom>
              <a:avLst/>
              <a:gdLst/>
              <a:ahLst/>
              <a:cxnLst/>
              <a:rect l="l" t="t" r="r" b="b"/>
              <a:pathLst>
                <a:path h="351155">
                  <a:moveTo>
                    <a:pt x="0" y="0"/>
                  </a:moveTo>
                  <a:lnTo>
                    <a:pt x="0" y="350647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3" name="object 43"/>
            <p:cNvSpPr/>
            <p:nvPr/>
          </p:nvSpPr>
          <p:spPr>
            <a:xfrm>
              <a:off x="13832905" y="196053"/>
              <a:ext cx="797560" cy="797560"/>
            </a:xfrm>
            <a:custGeom>
              <a:avLst/>
              <a:gdLst/>
              <a:ahLst/>
              <a:cxnLst/>
              <a:rect l="l" t="t" r="r" b="b"/>
              <a:pathLst>
                <a:path w="797559" h="797560">
                  <a:moveTo>
                    <a:pt x="797495" y="797515"/>
                  </a:moveTo>
                  <a:lnTo>
                    <a:pt x="0" y="0"/>
                  </a:lnTo>
                  <a:lnTo>
                    <a:pt x="797495" y="797515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3868019" y="864770"/>
              <a:ext cx="762635" cy="0"/>
            </a:xfrm>
            <a:custGeom>
              <a:avLst/>
              <a:gdLst/>
              <a:ahLst/>
              <a:cxnLst/>
              <a:rect l="l" t="t" r="r" b="b"/>
              <a:pathLst>
                <a:path w="762634">
                  <a:moveTo>
                    <a:pt x="762381" y="0"/>
                  </a:moveTo>
                  <a:lnTo>
                    <a:pt x="0" y="0"/>
                  </a:lnTo>
                  <a:lnTo>
                    <a:pt x="762381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5" name="object 45"/>
            <p:cNvSpPr/>
            <p:nvPr/>
          </p:nvSpPr>
          <p:spPr>
            <a:xfrm>
              <a:off x="13747765" y="448398"/>
              <a:ext cx="494030" cy="494030"/>
            </a:xfrm>
            <a:custGeom>
              <a:avLst/>
              <a:gdLst/>
              <a:ahLst/>
              <a:cxnLst/>
              <a:rect l="l" t="t" r="r" b="b"/>
              <a:pathLst>
                <a:path w="494030" h="494030">
                  <a:moveTo>
                    <a:pt x="493610" y="0"/>
                  </a:moveTo>
                  <a:lnTo>
                    <a:pt x="0" y="493623"/>
                  </a:lnTo>
                  <a:lnTo>
                    <a:pt x="49361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6" name="object 46"/>
            <p:cNvSpPr/>
            <p:nvPr/>
          </p:nvSpPr>
          <p:spPr>
            <a:xfrm>
              <a:off x="14164131" y="298512"/>
              <a:ext cx="0" cy="793750"/>
            </a:xfrm>
            <a:custGeom>
              <a:avLst/>
              <a:gdLst/>
              <a:ahLst/>
              <a:cxnLst/>
              <a:rect l="l" t="t" r="r" b="b"/>
              <a:pathLst>
                <a:path h="793750">
                  <a:moveTo>
                    <a:pt x="0" y="793394"/>
                  </a:moveTo>
                  <a:lnTo>
                    <a:pt x="0" y="0"/>
                  </a:lnTo>
                  <a:lnTo>
                    <a:pt x="0" y="793394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3514484" y="864770"/>
              <a:ext cx="960755" cy="0"/>
            </a:xfrm>
            <a:custGeom>
              <a:avLst/>
              <a:gdLst/>
              <a:ahLst/>
              <a:cxnLst/>
              <a:rect l="l" t="t" r="r" b="b"/>
              <a:pathLst>
                <a:path w="960755">
                  <a:moveTo>
                    <a:pt x="0" y="0"/>
                  </a:moveTo>
                  <a:lnTo>
                    <a:pt x="960183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3212805" y="864781"/>
              <a:ext cx="889000" cy="0"/>
            </a:xfrm>
            <a:custGeom>
              <a:avLst/>
              <a:gdLst/>
              <a:ahLst/>
              <a:cxnLst/>
              <a:rect l="l" t="t" r="r" b="b"/>
              <a:pathLst>
                <a:path w="889000">
                  <a:moveTo>
                    <a:pt x="0" y="0"/>
                  </a:moveTo>
                  <a:lnTo>
                    <a:pt x="888568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3487533" y="233296"/>
              <a:ext cx="0" cy="923925"/>
            </a:xfrm>
            <a:custGeom>
              <a:avLst/>
              <a:gdLst/>
              <a:ahLst/>
              <a:cxnLst/>
              <a:rect l="l" t="t" r="r" b="b"/>
              <a:pathLst>
                <a:path h="923925">
                  <a:moveTo>
                    <a:pt x="0" y="0"/>
                  </a:moveTo>
                  <a:lnTo>
                    <a:pt x="0" y="923836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3151697" y="321928"/>
              <a:ext cx="0" cy="746760"/>
            </a:xfrm>
            <a:custGeom>
              <a:avLst/>
              <a:gdLst/>
              <a:ahLst/>
              <a:cxnLst/>
              <a:rect l="l" t="t" r="r" b="b"/>
              <a:pathLst>
                <a:path h="746760">
                  <a:moveTo>
                    <a:pt x="0" y="746569"/>
                  </a:moveTo>
                  <a:lnTo>
                    <a:pt x="0" y="0"/>
                  </a:lnTo>
                  <a:lnTo>
                    <a:pt x="0" y="746569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1" name="object 51"/>
            <p:cNvSpPr/>
            <p:nvPr/>
          </p:nvSpPr>
          <p:spPr>
            <a:xfrm>
              <a:off x="12373506" y="424042"/>
              <a:ext cx="542925" cy="542925"/>
            </a:xfrm>
            <a:custGeom>
              <a:avLst/>
              <a:gdLst/>
              <a:ahLst/>
              <a:cxnLst/>
              <a:rect l="l" t="t" r="r" b="b"/>
              <a:pathLst>
                <a:path w="542925" h="542925">
                  <a:moveTo>
                    <a:pt x="0" y="0"/>
                  </a:moveTo>
                  <a:lnTo>
                    <a:pt x="542315" y="54234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2" name="object 52"/>
            <p:cNvSpPr/>
            <p:nvPr/>
          </p:nvSpPr>
          <p:spPr>
            <a:xfrm>
              <a:off x="14507210" y="1202250"/>
              <a:ext cx="123189" cy="0"/>
            </a:xfrm>
            <a:custGeom>
              <a:avLst/>
              <a:gdLst/>
              <a:ahLst/>
              <a:cxnLst/>
              <a:rect l="l" t="t" r="r" b="b"/>
              <a:pathLst>
                <a:path w="123190">
                  <a:moveTo>
                    <a:pt x="123189" y="0"/>
                  </a:moveTo>
                  <a:lnTo>
                    <a:pt x="0" y="0"/>
                  </a:lnTo>
                  <a:lnTo>
                    <a:pt x="123189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14501600" y="694389"/>
              <a:ext cx="0" cy="676910"/>
            </a:xfrm>
            <a:custGeom>
              <a:avLst/>
              <a:gdLst/>
              <a:ahLst/>
              <a:cxnLst/>
              <a:rect l="l" t="t" r="r" b="b"/>
              <a:pathLst>
                <a:path h="676910">
                  <a:moveTo>
                    <a:pt x="0" y="676605"/>
                  </a:moveTo>
                  <a:lnTo>
                    <a:pt x="0" y="0"/>
                  </a:lnTo>
                  <a:lnTo>
                    <a:pt x="0" y="67660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3685519" y="1202250"/>
              <a:ext cx="944880" cy="0"/>
            </a:xfrm>
            <a:custGeom>
              <a:avLst/>
              <a:gdLst/>
              <a:ahLst/>
              <a:cxnLst/>
              <a:rect l="l" t="t" r="r" b="b"/>
              <a:pathLst>
                <a:path w="944880">
                  <a:moveTo>
                    <a:pt x="944880" y="0"/>
                  </a:moveTo>
                  <a:lnTo>
                    <a:pt x="0" y="0"/>
                  </a:lnTo>
                  <a:lnTo>
                    <a:pt x="94488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2469039" y="1202255"/>
              <a:ext cx="1026794" cy="0"/>
            </a:xfrm>
            <a:custGeom>
              <a:avLst/>
              <a:gdLst/>
              <a:ahLst/>
              <a:cxnLst/>
              <a:rect l="l" t="t" r="r" b="b"/>
              <a:pathLst>
                <a:path w="1026794">
                  <a:moveTo>
                    <a:pt x="0" y="0"/>
                  </a:moveTo>
                  <a:lnTo>
                    <a:pt x="1026210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6" name="object 56"/>
            <p:cNvSpPr/>
            <p:nvPr/>
          </p:nvSpPr>
          <p:spPr>
            <a:xfrm>
              <a:off x="12812583" y="656056"/>
              <a:ext cx="0" cy="753745"/>
            </a:xfrm>
            <a:custGeom>
              <a:avLst/>
              <a:gdLst/>
              <a:ahLst/>
              <a:cxnLst/>
              <a:rect l="l" t="t" r="r" b="b"/>
              <a:pathLst>
                <a:path h="753744">
                  <a:moveTo>
                    <a:pt x="0" y="0"/>
                  </a:moveTo>
                  <a:lnTo>
                    <a:pt x="0" y="753262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7" name="object 57"/>
            <p:cNvSpPr/>
            <p:nvPr/>
          </p:nvSpPr>
          <p:spPr>
            <a:xfrm>
              <a:off x="12202542" y="590538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5" h="884555">
                  <a:moveTo>
                    <a:pt x="0" y="0"/>
                  </a:moveTo>
                  <a:lnTo>
                    <a:pt x="884250" y="884301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2814221" y="414256"/>
              <a:ext cx="0" cy="1236980"/>
            </a:xfrm>
            <a:custGeom>
              <a:avLst/>
              <a:gdLst/>
              <a:ahLst/>
              <a:cxnLst/>
              <a:rect l="l" t="t" r="r" b="b"/>
              <a:pathLst>
                <a:path h="1236980">
                  <a:moveTo>
                    <a:pt x="0" y="1236865"/>
                  </a:moveTo>
                  <a:lnTo>
                    <a:pt x="0" y="0"/>
                  </a:lnTo>
                  <a:lnTo>
                    <a:pt x="0" y="1236865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9" name="object 59"/>
            <p:cNvSpPr/>
            <p:nvPr/>
          </p:nvSpPr>
          <p:spPr>
            <a:xfrm>
              <a:off x="14411444" y="774643"/>
              <a:ext cx="219075" cy="219075"/>
            </a:xfrm>
            <a:custGeom>
              <a:avLst/>
              <a:gdLst/>
              <a:ahLst/>
              <a:cxnLst/>
              <a:rect l="l" t="t" r="r" b="b"/>
              <a:pathLst>
                <a:path w="219075" h="219075">
                  <a:moveTo>
                    <a:pt x="218955" y="218950"/>
                  </a:moveTo>
                  <a:lnTo>
                    <a:pt x="0" y="0"/>
                  </a:lnTo>
                  <a:lnTo>
                    <a:pt x="218955" y="21895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0" name="object 60"/>
            <p:cNvSpPr/>
            <p:nvPr/>
          </p:nvSpPr>
          <p:spPr>
            <a:xfrm>
              <a:off x="14266417" y="1539724"/>
              <a:ext cx="364490" cy="0"/>
            </a:xfrm>
            <a:custGeom>
              <a:avLst/>
              <a:gdLst/>
              <a:ahLst/>
              <a:cxnLst/>
              <a:rect l="l" t="t" r="r" b="b"/>
              <a:pathLst>
                <a:path w="364490">
                  <a:moveTo>
                    <a:pt x="363982" y="0"/>
                  </a:moveTo>
                  <a:lnTo>
                    <a:pt x="0" y="0"/>
                  </a:lnTo>
                  <a:lnTo>
                    <a:pt x="363982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1" name="object 61"/>
            <p:cNvSpPr/>
            <p:nvPr/>
          </p:nvSpPr>
          <p:spPr>
            <a:xfrm>
              <a:off x="12814263" y="864807"/>
              <a:ext cx="1010919" cy="1010919"/>
            </a:xfrm>
            <a:custGeom>
              <a:avLst/>
              <a:gdLst/>
              <a:ahLst/>
              <a:cxnLst/>
              <a:rect l="l" t="t" r="r" b="b"/>
              <a:pathLst>
                <a:path w="1010919" h="1010919">
                  <a:moveTo>
                    <a:pt x="0" y="0"/>
                  </a:moveTo>
                  <a:lnTo>
                    <a:pt x="1010704" y="101071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2" name="object 62"/>
            <p:cNvSpPr/>
            <p:nvPr/>
          </p:nvSpPr>
          <p:spPr>
            <a:xfrm>
              <a:off x="12773676" y="1200607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1091869" y="0"/>
                  </a:moveTo>
                  <a:lnTo>
                    <a:pt x="0" y="0"/>
                  </a:lnTo>
                  <a:lnTo>
                    <a:pt x="109186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3" name="object 63"/>
            <p:cNvSpPr/>
            <p:nvPr/>
          </p:nvSpPr>
          <p:spPr>
            <a:xfrm>
              <a:off x="13489171" y="713004"/>
              <a:ext cx="0" cy="1314450"/>
            </a:xfrm>
            <a:custGeom>
              <a:avLst/>
              <a:gdLst/>
              <a:ahLst/>
              <a:cxnLst/>
              <a:rect l="l" t="t" r="r" b="b"/>
              <a:pathLst>
                <a:path h="1314450">
                  <a:moveTo>
                    <a:pt x="0" y="1314335"/>
                  </a:moveTo>
                  <a:lnTo>
                    <a:pt x="0" y="0"/>
                  </a:lnTo>
                  <a:lnTo>
                    <a:pt x="0" y="131433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4" name="object 64"/>
            <p:cNvSpPr/>
            <p:nvPr/>
          </p:nvSpPr>
          <p:spPr>
            <a:xfrm>
              <a:off x="14536696" y="2084210"/>
              <a:ext cx="93980" cy="93980"/>
            </a:xfrm>
            <a:custGeom>
              <a:avLst/>
              <a:gdLst/>
              <a:ahLst/>
              <a:cxnLst/>
              <a:rect l="l" t="t" r="r" b="b"/>
              <a:pathLst>
                <a:path w="93980" h="93980">
                  <a:moveTo>
                    <a:pt x="93703" y="0"/>
                  </a:moveTo>
                  <a:lnTo>
                    <a:pt x="0" y="93696"/>
                  </a:lnTo>
                  <a:lnTo>
                    <a:pt x="93703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3150057" y="1357803"/>
              <a:ext cx="0" cy="699770"/>
            </a:xfrm>
            <a:custGeom>
              <a:avLst/>
              <a:gdLst/>
              <a:ahLst/>
              <a:cxnLst/>
              <a:rect l="l" t="t" r="r" b="b"/>
              <a:pathLst>
                <a:path h="699769">
                  <a:moveTo>
                    <a:pt x="0" y="0"/>
                  </a:moveTo>
                  <a:lnTo>
                    <a:pt x="0" y="699668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6" name="object 66"/>
            <p:cNvSpPr/>
            <p:nvPr/>
          </p:nvSpPr>
          <p:spPr>
            <a:xfrm>
              <a:off x="12660929" y="1386447"/>
              <a:ext cx="642620" cy="642620"/>
            </a:xfrm>
            <a:custGeom>
              <a:avLst/>
              <a:gdLst/>
              <a:ahLst/>
              <a:cxnLst/>
              <a:rect l="l" t="t" r="r" b="b"/>
              <a:pathLst>
                <a:path w="642619" h="642619">
                  <a:moveTo>
                    <a:pt x="0" y="642378"/>
                  </a:moveTo>
                  <a:lnTo>
                    <a:pt x="642416" y="0"/>
                  </a:lnTo>
                  <a:lnTo>
                    <a:pt x="0" y="642378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7" name="object 67"/>
            <p:cNvSpPr/>
            <p:nvPr/>
          </p:nvSpPr>
          <p:spPr>
            <a:xfrm>
              <a:off x="13933291" y="1646363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30">
                  <a:moveTo>
                    <a:pt x="697108" y="697141"/>
                  </a:moveTo>
                  <a:lnTo>
                    <a:pt x="0" y="0"/>
                  </a:lnTo>
                  <a:lnTo>
                    <a:pt x="697108" y="69714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3657452" y="1875561"/>
              <a:ext cx="973455" cy="0"/>
            </a:xfrm>
            <a:custGeom>
              <a:avLst/>
              <a:gdLst/>
              <a:ahLst/>
              <a:cxnLst/>
              <a:rect l="l" t="t" r="r" b="b"/>
              <a:pathLst>
                <a:path w="973455">
                  <a:moveTo>
                    <a:pt x="972946" y="0"/>
                  </a:moveTo>
                  <a:lnTo>
                    <a:pt x="0" y="0"/>
                  </a:lnTo>
                  <a:lnTo>
                    <a:pt x="972946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9" name="object 69"/>
            <p:cNvSpPr/>
            <p:nvPr/>
          </p:nvSpPr>
          <p:spPr>
            <a:xfrm>
              <a:off x="13055249" y="1875557"/>
              <a:ext cx="528955" cy="0"/>
            </a:xfrm>
            <a:custGeom>
              <a:avLst/>
              <a:gdLst/>
              <a:ahLst/>
              <a:cxnLst/>
              <a:rect l="l" t="t" r="r" b="b"/>
              <a:pathLst>
                <a:path w="528955">
                  <a:moveTo>
                    <a:pt x="528726" y="0"/>
                  </a:moveTo>
                  <a:lnTo>
                    <a:pt x="0" y="0"/>
                  </a:lnTo>
                  <a:lnTo>
                    <a:pt x="528726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0" name="object 70"/>
            <p:cNvSpPr/>
            <p:nvPr/>
          </p:nvSpPr>
          <p:spPr>
            <a:xfrm>
              <a:off x="13489171" y="1669670"/>
              <a:ext cx="0" cy="751205"/>
            </a:xfrm>
            <a:custGeom>
              <a:avLst/>
              <a:gdLst/>
              <a:ahLst/>
              <a:cxnLst/>
              <a:rect l="l" t="t" r="r" b="b"/>
              <a:pathLst>
                <a:path h="751205">
                  <a:moveTo>
                    <a:pt x="0" y="750912"/>
                  </a:moveTo>
                  <a:lnTo>
                    <a:pt x="0" y="0"/>
                  </a:lnTo>
                  <a:lnTo>
                    <a:pt x="0" y="750912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1" name="object 71"/>
            <p:cNvSpPr/>
            <p:nvPr/>
          </p:nvSpPr>
          <p:spPr>
            <a:xfrm>
              <a:off x="12216319" y="1616797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0" y="856653"/>
                  </a:moveTo>
                  <a:lnTo>
                    <a:pt x="856691" y="0"/>
                  </a:lnTo>
                  <a:lnTo>
                    <a:pt x="0" y="856653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2" name="object 72"/>
            <p:cNvSpPr/>
            <p:nvPr/>
          </p:nvSpPr>
          <p:spPr>
            <a:xfrm>
              <a:off x="12041263" y="1875566"/>
              <a:ext cx="1207135" cy="0"/>
            </a:xfrm>
            <a:custGeom>
              <a:avLst/>
              <a:gdLst/>
              <a:ahLst/>
              <a:cxnLst/>
              <a:rect l="l" t="t" r="r" b="b"/>
              <a:pathLst>
                <a:path w="1207134">
                  <a:moveTo>
                    <a:pt x="1206804" y="0"/>
                  </a:moveTo>
                  <a:lnTo>
                    <a:pt x="0" y="0"/>
                  </a:lnTo>
                  <a:lnTo>
                    <a:pt x="1206804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3" name="object 73"/>
            <p:cNvSpPr/>
            <p:nvPr/>
          </p:nvSpPr>
          <p:spPr>
            <a:xfrm>
              <a:off x="14125575" y="2552155"/>
              <a:ext cx="504825" cy="0"/>
            </a:xfrm>
            <a:custGeom>
              <a:avLst/>
              <a:gdLst/>
              <a:ahLst/>
              <a:cxnLst/>
              <a:rect l="l" t="t" r="r" b="b"/>
              <a:pathLst>
                <a:path w="504825">
                  <a:moveTo>
                    <a:pt x="504825" y="0"/>
                  </a:moveTo>
                  <a:lnTo>
                    <a:pt x="0" y="0"/>
                  </a:lnTo>
                  <a:lnTo>
                    <a:pt x="504825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4" name="object 74"/>
            <p:cNvSpPr/>
            <p:nvPr/>
          </p:nvSpPr>
          <p:spPr>
            <a:xfrm>
              <a:off x="14499972" y="1961892"/>
              <a:ext cx="0" cy="842010"/>
            </a:xfrm>
            <a:custGeom>
              <a:avLst/>
              <a:gdLst/>
              <a:ahLst/>
              <a:cxnLst/>
              <a:rect l="l" t="t" r="r" b="b"/>
              <a:pathLst>
                <a:path h="842010">
                  <a:moveTo>
                    <a:pt x="0" y="0"/>
                  </a:moveTo>
                  <a:lnTo>
                    <a:pt x="0" y="841387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4162496" y="2140854"/>
              <a:ext cx="0" cy="483870"/>
            </a:xfrm>
            <a:custGeom>
              <a:avLst/>
              <a:gdLst/>
              <a:ahLst/>
              <a:cxnLst/>
              <a:rect l="l" t="t" r="r" b="b"/>
              <a:pathLst>
                <a:path h="483869">
                  <a:moveTo>
                    <a:pt x="0" y="0"/>
                  </a:moveTo>
                  <a:lnTo>
                    <a:pt x="0" y="483489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6" name="object 76"/>
            <p:cNvSpPr/>
            <p:nvPr/>
          </p:nvSpPr>
          <p:spPr>
            <a:xfrm>
              <a:off x="13979016" y="2213041"/>
              <a:ext cx="651510" cy="0"/>
            </a:xfrm>
            <a:custGeom>
              <a:avLst/>
              <a:gdLst/>
              <a:ahLst/>
              <a:cxnLst/>
              <a:rect l="l" t="t" r="r" b="b"/>
              <a:pathLst>
                <a:path w="651509">
                  <a:moveTo>
                    <a:pt x="651383" y="0"/>
                  </a:moveTo>
                  <a:lnTo>
                    <a:pt x="0" y="0"/>
                  </a:lnTo>
                  <a:lnTo>
                    <a:pt x="651383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2000667" y="1738558"/>
              <a:ext cx="1288415" cy="1288415"/>
            </a:xfrm>
            <a:custGeom>
              <a:avLst/>
              <a:gdLst/>
              <a:ahLst/>
              <a:cxnLst/>
              <a:rect l="l" t="t" r="r" b="b"/>
              <a:pathLst>
                <a:path w="1288415" h="1288414">
                  <a:moveTo>
                    <a:pt x="0" y="0"/>
                  </a:moveTo>
                  <a:lnTo>
                    <a:pt x="1287995" y="1288059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2814221" y="2096486"/>
              <a:ext cx="0" cy="572770"/>
            </a:xfrm>
            <a:custGeom>
              <a:avLst/>
              <a:gdLst/>
              <a:ahLst/>
              <a:cxnLst/>
              <a:rect l="l" t="t" r="r" b="b"/>
              <a:pathLst>
                <a:path h="572769">
                  <a:moveTo>
                    <a:pt x="0" y="572211"/>
                  </a:moveTo>
                  <a:lnTo>
                    <a:pt x="0" y="0"/>
                  </a:lnTo>
                  <a:lnTo>
                    <a:pt x="0" y="572211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9" name="object 79"/>
            <p:cNvSpPr/>
            <p:nvPr/>
          </p:nvSpPr>
          <p:spPr>
            <a:xfrm>
              <a:off x="14201711" y="2759195"/>
              <a:ext cx="429259" cy="429259"/>
            </a:xfrm>
            <a:custGeom>
              <a:avLst/>
              <a:gdLst/>
              <a:ahLst/>
              <a:cxnLst/>
              <a:rect l="l" t="t" r="r" b="b"/>
              <a:pathLst>
                <a:path w="429259" h="429260">
                  <a:moveTo>
                    <a:pt x="428688" y="0"/>
                  </a:moveTo>
                  <a:lnTo>
                    <a:pt x="0" y="428676"/>
                  </a:lnTo>
                  <a:lnTo>
                    <a:pt x="428688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0" name="object 80"/>
            <p:cNvSpPr/>
            <p:nvPr/>
          </p:nvSpPr>
          <p:spPr>
            <a:xfrm>
              <a:off x="13665361" y="2053362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965038" y="965066"/>
                  </a:moveTo>
                  <a:lnTo>
                    <a:pt x="0" y="0"/>
                  </a:lnTo>
                  <a:lnTo>
                    <a:pt x="965038" y="96506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1" name="object 81"/>
            <p:cNvSpPr/>
            <p:nvPr/>
          </p:nvSpPr>
          <p:spPr>
            <a:xfrm>
              <a:off x="13383107" y="2889606"/>
              <a:ext cx="1223010" cy="635"/>
            </a:xfrm>
            <a:custGeom>
              <a:avLst/>
              <a:gdLst/>
              <a:ahLst/>
              <a:cxnLst/>
              <a:rect l="l" t="t" r="r" b="b"/>
              <a:pathLst>
                <a:path w="1223009" h="635">
                  <a:moveTo>
                    <a:pt x="0" y="0"/>
                  </a:moveTo>
                  <a:lnTo>
                    <a:pt x="1222933" y="2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2" name="object 82"/>
            <p:cNvSpPr/>
            <p:nvPr/>
          </p:nvSpPr>
          <p:spPr>
            <a:xfrm>
              <a:off x="13408811" y="2471766"/>
              <a:ext cx="496570" cy="497205"/>
            </a:xfrm>
            <a:custGeom>
              <a:avLst/>
              <a:gdLst/>
              <a:ahLst/>
              <a:cxnLst/>
              <a:rect l="l" t="t" r="r" b="b"/>
              <a:pathLst>
                <a:path w="496569" h="497205">
                  <a:moveTo>
                    <a:pt x="496557" y="496608"/>
                  </a:moveTo>
                  <a:lnTo>
                    <a:pt x="0" y="0"/>
                  </a:lnTo>
                  <a:lnTo>
                    <a:pt x="496557" y="496608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3443818" y="2889643"/>
              <a:ext cx="426720" cy="0"/>
            </a:xfrm>
            <a:custGeom>
              <a:avLst/>
              <a:gdLst/>
              <a:ahLst/>
              <a:cxnLst/>
              <a:rect l="l" t="t" r="r" b="b"/>
              <a:pathLst>
                <a:path w="426719">
                  <a:moveTo>
                    <a:pt x="0" y="0"/>
                  </a:moveTo>
                  <a:lnTo>
                    <a:pt x="426542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3677900" y="3227086"/>
              <a:ext cx="952500" cy="0"/>
            </a:xfrm>
            <a:custGeom>
              <a:avLst/>
              <a:gdLst/>
              <a:ahLst/>
              <a:cxnLst/>
              <a:rect l="l" t="t" r="r" b="b"/>
              <a:pathLst>
                <a:path w="952500">
                  <a:moveTo>
                    <a:pt x="952500" y="0"/>
                  </a:moveTo>
                  <a:lnTo>
                    <a:pt x="0" y="0"/>
                  </a:lnTo>
                  <a:lnTo>
                    <a:pt x="95250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5" name="object 85"/>
            <p:cNvSpPr/>
            <p:nvPr/>
          </p:nvSpPr>
          <p:spPr>
            <a:xfrm>
              <a:off x="14162496" y="2665281"/>
              <a:ext cx="0" cy="784860"/>
            </a:xfrm>
            <a:custGeom>
              <a:avLst/>
              <a:gdLst/>
              <a:ahLst/>
              <a:cxnLst/>
              <a:rect l="l" t="t" r="r" b="b"/>
              <a:pathLst>
                <a:path h="784860">
                  <a:moveTo>
                    <a:pt x="0" y="0"/>
                  </a:moveTo>
                  <a:lnTo>
                    <a:pt x="0" y="784517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3576705" y="2639721"/>
              <a:ext cx="836294" cy="835660"/>
            </a:xfrm>
            <a:custGeom>
              <a:avLst/>
              <a:gdLst/>
              <a:ahLst/>
              <a:cxnLst/>
              <a:rect l="l" t="t" r="r" b="b"/>
              <a:pathLst>
                <a:path w="836294" h="835660">
                  <a:moveTo>
                    <a:pt x="0" y="835634"/>
                  </a:moveTo>
                  <a:lnTo>
                    <a:pt x="835736" y="0"/>
                  </a:lnTo>
                  <a:lnTo>
                    <a:pt x="0" y="835634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7" name="object 87"/>
            <p:cNvSpPr/>
            <p:nvPr/>
          </p:nvSpPr>
          <p:spPr>
            <a:xfrm>
              <a:off x="13825013" y="2418063"/>
              <a:ext cx="0" cy="1279525"/>
            </a:xfrm>
            <a:custGeom>
              <a:avLst/>
              <a:gdLst/>
              <a:ahLst/>
              <a:cxnLst/>
              <a:rect l="l" t="t" r="r" b="b"/>
              <a:pathLst>
                <a:path h="1279525">
                  <a:moveTo>
                    <a:pt x="0" y="0"/>
                  </a:moveTo>
                  <a:lnTo>
                    <a:pt x="0" y="1278953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8" name="object 88"/>
            <p:cNvSpPr/>
            <p:nvPr/>
          </p:nvSpPr>
          <p:spPr>
            <a:xfrm>
              <a:off x="13671614" y="2888000"/>
              <a:ext cx="646430" cy="0"/>
            </a:xfrm>
            <a:custGeom>
              <a:avLst/>
              <a:gdLst/>
              <a:ahLst/>
              <a:cxnLst/>
              <a:rect l="l" t="t" r="r" b="b"/>
              <a:pathLst>
                <a:path w="646430">
                  <a:moveTo>
                    <a:pt x="645921" y="0"/>
                  </a:moveTo>
                  <a:lnTo>
                    <a:pt x="0" y="0"/>
                  </a:lnTo>
                  <a:lnTo>
                    <a:pt x="64592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9" name="object 89"/>
            <p:cNvSpPr/>
            <p:nvPr/>
          </p:nvSpPr>
          <p:spPr>
            <a:xfrm>
              <a:off x="13939987" y="3096662"/>
              <a:ext cx="690880" cy="690880"/>
            </a:xfrm>
            <a:custGeom>
              <a:avLst/>
              <a:gdLst/>
              <a:ahLst/>
              <a:cxnLst/>
              <a:rect l="l" t="t" r="r" b="b"/>
              <a:pathLst>
                <a:path w="690880" h="690879">
                  <a:moveTo>
                    <a:pt x="690412" y="0"/>
                  </a:moveTo>
                  <a:lnTo>
                    <a:pt x="0" y="690412"/>
                  </a:lnTo>
                  <a:lnTo>
                    <a:pt x="690412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0" name="object 90"/>
            <p:cNvSpPr/>
            <p:nvPr/>
          </p:nvSpPr>
          <p:spPr>
            <a:xfrm>
              <a:off x="14501604" y="3128753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4">
                  <a:moveTo>
                    <a:pt x="0" y="532536"/>
                  </a:moveTo>
                  <a:lnTo>
                    <a:pt x="0" y="0"/>
                  </a:lnTo>
                  <a:lnTo>
                    <a:pt x="0" y="53253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1" name="object 91"/>
            <p:cNvSpPr/>
            <p:nvPr/>
          </p:nvSpPr>
          <p:spPr>
            <a:xfrm>
              <a:off x="13336234" y="2759181"/>
              <a:ext cx="1294765" cy="1294765"/>
            </a:xfrm>
            <a:custGeom>
              <a:avLst/>
              <a:gdLst/>
              <a:ahLst/>
              <a:cxnLst/>
              <a:rect l="l" t="t" r="r" b="b"/>
              <a:pathLst>
                <a:path w="1294765" h="1294764">
                  <a:moveTo>
                    <a:pt x="1294165" y="0"/>
                  </a:moveTo>
                  <a:lnTo>
                    <a:pt x="0" y="1294178"/>
                  </a:lnTo>
                  <a:lnTo>
                    <a:pt x="1294165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2" name="object 92"/>
            <p:cNvSpPr/>
            <p:nvPr/>
          </p:nvSpPr>
          <p:spPr>
            <a:xfrm>
              <a:off x="14164131" y="2842614"/>
              <a:ext cx="0" cy="1104900"/>
            </a:xfrm>
            <a:custGeom>
              <a:avLst/>
              <a:gdLst/>
              <a:ahLst/>
              <a:cxnLst/>
              <a:rect l="l" t="t" r="r" b="b"/>
              <a:pathLst>
                <a:path h="1104900">
                  <a:moveTo>
                    <a:pt x="0" y="1104811"/>
                  </a:moveTo>
                  <a:lnTo>
                    <a:pt x="0" y="0"/>
                  </a:lnTo>
                  <a:lnTo>
                    <a:pt x="0" y="1104811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3" name="object 93"/>
            <p:cNvSpPr/>
            <p:nvPr/>
          </p:nvSpPr>
          <p:spPr>
            <a:xfrm>
              <a:off x="13714602" y="3902054"/>
              <a:ext cx="916305" cy="0"/>
            </a:xfrm>
            <a:custGeom>
              <a:avLst/>
              <a:gdLst/>
              <a:ahLst/>
              <a:cxnLst/>
              <a:rect l="l" t="t" r="r" b="b"/>
              <a:pathLst>
                <a:path w="916305">
                  <a:moveTo>
                    <a:pt x="915796" y="0"/>
                  </a:moveTo>
                  <a:lnTo>
                    <a:pt x="0" y="0"/>
                  </a:lnTo>
                  <a:lnTo>
                    <a:pt x="915796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4" name="object 94"/>
            <p:cNvSpPr/>
            <p:nvPr/>
          </p:nvSpPr>
          <p:spPr>
            <a:xfrm>
              <a:off x="14162487" y="3520469"/>
              <a:ext cx="0" cy="424180"/>
            </a:xfrm>
            <a:custGeom>
              <a:avLst/>
              <a:gdLst/>
              <a:ahLst/>
              <a:cxnLst/>
              <a:rect l="l" t="t" r="r" b="b"/>
              <a:pathLst>
                <a:path h="424179">
                  <a:moveTo>
                    <a:pt x="0" y="0"/>
                  </a:moveTo>
                  <a:lnTo>
                    <a:pt x="0" y="424053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5" name="object 95"/>
            <p:cNvSpPr/>
            <p:nvPr/>
          </p:nvSpPr>
          <p:spPr>
            <a:xfrm>
              <a:off x="13685838" y="3423772"/>
              <a:ext cx="617855" cy="617855"/>
            </a:xfrm>
            <a:custGeom>
              <a:avLst/>
              <a:gdLst/>
              <a:ahLst/>
              <a:cxnLst/>
              <a:rect l="l" t="t" r="r" b="b"/>
              <a:pathLst>
                <a:path w="617855" h="617854">
                  <a:moveTo>
                    <a:pt x="0" y="0"/>
                  </a:moveTo>
                  <a:lnTo>
                    <a:pt x="617461" y="617448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6" name="object 96"/>
            <p:cNvSpPr/>
            <p:nvPr/>
          </p:nvSpPr>
          <p:spPr>
            <a:xfrm>
              <a:off x="13570544" y="3562940"/>
              <a:ext cx="848360" cy="0"/>
            </a:xfrm>
            <a:custGeom>
              <a:avLst/>
              <a:gdLst/>
              <a:ahLst/>
              <a:cxnLst/>
              <a:rect l="l" t="t" r="r" b="b"/>
              <a:pathLst>
                <a:path w="848359">
                  <a:moveTo>
                    <a:pt x="848055" y="0"/>
                  </a:moveTo>
                  <a:lnTo>
                    <a:pt x="0" y="0"/>
                  </a:lnTo>
                  <a:lnTo>
                    <a:pt x="84805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7" name="object 97"/>
            <p:cNvSpPr/>
            <p:nvPr/>
          </p:nvSpPr>
          <p:spPr>
            <a:xfrm>
              <a:off x="14164131" y="3513208"/>
              <a:ext cx="0" cy="438784"/>
            </a:xfrm>
            <a:custGeom>
              <a:avLst/>
              <a:gdLst/>
              <a:ahLst/>
              <a:cxnLst/>
              <a:rect l="l" t="t" r="r" b="b"/>
              <a:pathLst>
                <a:path h="438785">
                  <a:moveTo>
                    <a:pt x="0" y="438581"/>
                  </a:moveTo>
                  <a:lnTo>
                    <a:pt x="0" y="0"/>
                  </a:lnTo>
                  <a:lnTo>
                    <a:pt x="0" y="438581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8" name="object 98"/>
            <p:cNvSpPr/>
            <p:nvPr/>
          </p:nvSpPr>
          <p:spPr>
            <a:xfrm>
              <a:off x="12117616" y="170420"/>
              <a:ext cx="2404110" cy="3414395"/>
            </a:xfrm>
            <a:custGeom>
              <a:avLst/>
              <a:gdLst/>
              <a:ahLst/>
              <a:cxnLst/>
              <a:rect l="l" t="t" r="r" b="b"/>
              <a:pathLst>
                <a:path w="2404109" h="3414395">
                  <a:moveTo>
                    <a:pt x="40005" y="356870"/>
                  </a:moveTo>
                  <a:lnTo>
                    <a:pt x="38430" y="349084"/>
                  </a:lnTo>
                  <a:lnTo>
                    <a:pt x="34137" y="342734"/>
                  </a:lnTo>
                  <a:lnTo>
                    <a:pt x="27787" y="338442"/>
                  </a:lnTo>
                  <a:lnTo>
                    <a:pt x="20002" y="336867"/>
                  </a:lnTo>
                  <a:lnTo>
                    <a:pt x="12217" y="338442"/>
                  </a:lnTo>
                  <a:lnTo>
                    <a:pt x="5867" y="342734"/>
                  </a:lnTo>
                  <a:lnTo>
                    <a:pt x="1574" y="349084"/>
                  </a:lnTo>
                  <a:lnTo>
                    <a:pt x="0" y="356870"/>
                  </a:lnTo>
                  <a:lnTo>
                    <a:pt x="1574" y="364655"/>
                  </a:lnTo>
                  <a:lnTo>
                    <a:pt x="5867" y="371017"/>
                  </a:lnTo>
                  <a:lnTo>
                    <a:pt x="12217" y="375297"/>
                  </a:lnTo>
                  <a:lnTo>
                    <a:pt x="20002" y="376859"/>
                  </a:lnTo>
                  <a:lnTo>
                    <a:pt x="27787" y="375297"/>
                  </a:lnTo>
                  <a:lnTo>
                    <a:pt x="34137" y="371017"/>
                  </a:lnTo>
                  <a:lnTo>
                    <a:pt x="38430" y="364655"/>
                  </a:lnTo>
                  <a:lnTo>
                    <a:pt x="40005" y="356870"/>
                  </a:lnTo>
                  <a:close/>
                </a:path>
                <a:path w="2404109" h="3414395">
                  <a:moveTo>
                    <a:pt x="373646" y="346303"/>
                  </a:moveTo>
                  <a:lnTo>
                    <a:pt x="366420" y="339077"/>
                  </a:lnTo>
                  <a:lnTo>
                    <a:pt x="348564" y="339077"/>
                  </a:lnTo>
                  <a:lnTo>
                    <a:pt x="341337" y="346303"/>
                  </a:lnTo>
                  <a:lnTo>
                    <a:pt x="341337" y="364159"/>
                  </a:lnTo>
                  <a:lnTo>
                    <a:pt x="348564" y="371386"/>
                  </a:lnTo>
                  <a:lnTo>
                    <a:pt x="357492" y="371386"/>
                  </a:lnTo>
                  <a:lnTo>
                    <a:pt x="366420" y="371386"/>
                  </a:lnTo>
                  <a:lnTo>
                    <a:pt x="373646" y="364159"/>
                  </a:lnTo>
                  <a:lnTo>
                    <a:pt x="373646" y="346303"/>
                  </a:lnTo>
                  <a:close/>
                </a:path>
                <a:path w="2404109" h="3414395">
                  <a:moveTo>
                    <a:pt x="374586" y="683260"/>
                  </a:moveTo>
                  <a:lnTo>
                    <a:pt x="366941" y="675614"/>
                  </a:lnTo>
                  <a:lnTo>
                    <a:pt x="348043" y="675614"/>
                  </a:lnTo>
                  <a:lnTo>
                    <a:pt x="340398" y="683260"/>
                  </a:lnTo>
                  <a:lnTo>
                    <a:pt x="340398" y="702157"/>
                  </a:lnTo>
                  <a:lnTo>
                    <a:pt x="348043" y="709803"/>
                  </a:lnTo>
                  <a:lnTo>
                    <a:pt x="357492" y="709803"/>
                  </a:lnTo>
                  <a:lnTo>
                    <a:pt x="366941" y="709803"/>
                  </a:lnTo>
                  <a:lnTo>
                    <a:pt x="374586" y="702157"/>
                  </a:lnTo>
                  <a:lnTo>
                    <a:pt x="374586" y="683260"/>
                  </a:lnTo>
                  <a:close/>
                </a:path>
                <a:path w="2404109" h="3414395">
                  <a:moveTo>
                    <a:pt x="375081" y="2032889"/>
                  </a:moveTo>
                  <a:lnTo>
                    <a:pt x="367207" y="2025002"/>
                  </a:lnTo>
                  <a:lnTo>
                    <a:pt x="357492" y="2025002"/>
                  </a:lnTo>
                  <a:lnTo>
                    <a:pt x="347776" y="2025002"/>
                  </a:lnTo>
                  <a:lnTo>
                    <a:pt x="339902" y="2032889"/>
                  </a:lnTo>
                  <a:lnTo>
                    <a:pt x="339902" y="2044014"/>
                  </a:lnTo>
                  <a:lnTo>
                    <a:pt x="340093" y="2045347"/>
                  </a:lnTo>
                  <a:lnTo>
                    <a:pt x="340410" y="2046655"/>
                  </a:lnTo>
                  <a:lnTo>
                    <a:pt x="341579" y="2055075"/>
                  </a:lnTo>
                  <a:lnTo>
                    <a:pt x="348754" y="2061578"/>
                  </a:lnTo>
                  <a:lnTo>
                    <a:pt x="366191" y="2061578"/>
                  </a:lnTo>
                  <a:lnTo>
                    <a:pt x="373329" y="2055126"/>
                  </a:lnTo>
                  <a:lnTo>
                    <a:pt x="374548" y="2046744"/>
                  </a:lnTo>
                  <a:lnTo>
                    <a:pt x="374865" y="2045411"/>
                  </a:lnTo>
                  <a:lnTo>
                    <a:pt x="375081" y="2044039"/>
                  </a:lnTo>
                  <a:lnTo>
                    <a:pt x="375081" y="2032889"/>
                  </a:lnTo>
                  <a:close/>
                </a:path>
                <a:path w="2404109" h="3414395">
                  <a:moveTo>
                    <a:pt x="712825" y="2033638"/>
                  </a:moveTo>
                  <a:lnTo>
                    <a:pt x="705561" y="2026373"/>
                  </a:lnTo>
                  <a:lnTo>
                    <a:pt x="687628" y="2026373"/>
                  </a:lnTo>
                  <a:lnTo>
                    <a:pt x="680364" y="2033638"/>
                  </a:lnTo>
                  <a:lnTo>
                    <a:pt x="680364" y="2051570"/>
                  </a:lnTo>
                  <a:lnTo>
                    <a:pt x="687628" y="2058835"/>
                  </a:lnTo>
                  <a:lnTo>
                    <a:pt x="696595" y="2058835"/>
                  </a:lnTo>
                  <a:lnTo>
                    <a:pt x="705561" y="2058835"/>
                  </a:lnTo>
                  <a:lnTo>
                    <a:pt x="712825" y="2051570"/>
                  </a:lnTo>
                  <a:lnTo>
                    <a:pt x="712825" y="2033638"/>
                  </a:lnTo>
                  <a:close/>
                </a:path>
                <a:path w="2404109" h="3414395">
                  <a:moveTo>
                    <a:pt x="713066" y="2372626"/>
                  </a:moveTo>
                  <a:lnTo>
                    <a:pt x="705700" y="2365248"/>
                  </a:lnTo>
                  <a:lnTo>
                    <a:pt x="696595" y="2365248"/>
                  </a:lnTo>
                  <a:lnTo>
                    <a:pt x="687489" y="2365248"/>
                  </a:lnTo>
                  <a:lnTo>
                    <a:pt x="680123" y="2372626"/>
                  </a:lnTo>
                  <a:lnTo>
                    <a:pt x="680123" y="2390838"/>
                  </a:lnTo>
                  <a:lnTo>
                    <a:pt x="687489" y="2398217"/>
                  </a:lnTo>
                  <a:lnTo>
                    <a:pt x="705700" y="2398217"/>
                  </a:lnTo>
                  <a:lnTo>
                    <a:pt x="713066" y="2390838"/>
                  </a:lnTo>
                  <a:lnTo>
                    <a:pt x="713066" y="2372626"/>
                  </a:lnTo>
                  <a:close/>
                </a:path>
                <a:path w="2404109" h="3414395">
                  <a:moveTo>
                    <a:pt x="713181" y="683539"/>
                  </a:moveTo>
                  <a:lnTo>
                    <a:pt x="705751" y="676122"/>
                  </a:lnTo>
                  <a:lnTo>
                    <a:pt x="696595" y="676122"/>
                  </a:lnTo>
                  <a:lnTo>
                    <a:pt x="687438" y="676122"/>
                  </a:lnTo>
                  <a:lnTo>
                    <a:pt x="680021" y="683539"/>
                  </a:lnTo>
                  <a:lnTo>
                    <a:pt x="680021" y="697509"/>
                  </a:lnTo>
                  <a:lnTo>
                    <a:pt x="682091" y="701789"/>
                  </a:lnTo>
                  <a:lnTo>
                    <a:pt x="685342" y="704811"/>
                  </a:lnTo>
                  <a:lnTo>
                    <a:pt x="688149" y="707834"/>
                  </a:lnTo>
                  <a:lnTo>
                    <a:pt x="692137" y="709764"/>
                  </a:lnTo>
                  <a:lnTo>
                    <a:pt x="701052" y="709764"/>
                  </a:lnTo>
                  <a:lnTo>
                    <a:pt x="705040" y="707834"/>
                  </a:lnTo>
                  <a:lnTo>
                    <a:pt x="707847" y="704811"/>
                  </a:lnTo>
                  <a:lnTo>
                    <a:pt x="711111" y="701789"/>
                  </a:lnTo>
                  <a:lnTo>
                    <a:pt x="713181" y="697509"/>
                  </a:lnTo>
                  <a:lnTo>
                    <a:pt x="713181" y="683539"/>
                  </a:lnTo>
                  <a:close/>
                </a:path>
                <a:path w="2404109" h="3414395">
                  <a:moveTo>
                    <a:pt x="713447" y="10096"/>
                  </a:moveTo>
                  <a:lnTo>
                    <a:pt x="705904" y="2552"/>
                  </a:lnTo>
                  <a:lnTo>
                    <a:pt x="687311" y="2552"/>
                  </a:lnTo>
                  <a:lnTo>
                    <a:pt x="679767" y="10096"/>
                  </a:lnTo>
                  <a:lnTo>
                    <a:pt x="679767" y="28702"/>
                  </a:lnTo>
                  <a:lnTo>
                    <a:pt x="687311" y="36245"/>
                  </a:lnTo>
                  <a:lnTo>
                    <a:pt x="696607" y="36245"/>
                  </a:lnTo>
                  <a:lnTo>
                    <a:pt x="705904" y="36245"/>
                  </a:lnTo>
                  <a:lnTo>
                    <a:pt x="713447" y="28702"/>
                  </a:lnTo>
                  <a:lnTo>
                    <a:pt x="713447" y="10096"/>
                  </a:lnTo>
                  <a:close/>
                </a:path>
                <a:path w="2404109" h="3414395">
                  <a:moveTo>
                    <a:pt x="714197" y="1695437"/>
                  </a:moveTo>
                  <a:lnTo>
                    <a:pt x="706310" y="1687563"/>
                  </a:lnTo>
                  <a:lnTo>
                    <a:pt x="696607" y="1687563"/>
                  </a:lnTo>
                  <a:lnTo>
                    <a:pt x="686904" y="1687563"/>
                  </a:lnTo>
                  <a:lnTo>
                    <a:pt x="679018" y="1695437"/>
                  </a:lnTo>
                  <a:lnTo>
                    <a:pt x="679018" y="1714868"/>
                  </a:lnTo>
                  <a:lnTo>
                    <a:pt x="686904" y="1722755"/>
                  </a:lnTo>
                  <a:lnTo>
                    <a:pt x="706310" y="1722755"/>
                  </a:lnTo>
                  <a:lnTo>
                    <a:pt x="714197" y="1714868"/>
                  </a:lnTo>
                  <a:lnTo>
                    <a:pt x="714197" y="1695437"/>
                  </a:lnTo>
                  <a:close/>
                </a:path>
                <a:path w="2404109" h="3414395">
                  <a:moveTo>
                    <a:pt x="715695" y="1031836"/>
                  </a:moveTo>
                  <a:lnTo>
                    <a:pt x="714197" y="1024407"/>
                  </a:lnTo>
                  <a:lnTo>
                    <a:pt x="710107" y="1018336"/>
                  </a:lnTo>
                  <a:lnTo>
                    <a:pt x="704037" y="1014247"/>
                  </a:lnTo>
                  <a:lnTo>
                    <a:pt x="696595" y="1012736"/>
                  </a:lnTo>
                  <a:lnTo>
                    <a:pt x="689165" y="1014247"/>
                  </a:lnTo>
                  <a:lnTo>
                    <a:pt x="683094" y="1018336"/>
                  </a:lnTo>
                  <a:lnTo>
                    <a:pt x="678992" y="1024407"/>
                  </a:lnTo>
                  <a:lnTo>
                    <a:pt x="677494" y="1031836"/>
                  </a:lnTo>
                  <a:lnTo>
                    <a:pt x="678992" y="1039279"/>
                  </a:lnTo>
                  <a:lnTo>
                    <a:pt x="683094" y="1045349"/>
                  </a:lnTo>
                  <a:lnTo>
                    <a:pt x="689165" y="1049439"/>
                  </a:lnTo>
                  <a:lnTo>
                    <a:pt x="696595" y="1050937"/>
                  </a:lnTo>
                  <a:lnTo>
                    <a:pt x="704037" y="1049439"/>
                  </a:lnTo>
                  <a:lnTo>
                    <a:pt x="710107" y="1045349"/>
                  </a:lnTo>
                  <a:lnTo>
                    <a:pt x="714197" y="1039279"/>
                  </a:lnTo>
                  <a:lnTo>
                    <a:pt x="715695" y="1031836"/>
                  </a:lnTo>
                  <a:close/>
                </a:path>
                <a:path w="2404109" h="3414395">
                  <a:moveTo>
                    <a:pt x="1047737" y="2036724"/>
                  </a:moveTo>
                  <a:lnTo>
                    <a:pt x="1041615" y="2030615"/>
                  </a:lnTo>
                  <a:lnTo>
                    <a:pt x="1034084" y="2030615"/>
                  </a:lnTo>
                  <a:lnTo>
                    <a:pt x="1026553" y="2030615"/>
                  </a:lnTo>
                  <a:lnTo>
                    <a:pt x="1020432" y="2036724"/>
                  </a:lnTo>
                  <a:lnTo>
                    <a:pt x="1020432" y="2051812"/>
                  </a:lnTo>
                  <a:lnTo>
                    <a:pt x="1026553" y="2057920"/>
                  </a:lnTo>
                  <a:lnTo>
                    <a:pt x="1041615" y="2057920"/>
                  </a:lnTo>
                  <a:lnTo>
                    <a:pt x="1047737" y="2051812"/>
                  </a:lnTo>
                  <a:lnTo>
                    <a:pt x="1047737" y="2036724"/>
                  </a:lnTo>
                  <a:close/>
                </a:path>
                <a:path w="2404109" h="3414395">
                  <a:moveTo>
                    <a:pt x="1048600" y="1359649"/>
                  </a:moveTo>
                  <a:lnTo>
                    <a:pt x="1042098" y="1353146"/>
                  </a:lnTo>
                  <a:lnTo>
                    <a:pt x="1034084" y="1353146"/>
                  </a:lnTo>
                  <a:lnTo>
                    <a:pt x="1030732" y="1353146"/>
                  </a:lnTo>
                  <a:lnTo>
                    <a:pt x="1027671" y="1354328"/>
                  </a:lnTo>
                  <a:lnTo>
                    <a:pt x="1025220" y="1356245"/>
                  </a:lnTo>
                  <a:lnTo>
                    <a:pt x="1021435" y="1358646"/>
                  </a:lnTo>
                  <a:lnTo>
                    <a:pt x="1018908" y="1362849"/>
                  </a:lnTo>
                  <a:lnTo>
                    <a:pt x="1018908" y="1372450"/>
                  </a:lnTo>
                  <a:lnTo>
                    <a:pt x="1021397" y="1376629"/>
                  </a:lnTo>
                  <a:lnTo>
                    <a:pt x="1025156" y="1379029"/>
                  </a:lnTo>
                  <a:lnTo>
                    <a:pt x="1027620" y="1380972"/>
                  </a:lnTo>
                  <a:lnTo>
                    <a:pt x="1030706" y="1382191"/>
                  </a:lnTo>
                  <a:lnTo>
                    <a:pt x="1042098" y="1382191"/>
                  </a:lnTo>
                  <a:lnTo>
                    <a:pt x="1048600" y="1375676"/>
                  </a:lnTo>
                  <a:lnTo>
                    <a:pt x="1048600" y="1359649"/>
                  </a:lnTo>
                  <a:close/>
                </a:path>
                <a:path w="2404109" h="3414395">
                  <a:moveTo>
                    <a:pt x="1054658" y="1705152"/>
                  </a:moveTo>
                  <a:lnTo>
                    <a:pt x="1053045" y="1697139"/>
                  </a:lnTo>
                  <a:lnTo>
                    <a:pt x="1048639" y="1690598"/>
                  </a:lnTo>
                  <a:lnTo>
                    <a:pt x="1042098" y="1686191"/>
                  </a:lnTo>
                  <a:lnTo>
                    <a:pt x="1034084" y="1684578"/>
                  </a:lnTo>
                  <a:lnTo>
                    <a:pt x="1026071" y="1686191"/>
                  </a:lnTo>
                  <a:lnTo>
                    <a:pt x="1019530" y="1690598"/>
                  </a:lnTo>
                  <a:lnTo>
                    <a:pt x="1015123" y="1697139"/>
                  </a:lnTo>
                  <a:lnTo>
                    <a:pt x="1013510" y="1705152"/>
                  </a:lnTo>
                  <a:lnTo>
                    <a:pt x="1015123" y="1713166"/>
                  </a:lnTo>
                  <a:lnTo>
                    <a:pt x="1019530" y="1719707"/>
                  </a:lnTo>
                  <a:lnTo>
                    <a:pt x="1026071" y="1724113"/>
                  </a:lnTo>
                  <a:lnTo>
                    <a:pt x="1034084" y="1725739"/>
                  </a:lnTo>
                  <a:lnTo>
                    <a:pt x="1042098" y="1724113"/>
                  </a:lnTo>
                  <a:lnTo>
                    <a:pt x="1048639" y="1719707"/>
                  </a:lnTo>
                  <a:lnTo>
                    <a:pt x="1053045" y="1713166"/>
                  </a:lnTo>
                  <a:lnTo>
                    <a:pt x="1054658" y="1705152"/>
                  </a:lnTo>
                  <a:close/>
                </a:path>
                <a:path w="2404109" h="3414395">
                  <a:moveTo>
                    <a:pt x="1384858" y="349529"/>
                  </a:moveTo>
                  <a:lnTo>
                    <a:pt x="1378902" y="343573"/>
                  </a:lnTo>
                  <a:lnTo>
                    <a:pt x="1371561" y="343573"/>
                  </a:lnTo>
                  <a:lnTo>
                    <a:pt x="1364221" y="343573"/>
                  </a:lnTo>
                  <a:lnTo>
                    <a:pt x="1358277" y="349529"/>
                  </a:lnTo>
                  <a:lnTo>
                    <a:pt x="1358277" y="364210"/>
                  </a:lnTo>
                  <a:lnTo>
                    <a:pt x="1364221" y="370166"/>
                  </a:lnTo>
                  <a:lnTo>
                    <a:pt x="1378902" y="370166"/>
                  </a:lnTo>
                  <a:lnTo>
                    <a:pt x="1384858" y="364210"/>
                  </a:lnTo>
                  <a:lnTo>
                    <a:pt x="1384858" y="349529"/>
                  </a:lnTo>
                  <a:close/>
                </a:path>
                <a:path w="2404109" h="3414395">
                  <a:moveTo>
                    <a:pt x="1386852" y="9296"/>
                  </a:moveTo>
                  <a:lnTo>
                    <a:pt x="1380007" y="2451"/>
                  </a:lnTo>
                  <a:lnTo>
                    <a:pt x="1366253" y="2451"/>
                  </a:lnTo>
                  <a:lnTo>
                    <a:pt x="1361579" y="5156"/>
                  </a:lnTo>
                  <a:lnTo>
                    <a:pt x="1358836" y="9245"/>
                  </a:lnTo>
                  <a:lnTo>
                    <a:pt x="1356385" y="11938"/>
                  </a:lnTo>
                  <a:lnTo>
                    <a:pt x="1354848" y="15468"/>
                  </a:lnTo>
                  <a:lnTo>
                    <a:pt x="1354848" y="27698"/>
                  </a:lnTo>
                  <a:lnTo>
                    <a:pt x="1361592" y="34442"/>
                  </a:lnTo>
                  <a:lnTo>
                    <a:pt x="1369898" y="34442"/>
                  </a:lnTo>
                  <a:lnTo>
                    <a:pt x="1373111" y="34442"/>
                  </a:lnTo>
                  <a:lnTo>
                    <a:pt x="1376070" y="33426"/>
                  </a:lnTo>
                  <a:lnTo>
                    <a:pt x="1378521" y="31699"/>
                  </a:lnTo>
                  <a:lnTo>
                    <a:pt x="1379893" y="30911"/>
                  </a:lnTo>
                  <a:lnTo>
                    <a:pt x="1381125" y="29921"/>
                  </a:lnTo>
                  <a:lnTo>
                    <a:pt x="1382166" y="28727"/>
                  </a:lnTo>
                  <a:lnTo>
                    <a:pt x="1385049" y="25958"/>
                  </a:lnTo>
                  <a:lnTo>
                    <a:pt x="1386852" y="22072"/>
                  </a:lnTo>
                  <a:lnTo>
                    <a:pt x="1386852" y="9296"/>
                  </a:lnTo>
                  <a:close/>
                </a:path>
                <a:path w="2404109" h="3414395">
                  <a:moveTo>
                    <a:pt x="1387627" y="2032812"/>
                  </a:moveTo>
                  <a:lnTo>
                    <a:pt x="1379689" y="2024888"/>
                  </a:lnTo>
                  <a:lnTo>
                    <a:pt x="1369910" y="2024888"/>
                  </a:lnTo>
                  <a:lnTo>
                    <a:pt x="1360131" y="2024888"/>
                  </a:lnTo>
                  <a:lnTo>
                    <a:pt x="1352194" y="2032812"/>
                  </a:lnTo>
                  <a:lnTo>
                    <a:pt x="1352194" y="2052383"/>
                  </a:lnTo>
                  <a:lnTo>
                    <a:pt x="1360131" y="2060321"/>
                  </a:lnTo>
                  <a:lnTo>
                    <a:pt x="1379689" y="2060321"/>
                  </a:lnTo>
                  <a:lnTo>
                    <a:pt x="1387627" y="2052383"/>
                  </a:lnTo>
                  <a:lnTo>
                    <a:pt x="1387627" y="2032812"/>
                  </a:lnTo>
                  <a:close/>
                </a:path>
                <a:path w="2404109" h="3414395">
                  <a:moveTo>
                    <a:pt x="1387665" y="684568"/>
                  </a:moveTo>
                  <a:lnTo>
                    <a:pt x="1379715" y="676617"/>
                  </a:lnTo>
                  <a:lnTo>
                    <a:pt x="1360106" y="676617"/>
                  </a:lnTo>
                  <a:lnTo>
                    <a:pt x="1352156" y="684568"/>
                  </a:lnTo>
                  <a:lnTo>
                    <a:pt x="1352156" y="704176"/>
                  </a:lnTo>
                  <a:lnTo>
                    <a:pt x="1360106" y="712127"/>
                  </a:lnTo>
                  <a:lnTo>
                    <a:pt x="1369910" y="712127"/>
                  </a:lnTo>
                  <a:lnTo>
                    <a:pt x="1379715" y="712127"/>
                  </a:lnTo>
                  <a:lnTo>
                    <a:pt x="1387665" y="704176"/>
                  </a:lnTo>
                  <a:lnTo>
                    <a:pt x="1387665" y="684568"/>
                  </a:lnTo>
                  <a:close/>
                </a:path>
                <a:path w="2404109" h="3414395">
                  <a:moveTo>
                    <a:pt x="1388402" y="1360004"/>
                  </a:moveTo>
                  <a:lnTo>
                    <a:pt x="1380845" y="1352461"/>
                  </a:lnTo>
                  <a:lnTo>
                    <a:pt x="1371549" y="1352461"/>
                  </a:lnTo>
                  <a:lnTo>
                    <a:pt x="1362252" y="1352461"/>
                  </a:lnTo>
                  <a:lnTo>
                    <a:pt x="1354696" y="1360004"/>
                  </a:lnTo>
                  <a:lnTo>
                    <a:pt x="1354696" y="1378623"/>
                  </a:lnTo>
                  <a:lnTo>
                    <a:pt x="1362252" y="1386154"/>
                  </a:lnTo>
                  <a:lnTo>
                    <a:pt x="1380845" y="1386154"/>
                  </a:lnTo>
                  <a:lnTo>
                    <a:pt x="1388402" y="1378623"/>
                  </a:lnTo>
                  <a:lnTo>
                    <a:pt x="1388402" y="1360004"/>
                  </a:lnTo>
                  <a:close/>
                </a:path>
                <a:path w="2404109" h="3414395">
                  <a:moveTo>
                    <a:pt x="1389049" y="1020521"/>
                  </a:moveTo>
                  <a:lnTo>
                    <a:pt x="1381213" y="1012685"/>
                  </a:lnTo>
                  <a:lnTo>
                    <a:pt x="1371549" y="1012685"/>
                  </a:lnTo>
                  <a:lnTo>
                    <a:pt x="1361884" y="1012685"/>
                  </a:lnTo>
                  <a:lnTo>
                    <a:pt x="1354048" y="1020521"/>
                  </a:lnTo>
                  <a:lnTo>
                    <a:pt x="1354048" y="1039863"/>
                  </a:lnTo>
                  <a:lnTo>
                    <a:pt x="1361884" y="1047711"/>
                  </a:lnTo>
                  <a:lnTo>
                    <a:pt x="1381213" y="1047711"/>
                  </a:lnTo>
                  <a:lnTo>
                    <a:pt x="1389049" y="1039863"/>
                  </a:lnTo>
                  <a:lnTo>
                    <a:pt x="1389049" y="1020521"/>
                  </a:lnTo>
                  <a:close/>
                </a:path>
                <a:path w="2404109" h="3414395">
                  <a:moveTo>
                    <a:pt x="1723123" y="2373947"/>
                  </a:moveTo>
                  <a:lnTo>
                    <a:pt x="1716811" y="2367648"/>
                  </a:lnTo>
                  <a:lnTo>
                    <a:pt x="1709026" y="2367648"/>
                  </a:lnTo>
                  <a:lnTo>
                    <a:pt x="1701241" y="2367648"/>
                  </a:lnTo>
                  <a:lnTo>
                    <a:pt x="1694929" y="2373947"/>
                  </a:lnTo>
                  <a:lnTo>
                    <a:pt x="1694929" y="2389530"/>
                  </a:lnTo>
                  <a:lnTo>
                    <a:pt x="1701241" y="2395842"/>
                  </a:lnTo>
                  <a:lnTo>
                    <a:pt x="1716811" y="2395842"/>
                  </a:lnTo>
                  <a:lnTo>
                    <a:pt x="1723123" y="2389530"/>
                  </a:lnTo>
                  <a:lnTo>
                    <a:pt x="1723123" y="2373947"/>
                  </a:lnTo>
                  <a:close/>
                </a:path>
                <a:path w="2404109" h="3414395">
                  <a:moveTo>
                    <a:pt x="1723555" y="2718219"/>
                  </a:moveTo>
                  <a:lnTo>
                    <a:pt x="1723453" y="2717228"/>
                  </a:lnTo>
                  <a:lnTo>
                    <a:pt x="1721878" y="2708745"/>
                  </a:lnTo>
                  <a:lnTo>
                    <a:pt x="1715312" y="2703030"/>
                  </a:lnTo>
                  <a:lnTo>
                    <a:pt x="1698459" y="2703030"/>
                  </a:lnTo>
                  <a:lnTo>
                    <a:pt x="1691220" y="2710269"/>
                  </a:lnTo>
                  <a:lnTo>
                    <a:pt x="1691220" y="2728137"/>
                  </a:lnTo>
                  <a:lnTo>
                    <a:pt x="1698459" y="2735364"/>
                  </a:lnTo>
                  <a:lnTo>
                    <a:pt x="1707388" y="2735364"/>
                  </a:lnTo>
                  <a:lnTo>
                    <a:pt x="1715274" y="2735364"/>
                  </a:lnTo>
                  <a:lnTo>
                    <a:pt x="1721827" y="2729700"/>
                  </a:lnTo>
                  <a:lnTo>
                    <a:pt x="1723453" y="2721254"/>
                  </a:lnTo>
                  <a:lnTo>
                    <a:pt x="1723555" y="2720251"/>
                  </a:lnTo>
                  <a:lnTo>
                    <a:pt x="1723555" y="2718219"/>
                  </a:lnTo>
                  <a:close/>
                </a:path>
                <a:path w="2404109" h="3414395">
                  <a:moveTo>
                    <a:pt x="1723618" y="2034527"/>
                  </a:moveTo>
                  <a:lnTo>
                    <a:pt x="1717090" y="2027999"/>
                  </a:lnTo>
                  <a:lnTo>
                    <a:pt x="1709026" y="2027999"/>
                  </a:lnTo>
                  <a:lnTo>
                    <a:pt x="1700961" y="2027999"/>
                  </a:lnTo>
                  <a:lnTo>
                    <a:pt x="1694434" y="2034527"/>
                  </a:lnTo>
                  <a:lnTo>
                    <a:pt x="1694434" y="2050669"/>
                  </a:lnTo>
                  <a:lnTo>
                    <a:pt x="1700961" y="2057209"/>
                  </a:lnTo>
                  <a:lnTo>
                    <a:pt x="1717090" y="2057209"/>
                  </a:lnTo>
                  <a:lnTo>
                    <a:pt x="1723618" y="2050669"/>
                  </a:lnTo>
                  <a:lnTo>
                    <a:pt x="1723618" y="2034527"/>
                  </a:lnTo>
                  <a:close/>
                </a:path>
                <a:path w="2404109" h="3414395">
                  <a:moveTo>
                    <a:pt x="1723999" y="3047479"/>
                  </a:moveTo>
                  <a:lnTo>
                    <a:pt x="1716570" y="3040037"/>
                  </a:lnTo>
                  <a:lnTo>
                    <a:pt x="1698205" y="3040037"/>
                  </a:lnTo>
                  <a:lnTo>
                    <a:pt x="1690763" y="3047479"/>
                  </a:lnTo>
                  <a:lnTo>
                    <a:pt x="1690763" y="3065830"/>
                  </a:lnTo>
                  <a:lnTo>
                    <a:pt x="1698205" y="3073273"/>
                  </a:lnTo>
                  <a:lnTo>
                    <a:pt x="1707388" y="3073273"/>
                  </a:lnTo>
                  <a:lnTo>
                    <a:pt x="1716570" y="3073273"/>
                  </a:lnTo>
                  <a:lnTo>
                    <a:pt x="1723999" y="3065830"/>
                  </a:lnTo>
                  <a:lnTo>
                    <a:pt x="1723999" y="3047479"/>
                  </a:lnTo>
                  <a:close/>
                </a:path>
                <a:path w="2404109" h="3414395">
                  <a:moveTo>
                    <a:pt x="1727365" y="3394164"/>
                  </a:moveTo>
                  <a:lnTo>
                    <a:pt x="1725803" y="3386378"/>
                  </a:lnTo>
                  <a:lnTo>
                    <a:pt x="1721523" y="3380028"/>
                  </a:lnTo>
                  <a:lnTo>
                    <a:pt x="1715173" y="3375749"/>
                  </a:lnTo>
                  <a:lnTo>
                    <a:pt x="1707388" y="3374186"/>
                  </a:lnTo>
                  <a:lnTo>
                    <a:pt x="1699615" y="3375749"/>
                  </a:lnTo>
                  <a:lnTo>
                    <a:pt x="1693265" y="3380028"/>
                  </a:lnTo>
                  <a:lnTo>
                    <a:pt x="1688985" y="3386378"/>
                  </a:lnTo>
                  <a:lnTo>
                    <a:pt x="1687410" y="3394164"/>
                  </a:lnTo>
                  <a:lnTo>
                    <a:pt x="1688985" y="3401949"/>
                  </a:lnTo>
                  <a:lnTo>
                    <a:pt x="1693265" y="3408311"/>
                  </a:lnTo>
                  <a:lnTo>
                    <a:pt x="1699615" y="3412591"/>
                  </a:lnTo>
                  <a:lnTo>
                    <a:pt x="1707388" y="3414166"/>
                  </a:lnTo>
                  <a:lnTo>
                    <a:pt x="1715173" y="3412591"/>
                  </a:lnTo>
                  <a:lnTo>
                    <a:pt x="1721523" y="3408311"/>
                  </a:lnTo>
                  <a:lnTo>
                    <a:pt x="1725803" y="3401949"/>
                  </a:lnTo>
                  <a:lnTo>
                    <a:pt x="1727365" y="3394164"/>
                  </a:lnTo>
                  <a:close/>
                </a:path>
                <a:path w="2404109" h="3414395">
                  <a:moveTo>
                    <a:pt x="1728431" y="19392"/>
                  </a:moveTo>
                  <a:lnTo>
                    <a:pt x="1726895" y="11849"/>
                  </a:lnTo>
                  <a:lnTo>
                    <a:pt x="1722742" y="5676"/>
                  </a:lnTo>
                  <a:lnTo>
                    <a:pt x="1716582" y="1524"/>
                  </a:lnTo>
                  <a:lnTo>
                    <a:pt x="1709039" y="0"/>
                  </a:lnTo>
                  <a:lnTo>
                    <a:pt x="1701482" y="1524"/>
                  </a:lnTo>
                  <a:lnTo>
                    <a:pt x="1695323" y="5676"/>
                  </a:lnTo>
                  <a:lnTo>
                    <a:pt x="1691170" y="11849"/>
                  </a:lnTo>
                  <a:lnTo>
                    <a:pt x="1689646" y="19392"/>
                  </a:lnTo>
                  <a:lnTo>
                    <a:pt x="1691170" y="26949"/>
                  </a:lnTo>
                  <a:lnTo>
                    <a:pt x="1695323" y="33108"/>
                  </a:lnTo>
                  <a:lnTo>
                    <a:pt x="1701482" y="37274"/>
                  </a:lnTo>
                  <a:lnTo>
                    <a:pt x="1709039" y="38798"/>
                  </a:lnTo>
                  <a:lnTo>
                    <a:pt x="1716582" y="37274"/>
                  </a:lnTo>
                  <a:lnTo>
                    <a:pt x="1722742" y="33108"/>
                  </a:lnTo>
                  <a:lnTo>
                    <a:pt x="1726895" y="26949"/>
                  </a:lnTo>
                  <a:lnTo>
                    <a:pt x="1728431" y="19392"/>
                  </a:lnTo>
                  <a:close/>
                </a:path>
                <a:path w="2404109" h="3414395">
                  <a:moveTo>
                    <a:pt x="2060346" y="3047390"/>
                  </a:moveTo>
                  <a:lnTo>
                    <a:pt x="2054148" y="3041192"/>
                  </a:lnTo>
                  <a:lnTo>
                    <a:pt x="2046503" y="3041192"/>
                  </a:lnTo>
                  <a:lnTo>
                    <a:pt x="2038858" y="3041192"/>
                  </a:lnTo>
                  <a:lnTo>
                    <a:pt x="2032660" y="3047390"/>
                  </a:lnTo>
                  <a:lnTo>
                    <a:pt x="2032660" y="3062694"/>
                  </a:lnTo>
                  <a:lnTo>
                    <a:pt x="2038858" y="3068891"/>
                  </a:lnTo>
                  <a:lnTo>
                    <a:pt x="2054148" y="3068891"/>
                  </a:lnTo>
                  <a:lnTo>
                    <a:pt x="2060346" y="3062694"/>
                  </a:lnTo>
                  <a:lnTo>
                    <a:pt x="2060346" y="3047390"/>
                  </a:lnTo>
                  <a:close/>
                </a:path>
                <a:path w="2404109" h="3414395">
                  <a:moveTo>
                    <a:pt x="2060816" y="1696326"/>
                  </a:moveTo>
                  <a:lnTo>
                    <a:pt x="2053678" y="1689188"/>
                  </a:lnTo>
                  <a:lnTo>
                    <a:pt x="2036051" y="1689188"/>
                  </a:lnTo>
                  <a:lnTo>
                    <a:pt x="2028913" y="1696326"/>
                  </a:lnTo>
                  <a:lnTo>
                    <a:pt x="2028913" y="1713953"/>
                  </a:lnTo>
                  <a:lnTo>
                    <a:pt x="2036051" y="1721091"/>
                  </a:lnTo>
                  <a:lnTo>
                    <a:pt x="2044865" y="1721091"/>
                  </a:lnTo>
                  <a:lnTo>
                    <a:pt x="2053678" y="1721091"/>
                  </a:lnTo>
                  <a:lnTo>
                    <a:pt x="2060816" y="1713953"/>
                  </a:lnTo>
                  <a:lnTo>
                    <a:pt x="2060816" y="1696326"/>
                  </a:lnTo>
                  <a:close/>
                </a:path>
                <a:path w="2404109" h="3414395">
                  <a:moveTo>
                    <a:pt x="2061438" y="2033460"/>
                  </a:moveTo>
                  <a:lnTo>
                    <a:pt x="2054021" y="2026043"/>
                  </a:lnTo>
                  <a:lnTo>
                    <a:pt x="2035721" y="2026043"/>
                  </a:lnTo>
                  <a:lnTo>
                    <a:pt x="2028317" y="2033460"/>
                  </a:lnTo>
                  <a:lnTo>
                    <a:pt x="2028317" y="2051773"/>
                  </a:lnTo>
                  <a:lnTo>
                    <a:pt x="2035721" y="2059190"/>
                  </a:lnTo>
                  <a:lnTo>
                    <a:pt x="2044877" y="2059190"/>
                  </a:lnTo>
                  <a:lnTo>
                    <a:pt x="2054021" y="2059190"/>
                  </a:lnTo>
                  <a:lnTo>
                    <a:pt x="2061438" y="2051773"/>
                  </a:lnTo>
                  <a:lnTo>
                    <a:pt x="2061438" y="2033460"/>
                  </a:lnTo>
                  <a:close/>
                </a:path>
                <a:path w="2404109" h="3414395">
                  <a:moveTo>
                    <a:pt x="2061641" y="685088"/>
                  </a:moveTo>
                  <a:lnTo>
                    <a:pt x="2054123" y="677583"/>
                  </a:lnTo>
                  <a:lnTo>
                    <a:pt x="2035606" y="677583"/>
                  </a:lnTo>
                  <a:lnTo>
                    <a:pt x="2028088" y="685088"/>
                  </a:lnTo>
                  <a:lnTo>
                    <a:pt x="2028088" y="703618"/>
                  </a:lnTo>
                  <a:lnTo>
                    <a:pt x="2035606" y="711136"/>
                  </a:lnTo>
                  <a:lnTo>
                    <a:pt x="2044865" y="711136"/>
                  </a:lnTo>
                  <a:lnTo>
                    <a:pt x="2054123" y="711136"/>
                  </a:lnTo>
                  <a:lnTo>
                    <a:pt x="2061641" y="703618"/>
                  </a:lnTo>
                  <a:lnTo>
                    <a:pt x="2061641" y="685088"/>
                  </a:lnTo>
                  <a:close/>
                </a:path>
                <a:path w="2404109" h="3414395">
                  <a:moveTo>
                    <a:pt x="2062619" y="1022032"/>
                  </a:moveTo>
                  <a:lnTo>
                    <a:pt x="2054682" y="1014069"/>
                  </a:lnTo>
                  <a:lnTo>
                    <a:pt x="2035048" y="1014069"/>
                  </a:lnTo>
                  <a:lnTo>
                    <a:pt x="2027097" y="1022032"/>
                  </a:lnTo>
                  <a:lnTo>
                    <a:pt x="2027097" y="1041654"/>
                  </a:lnTo>
                  <a:lnTo>
                    <a:pt x="2035048" y="1049604"/>
                  </a:lnTo>
                  <a:lnTo>
                    <a:pt x="2044865" y="1049604"/>
                  </a:lnTo>
                  <a:lnTo>
                    <a:pt x="2054682" y="1049604"/>
                  </a:lnTo>
                  <a:lnTo>
                    <a:pt x="2062619" y="1041654"/>
                  </a:lnTo>
                  <a:lnTo>
                    <a:pt x="2062619" y="1022032"/>
                  </a:lnTo>
                  <a:close/>
                </a:path>
                <a:path w="2404109" h="3414395">
                  <a:moveTo>
                    <a:pt x="2062861" y="347840"/>
                  </a:moveTo>
                  <a:lnTo>
                    <a:pt x="2055533" y="340525"/>
                  </a:lnTo>
                  <a:lnTo>
                    <a:pt x="2037461" y="340525"/>
                  </a:lnTo>
                  <a:lnTo>
                    <a:pt x="2030145" y="347840"/>
                  </a:lnTo>
                  <a:lnTo>
                    <a:pt x="2030145" y="365925"/>
                  </a:lnTo>
                  <a:lnTo>
                    <a:pt x="2037461" y="373240"/>
                  </a:lnTo>
                  <a:lnTo>
                    <a:pt x="2046503" y="373240"/>
                  </a:lnTo>
                  <a:lnTo>
                    <a:pt x="2055533" y="373240"/>
                  </a:lnTo>
                  <a:lnTo>
                    <a:pt x="2062861" y="365925"/>
                  </a:lnTo>
                  <a:lnTo>
                    <a:pt x="2062861" y="347840"/>
                  </a:lnTo>
                  <a:close/>
                </a:path>
                <a:path w="2404109" h="3414395">
                  <a:moveTo>
                    <a:pt x="2062873" y="2371077"/>
                  </a:moveTo>
                  <a:lnTo>
                    <a:pt x="2055545" y="2363736"/>
                  </a:lnTo>
                  <a:lnTo>
                    <a:pt x="2037461" y="2363736"/>
                  </a:lnTo>
                  <a:lnTo>
                    <a:pt x="2030133" y="2371077"/>
                  </a:lnTo>
                  <a:lnTo>
                    <a:pt x="2030133" y="2389162"/>
                  </a:lnTo>
                  <a:lnTo>
                    <a:pt x="2037461" y="2396490"/>
                  </a:lnTo>
                  <a:lnTo>
                    <a:pt x="2046503" y="2396490"/>
                  </a:lnTo>
                  <a:lnTo>
                    <a:pt x="2055545" y="2396490"/>
                  </a:lnTo>
                  <a:lnTo>
                    <a:pt x="2062873" y="2389162"/>
                  </a:lnTo>
                  <a:lnTo>
                    <a:pt x="2062873" y="2371077"/>
                  </a:lnTo>
                  <a:close/>
                </a:path>
                <a:path w="2404109" h="3414395">
                  <a:moveTo>
                    <a:pt x="2063267" y="2717584"/>
                  </a:moveTo>
                  <a:lnTo>
                    <a:pt x="2061819" y="2710421"/>
                  </a:lnTo>
                  <a:lnTo>
                    <a:pt x="2057882" y="2704566"/>
                  </a:lnTo>
                  <a:lnTo>
                    <a:pt x="2052027" y="2700629"/>
                  </a:lnTo>
                  <a:lnTo>
                    <a:pt x="2044877" y="2699181"/>
                  </a:lnTo>
                  <a:lnTo>
                    <a:pt x="2037715" y="2700629"/>
                  </a:lnTo>
                  <a:lnTo>
                    <a:pt x="2031873" y="2704566"/>
                  </a:lnTo>
                  <a:lnTo>
                    <a:pt x="2027923" y="2710421"/>
                  </a:lnTo>
                  <a:lnTo>
                    <a:pt x="2026488" y="2717584"/>
                  </a:lnTo>
                  <a:lnTo>
                    <a:pt x="2027923" y="2724747"/>
                  </a:lnTo>
                  <a:lnTo>
                    <a:pt x="2031873" y="2730589"/>
                  </a:lnTo>
                  <a:lnTo>
                    <a:pt x="2037715" y="2734538"/>
                  </a:lnTo>
                  <a:lnTo>
                    <a:pt x="2044877" y="2735986"/>
                  </a:lnTo>
                  <a:lnTo>
                    <a:pt x="2052027" y="2734538"/>
                  </a:lnTo>
                  <a:lnTo>
                    <a:pt x="2057882" y="2730589"/>
                  </a:lnTo>
                  <a:lnTo>
                    <a:pt x="2061819" y="2724747"/>
                  </a:lnTo>
                  <a:lnTo>
                    <a:pt x="2063267" y="2717584"/>
                  </a:lnTo>
                  <a:close/>
                </a:path>
                <a:path w="2404109" h="3414395">
                  <a:moveTo>
                    <a:pt x="2398230" y="2372982"/>
                  </a:moveTo>
                  <a:lnTo>
                    <a:pt x="2391118" y="2365870"/>
                  </a:lnTo>
                  <a:lnTo>
                    <a:pt x="2373592" y="2365870"/>
                  </a:lnTo>
                  <a:lnTo>
                    <a:pt x="2366492" y="2372982"/>
                  </a:lnTo>
                  <a:lnTo>
                    <a:pt x="2366492" y="2390508"/>
                  </a:lnTo>
                  <a:lnTo>
                    <a:pt x="2373592" y="2397620"/>
                  </a:lnTo>
                  <a:lnTo>
                    <a:pt x="2382355" y="2397620"/>
                  </a:lnTo>
                  <a:lnTo>
                    <a:pt x="2391118" y="2397620"/>
                  </a:lnTo>
                  <a:lnTo>
                    <a:pt x="2398230" y="2390508"/>
                  </a:lnTo>
                  <a:lnTo>
                    <a:pt x="2398230" y="2372982"/>
                  </a:lnTo>
                  <a:close/>
                </a:path>
                <a:path w="2404109" h="3414395">
                  <a:moveTo>
                    <a:pt x="2399538" y="1696554"/>
                  </a:moveTo>
                  <a:lnTo>
                    <a:pt x="2392578" y="1689595"/>
                  </a:lnTo>
                  <a:lnTo>
                    <a:pt x="2375382" y="1689595"/>
                  </a:lnTo>
                  <a:lnTo>
                    <a:pt x="2368423" y="1696554"/>
                  </a:lnTo>
                  <a:lnTo>
                    <a:pt x="2368423" y="1713738"/>
                  </a:lnTo>
                  <a:lnTo>
                    <a:pt x="2375382" y="1720710"/>
                  </a:lnTo>
                  <a:lnTo>
                    <a:pt x="2383980" y="1720710"/>
                  </a:lnTo>
                  <a:lnTo>
                    <a:pt x="2392578" y="1720710"/>
                  </a:lnTo>
                  <a:lnTo>
                    <a:pt x="2399538" y="1713738"/>
                  </a:lnTo>
                  <a:lnTo>
                    <a:pt x="2399538" y="1696554"/>
                  </a:lnTo>
                  <a:close/>
                </a:path>
                <a:path w="2404109" h="3414395">
                  <a:moveTo>
                    <a:pt x="2400109" y="347065"/>
                  </a:moveTo>
                  <a:lnTo>
                    <a:pt x="2392146" y="339115"/>
                  </a:lnTo>
                  <a:lnTo>
                    <a:pt x="2372525" y="339115"/>
                  </a:lnTo>
                  <a:lnTo>
                    <a:pt x="2364575" y="347065"/>
                  </a:lnTo>
                  <a:lnTo>
                    <a:pt x="2364575" y="366687"/>
                  </a:lnTo>
                  <a:lnTo>
                    <a:pt x="2372525" y="374637"/>
                  </a:lnTo>
                  <a:lnTo>
                    <a:pt x="2382342" y="374637"/>
                  </a:lnTo>
                  <a:lnTo>
                    <a:pt x="2392146" y="374637"/>
                  </a:lnTo>
                  <a:lnTo>
                    <a:pt x="2400109" y="366687"/>
                  </a:lnTo>
                  <a:lnTo>
                    <a:pt x="2400109" y="347065"/>
                  </a:lnTo>
                  <a:close/>
                </a:path>
                <a:path w="2404109" h="3414395">
                  <a:moveTo>
                    <a:pt x="2400389" y="3045980"/>
                  </a:moveTo>
                  <a:lnTo>
                    <a:pt x="2393035" y="3038627"/>
                  </a:lnTo>
                  <a:lnTo>
                    <a:pt x="2383980" y="3038627"/>
                  </a:lnTo>
                  <a:lnTo>
                    <a:pt x="2374925" y="3038627"/>
                  </a:lnTo>
                  <a:lnTo>
                    <a:pt x="2367572" y="3045980"/>
                  </a:lnTo>
                  <a:lnTo>
                    <a:pt x="2367572" y="3064091"/>
                  </a:lnTo>
                  <a:lnTo>
                    <a:pt x="2374925" y="3071457"/>
                  </a:lnTo>
                  <a:lnTo>
                    <a:pt x="2393035" y="3071457"/>
                  </a:lnTo>
                  <a:lnTo>
                    <a:pt x="2400389" y="3064091"/>
                  </a:lnTo>
                  <a:lnTo>
                    <a:pt x="2400389" y="3045980"/>
                  </a:lnTo>
                  <a:close/>
                </a:path>
                <a:path w="2404109" h="3414395">
                  <a:moveTo>
                    <a:pt x="2401138" y="2033155"/>
                  </a:moveTo>
                  <a:lnTo>
                    <a:pt x="2393454" y="2025459"/>
                  </a:lnTo>
                  <a:lnTo>
                    <a:pt x="2374506" y="2025459"/>
                  </a:lnTo>
                  <a:lnTo>
                    <a:pt x="2366835" y="2033155"/>
                  </a:lnTo>
                  <a:lnTo>
                    <a:pt x="2366835" y="2052116"/>
                  </a:lnTo>
                  <a:lnTo>
                    <a:pt x="2374506" y="2059787"/>
                  </a:lnTo>
                  <a:lnTo>
                    <a:pt x="2383980" y="2059787"/>
                  </a:lnTo>
                  <a:lnTo>
                    <a:pt x="2393454" y="2059787"/>
                  </a:lnTo>
                  <a:lnTo>
                    <a:pt x="2401138" y="2052116"/>
                  </a:lnTo>
                  <a:lnTo>
                    <a:pt x="2401138" y="2033155"/>
                  </a:lnTo>
                  <a:close/>
                </a:path>
                <a:path w="2404109" h="3414395">
                  <a:moveTo>
                    <a:pt x="2401506" y="9728"/>
                  </a:moveTo>
                  <a:lnTo>
                    <a:pt x="2393645" y="1879"/>
                  </a:lnTo>
                  <a:lnTo>
                    <a:pt x="2381377" y="1879"/>
                  </a:lnTo>
                  <a:lnTo>
                    <a:pt x="2378913" y="2476"/>
                  </a:lnTo>
                  <a:lnTo>
                    <a:pt x="2376690" y="3517"/>
                  </a:lnTo>
                  <a:lnTo>
                    <a:pt x="2372779" y="5067"/>
                  </a:lnTo>
                  <a:lnTo>
                    <a:pt x="2369667" y="8166"/>
                  </a:lnTo>
                  <a:lnTo>
                    <a:pt x="2368105" y="12077"/>
                  </a:lnTo>
                  <a:lnTo>
                    <a:pt x="2367076" y="14312"/>
                  </a:lnTo>
                  <a:lnTo>
                    <a:pt x="2366467" y="16776"/>
                  </a:lnTo>
                  <a:lnTo>
                    <a:pt x="2366467" y="29070"/>
                  </a:lnTo>
                  <a:lnTo>
                    <a:pt x="2374315" y="36918"/>
                  </a:lnTo>
                  <a:lnTo>
                    <a:pt x="2383980" y="36918"/>
                  </a:lnTo>
                  <a:lnTo>
                    <a:pt x="2393645" y="36918"/>
                  </a:lnTo>
                  <a:lnTo>
                    <a:pt x="2401506" y="29070"/>
                  </a:lnTo>
                  <a:lnTo>
                    <a:pt x="2401506" y="9728"/>
                  </a:lnTo>
                  <a:close/>
                </a:path>
                <a:path w="2404109" h="3414395">
                  <a:moveTo>
                    <a:pt x="2402370" y="2717558"/>
                  </a:moveTo>
                  <a:lnTo>
                    <a:pt x="2400795" y="2709773"/>
                  </a:lnTo>
                  <a:lnTo>
                    <a:pt x="2396490" y="2703423"/>
                  </a:lnTo>
                  <a:lnTo>
                    <a:pt x="2390127" y="2699131"/>
                  </a:lnTo>
                  <a:lnTo>
                    <a:pt x="2382355" y="2697556"/>
                  </a:lnTo>
                  <a:lnTo>
                    <a:pt x="2374569" y="2699131"/>
                  </a:lnTo>
                  <a:lnTo>
                    <a:pt x="2368207" y="2703423"/>
                  </a:lnTo>
                  <a:lnTo>
                    <a:pt x="2363914" y="2709773"/>
                  </a:lnTo>
                  <a:lnTo>
                    <a:pt x="2362339" y="2717558"/>
                  </a:lnTo>
                  <a:lnTo>
                    <a:pt x="2363914" y="2725356"/>
                  </a:lnTo>
                  <a:lnTo>
                    <a:pt x="2368207" y="2731706"/>
                  </a:lnTo>
                  <a:lnTo>
                    <a:pt x="2374569" y="2735999"/>
                  </a:lnTo>
                  <a:lnTo>
                    <a:pt x="2382355" y="2737561"/>
                  </a:lnTo>
                  <a:lnTo>
                    <a:pt x="2390127" y="2735999"/>
                  </a:lnTo>
                  <a:lnTo>
                    <a:pt x="2396490" y="2731706"/>
                  </a:lnTo>
                  <a:lnTo>
                    <a:pt x="2400795" y="2725356"/>
                  </a:lnTo>
                  <a:lnTo>
                    <a:pt x="2402370" y="2717558"/>
                  </a:lnTo>
                  <a:close/>
                </a:path>
                <a:path w="2404109" h="3414395">
                  <a:moveTo>
                    <a:pt x="2403030" y="1031836"/>
                  </a:moveTo>
                  <a:lnTo>
                    <a:pt x="2401532" y="1024420"/>
                  </a:lnTo>
                  <a:lnTo>
                    <a:pt x="2397442" y="1018374"/>
                  </a:lnTo>
                  <a:lnTo>
                    <a:pt x="2391384" y="1014298"/>
                  </a:lnTo>
                  <a:lnTo>
                    <a:pt x="2383980" y="1012799"/>
                  </a:lnTo>
                  <a:lnTo>
                    <a:pt x="2376563" y="1014298"/>
                  </a:lnTo>
                  <a:lnTo>
                    <a:pt x="2370518" y="1018374"/>
                  </a:lnTo>
                  <a:lnTo>
                    <a:pt x="2366441" y="1024420"/>
                  </a:lnTo>
                  <a:lnTo>
                    <a:pt x="2364943" y="1031836"/>
                  </a:lnTo>
                  <a:lnTo>
                    <a:pt x="2366441" y="1039241"/>
                  </a:lnTo>
                  <a:lnTo>
                    <a:pt x="2370518" y="1045298"/>
                  </a:lnTo>
                  <a:lnTo>
                    <a:pt x="2376563" y="1049375"/>
                  </a:lnTo>
                  <a:lnTo>
                    <a:pt x="2383980" y="1050874"/>
                  </a:lnTo>
                  <a:lnTo>
                    <a:pt x="2391384" y="1049375"/>
                  </a:lnTo>
                  <a:lnTo>
                    <a:pt x="2397442" y="1045298"/>
                  </a:lnTo>
                  <a:lnTo>
                    <a:pt x="2401532" y="1039241"/>
                  </a:lnTo>
                  <a:lnTo>
                    <a:pt x="2403030" y="1031836"/>
                  </a:lnTo>
                  <a:close/>
                </a:path>
                <a:path w="2404109" h="3414395">
                  <a:moveTo>
                    <a:pt x="2403678" y="692721"/>
                  </a:moveTo>
                  <a:lnTo>
                    <a:pt x="2402001" y="684415"/>
                  </a:lnTo>
                  <a:lnTo>
                    <a:pt x="2397429" y="677633"/>
                  </a:lnTo>
                  <a:lnTo>
                    <a:pt x="2390648" y="673049"/>
                  </a:lnTo>
                  <a:lnTo>
                    <a:pt x="2382342" y="671372"/>
                  </a:lnTo>
                  <a:lnTo>
                    <a:pt x="2374036" y="673049"/>
                  </a:lnTo>
                  <a:lnTo>
                    <a:pt x="2367242" y="677633"/>
                  </a:lnTo>
                  <a:lnTo>
                    <a:pt x="2362670" y="684415"/>
                  </a:lnTo>
                  <a:lnTo>
                    <a:pt x="2360993" y="692721"/>
                  </a:lnTo>
                  <a:lnTo>
                    <a:pt x="2362670" y="701027"/>
                  </a:lnTo>
                  <a:lnTo>
                    <a:pt x="2367242" y="707809"/>
                  </a:lnTo>
                  <a:lnTo>
                    <a:pt x="2374036" y="712381"/>
                  </a:lnTo>
                  <a:lnTo>
                    <a:pt x="2382342" y="714057"/>
                  </a:lnTo>
                  <a:lnTo>
                    <a:pt x="2390648" y="712381"/>
                  </a:lnTo>
                  <a:lnTo>
                    <a:pt x="2397429" y="707809"/>
                  </a:lnTo>
                  <a:lnTo>
                    <a:pt x="2402001" y="701027"/>
                  </a:lnTo>
                  <a:lnTo>
                    <a:pt x="2403678" y="692721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sp>
        <p:nvSpPr>
          <p:cNvPr id="183" name="object 183"/>
          <p:cNvSpPr/>
          <p:nvPr/>
        </p:nvSpPr>
        <p:spPr>
          <a:xfrm>
            <a:off x="9986733" y="3374720"/>
            <a:ext cx="2777490" cy="2146300"/>
          </a:xfrm>
          <a:custGeom>
            <a:avLst/>
            <a:gdLst/>
            <a:ahLst/>
            <a:cxnLst/>
            <a:rect l="l" t="t" r="r" b="b"/>
            <a:pathLst>
              <a:path w="2777490" h="2146300">
                <a:moveTo>
                  <a:pt x="0" y="2146134"/>
                </a:moveTo>
                <a:lnTo>
                  <a:pt x="2777350" y="2146134"/>
                </a:lnTo>
                <a:lnTo>
                  <a:pt x="2777350" y="0"/>
                </a:lnTo>
                <a:lnTo>
                  <a:pt x="0" y="0"/>
                </a:lnTo>
                <a:lnTo>
                  <a:pt x="0" y="2146134"/>
                </a:lnTo>
                <a:close/>
              </a:path>
            </a:pathLst>
          </a:custGeom>
          <a:ln w="6349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84" name="object 184"/>
          <p:cNvSpPr/>
          <p:nvPr/>
        </p:nvSpPr>
        <p:spPr>
          <a:xfrm>
            <a:off x="3057131" y="3213270"/>
            <a:ext cx="5043805" cy="0"/>
          </a:xfrm>
          <a:custGeom>
            <a:avLst/>
            <a:gdLst/>
            <a:ahLst/>
            <a:cxnLst/>
            <a:rect l="l" t="t" r="r" b="b"/>
            <a:pathLst>
              <a:path w="5043805">
                <a:moveTo>
                  <a:pt x="0" y="0"/>
                </a:moveTo>
                <a:lnTo>
                  <a:pt x="5043208" y="0"/>
                </a:lnTo>
              </a:path>
            </a:pathLst>
          </a:custGeom>
          <a:ln w="969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85" name="object 185"/>
          <p:cNvSpPr/>
          <p:nvPr/>
        </p:nvSpPr>
        <p:spPr>
          <a:xfrm>
            <a:off x="3057131" y="3214432"/>
            <a:ext cx="3068320" cy="0"/>
          </a:xfrm>
          <a:custGeom>
            <a:avLst/>
            <a:gdLst/>
            <a:ahLst/>
            <a:cxnLst/>
            <a:rect l="l" t="t" r="r" b="b"/>
            <a:pathLst>
              <a:path w="3068320">
                <a:moveTo>
                  <a:pt x="0" y="0"/>
                </a:moveTo>
                <a:lnTo>
                  <a:pt x="3068218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86" name="object 186"/>
          <p:cNvSpPr/>
          <p:nvPr/>
        </p:nvSpPr>
        <p:spPr>
          <a:xfrm>
            <a:off x="3057131" y="3966846"/>
            <a:ext cx="5043805" cy="0"/>
          </a:xfrm>
          <a:custGeom>
            <a:avLst/>
            <a:gdLst/>
            <a:ahLst/>
            <a:cxnLst/>
            <a:rect l="l" t="t" r="r" b="b"/>
            <a:pathLst>
              <a:path w="5043805">
                <a:moveTo>
                  <a:pt x="0" y="0"/>
                </a:moveTo>
                <a:lnTo>
                  <a:pt x="5043208" y="0"/>
                </a:lnTo>
              </a:path>
            </a:pathLst>
          </a:custGeom>
          <a:ln w="969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87" name="object 187"/>
          <p:cNvSpPr/>
          <p:nvPr/>
        </p:nvSpPr>
        <p:spPr>
          <a:xfrm>
            <a:off x="3057131" y="3968009"/>
            <a:ext cx="2788285" cy="0"/>
          </a:xfrm>
          <a:custGeom>
            <a:avLst/>
            <a:gdLst/>
            <a:ahLst/>
            <a:cxnLst/>
            <a:rect l="l" t="t" r="r" b="b"/>
            <a:pathLst>
              <a:path w="2788285">
                <a:moveTo>
                  <a:pt x="0" y="0"/>
                </a:moveTo>
                <a:lnTo>
                  <a:pt x="2788043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88" name="object 188"/>
          <p:cNvSpPr/>
          <p:nvPr/>
        </p:nvSpPr>
        <p:spPr>
          <a:xfrm>
            <a:off x="3057131" y="4720423"/>
            <a:ext cx="5043805" cy="0"/>
          </a:xfrm>
          <a:custGeom>
            <a:avLst/>
            <a:gdLst/>
            <a:ahLst/>
            <a:cxnLst/>
            <a:rect l="l" t="t" r="r" b="b"/>
            <a:pathLst>
              <a:path w="5043805">
                <a:moveTo>
                  <a:pt x="0" y="0"/>
                </a:moveTo>
                <a:lnTo>
                  <a:pt x="5043208" y="0"/>
                </a:lnTo>
              </a:path>
            </a:pathLst>
          </a:custGeom>
          <a:ln w="969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89" name="object 189"/>
          <p:cNvSpPr/>
          <p:nvPr/>
        </p:nvSpPr>
        <p:spPr>
          <a:xfrm>
            <a:off x="3057131" y="4721586"/>
            <a:ext cx="2424430" cy="0"/>
          </a:xfrm>
          <a:custGeom>
            <a:avLst/>
            <a:gdLst/>
            <a:ahLst/>
            <a:cxnLst/>
            <a:rect l="l" t="t" r="r" b="b"/>
            <a:pathLst>
              <a:path w="2424429">
                <a:moveTo>
                  <a:pt x="0" y="0"/>
                </a:moveTo>
                <a:lnTo>
                  <a:pt x="2424036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90" name="object 190"/>
          <p:cNvSpPr/>
          <p:nvPr/>
        </p:nvSpPr>
        <p:spPr>
          <a:xfrm>
            <a:off x="3057131" y="5474000"/>
            <a:ext cx="5043805" cy="0"/>
          </a:xfrm>
          <a:custGeom>
            <a:avLst/>
            <a:gdLst/>
            <a:ahLst/>
            <a:cxnLst/>
            <a:rect l="l" t="t" r="r" b="b"/>
            <a:pathLst>
              <a:path w="5043805">
                <a:moveTo>
                  <a:pt x="0" y="0"/>
                </a:moveTo>
                <a:lnTo>
                  <a:pt x="5043208" y="0"/>
                </a:lnTo>
              </a:path>
            </a:pathLst>
          </a:custGeom>
          <a:ln w="969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91" name="object 191"/>
          <p:cNvSpPr/>
          <p:nvPr/>
        </p:nvSpPr>
        <p:spPr>
          <a:xfrm>
            <a:off x="3057131" y="5475164"/>
            <a:ext cx="1389380" cy="0"/>
          </a:xfrm>
          <a:custGeom>
            <a:avLst/>
            <a:gdLst/>
            <a:ahLst/>
            <a:cxnLst/>
            <a:rect l="l" t="t" r="r" b="b"/>
            <a:pathLst>
              <a:path w="1389379">
                <a:moveTo>
                  <a:pt x="0" y="0"/>
                </a:moveTo>
                <a:lnTo>
                  <a:pt x="1389189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pic>
        <p:nvPicPr>
          <p:cNvPr id="192" name="object 19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1067" y="3124088"/>
            <a:ext cx="155448" cy="155448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3778" y="4369518"/>
            <a:ext cx="155448" cy="155448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31067" y="4628274"/>
            <a:ext cx="155448" cy="155448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1067" y="5387228"/>
            <a:ext cx="155448" cy="155448"/>
          </a:xfrm>
          <a:prstGeom prst="rect">
            <a:avLst/>
          </a:prstGeom>
        </p:spPr>
      </p:pic>
      <p:pic>
        <p:nvPicPr>
          <p:cNvPr id="196" name="object 19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1067" y="3876182"/>
            <a:ext cx="155448" cy="155448"/>
          </a:xfrm>
          <a:prstGeom prst="rect">
            <a:avLst/>
          </a:prstGeom>
        </p:spPr>
      </p:pic>
      <p:sp>
        <p:nvSpPr>
          <p:cNvPr id="197" name="object 197"/>
          <p:cNvSpPr/>
          <p:nvPr/>
        </p:nvSpPr>
        <p:spPr>
          <a:xfrm>
            <a:off x="8108791" y="3201813"/>
            <a:ext cx="1871345" cy="1235075"/>
          </a:xfrm>
          <a:custGeom>
            <a:avLst/>
            <a:gdLst/>
            <a:ahLst/>
            <a:cxnLst/>
            <a:rect l="l" t="t" r="r" b="b"/>
            <a:pathLst>
              <a:path w="1871345" h="1235075">
                <a:moveTo>
                  <a:pt x="0" y="0"/>
                </a:moveTo>
                <a:lnTo>
                  <a:pt x="1871268" y="1234516"/>
                </a:lnTo>
              </a:path>
            </a:pathLst>
          </a:custGeom>
          <a:ln w="1270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98" name="object 198"/>
          <p:cNvSpPr/>
          <p:nvPr/>
        </p:nvSpPr>
        <p:spPr>
          <a:xfrm>
            <a:off x="8108791" y="4441094"/>
            <a:ext cx="1880235" cy="1024255"/>
          </a:xfrm>
          <a:custGeom>
            <a:avLst/>
            <a:gdLst/>
            <a:ahLst/>
            <a:cxnLst/>
            <a:rect l="l" t="t" r="r" b="b"/>
            <a:pathLst>
              <a:path w="1880234" h="1024254">
                <a:moveTo>
                  <a:pt x="0" y="1023848"/>
                </a:moveTo>
                <a:lnTo>
                  <a:pt x="1879676" y="0"/>
                </a:lnTo>
              </a:path>
            </a:pathLst>
          </a:custGeom>
          <a:ln w="1270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99" name="object 199"/>
          <p:cNvSpPr/>
          <p:nvPr/>
        </p:nvSpPr>
        <p:spPr>
          <a:xfrm>
            <a:off x="8108791" y="3953904"/>
            <a:ext cx="1896110" cy="487680"/>
          </a:xfrm>
          <a:custGeom>
            <a:avLst/>
            <a:gdLst/>
            <a:ahLst/>
            <a:cxnLst/>
            <a:rect l="l" t="t" r="r" b="b"/>
            <a:pathLst>
              <a:path w="1896109" h="487679">
                <a:moveTo>
                  <a:pt x="0" y="0"/>
                </a:moveTo>
                <a:lnTo>
                  <a:pt x="1896071" y="487184"/>
                </a:lnTo>
              </a:path>
            </a:pathLst>
          </a:custGeom>
          <a:ln w="1270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00" name="object 200"/>
          <p:cNvSpPr/>
          <p:nvPr/>
        </p:nvSpPr>
        <p:spPr>
          <a:xfrm>
            <a:off x="8108791" y="4444552"/>
            <a:ext cx="1901825" cy="261620"/>
          </a:xfrm>
          <a:custGeom>
            <a:avLst/>
            <a:gdLst/>
            <a:ahLst/>
            <a:cxnLst/>
            <a:rect l="l" t="t" r="r" b="b"/>
            <a:pathLst>
              <a:path w="1901825" h="261620">
                <a:moveTo>
                  <a:pt x="0" y="261442"/>
                </a:moveTo>
                <a:lnTo>
                  <a:pt x="1901583" y="0"/>
                </a:lnTo>
              </a:path>
            </a:pathLst>
          </a:custGeom>
          <a:ln w="1270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02" name="object 202" descr="$PPTXTitle"/>
          <p:cNvSpPr txBox="1">
            <a:spLocks noGrp="1"/>
          </p:cNvSpPr>
          <p:nvPr>
            <p:ph type="title"/>
          </p:nvPr>
        </p:nvSpPr>
        <p:spPr>
          <a:xfrm>
            <a:off x="3275965" y="616394"/>
            <a:ext cx="80784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6005">
              <a:lnSpc>
                <a:spcPct val="100000"/>
              </a:lnSpc>
              <a:spcBef>
                <a:spcPts val="100"/>
              </a:spcBef>
            </a:pPr>
            <a:r>
              <a:rPr lang="fr-CA" noProof="0" dirty="0"/>
              <a:t>FAIRE</a:t>
            </a:r>
            <a:r>
              <a:rPr lang="fr-CA" spc="175" noProof="0" dirty="0"/>
              <a:t> </a:t>
            </a:r>
            <a:r>
              <a:rPr lang="fr-CA" noProof="0" dirty="0"/>
              <a:t>UN</a:t>
            </a:r>
            <a:r>
              <a:rPr lang="fr-CA" spc="180" noProof="0" dirty="0"/>
              <a:t> </a:t>
            </a:r>
            <a:r>
              <a:rPr lang="fr-CA" spc="50" noProof="0" dirty="0"/>
              <a:t>RETOUR</a:t>
            </a:r>
            <a:r>
              <a:rPr lang="fr-CA" spc="175" noProof="0" dirty="0"/>
              <a:t> </a:t>
            </a:r>
            <a:r>
              <a:rPr lang="fr-CA" spc="70" noProof="0" dirty="0"/>
              <a:t>RÉFLEXIF</a:t>
            </a:r>
            <a:r>
              <a:rPr lang="fr-CA" spc="180" noProof="0" dirty="0"/>
              <a:t> </a:t>
            </a:r>
            <a:r>
              <a:rPr lang="fr-CA" noProof="0" dirty="0"/>
              <a:t>SUR</a:t>
            </a:r>
            <a:r>
              <a:rPr lang="fr-CA" spc="175" noProof="0" dirty="0"/>
              <a:t> </a:t>
            </a:r>
            <a:r>
              <a:rPr lang="fr-CA" noProof="0" dirty="0"/>
              <a:t>LA</a:t>
            </a:r>
            <a:r>
              <a:rPr lang="fr-CA" spc="180" noProof="0" dirty="0"/>
              <a:t> </a:t>
            </a:r>
            <a:r>
              <a:rPr lang="fr-CA" spc="-10" noProof="0" dirty="0"/>
              <a:t>TÂCHE</a:t>
            </a:r>
          </a:p>
        </p:txBody>
      </p:sp>
      <p:sp>
        <p:nvSpPr>
          <p:cNvPr id="203" name="object 203"/>
          <p:cNvSpPr txBox="1"/>
          <p:nvPr/>
        </p:nvSpPr>
        <p:spPr>
          <a:xfrm>
            <a:off x="3049391" y="2776984"/>
            <a:ext cx="30899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spc="55" noProof="0" dirty="0">
                <a:solidFill>
                  <a:srgbClr val="007569"/>
                </a:solidFill>
                <a:latin typeface="Calibri"/>
                <a:cs typeface="Calibri"/>
              </a:rPr>
              <a:t>APPRENTISSAGES</a:t>
            </a:r>
            <a:r>
              <a:rPr lang="fr-CA" sz="2000" b="1" spc="8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40" noProof="0" dirty="0">
                <a:solidFill>
                  <a:srgbClr val="007569"/>
                </a:solidFill>
                <a:latin typeface="Calibri"/>
                <a:cs typeface="Calibri"/>
              </a:rPr>
              <a:t>RÉALISÉS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3049391" y="3530560"/>
            <a:ext cx="2809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ATTEINTE</a:t>
            </a:r>
            <a:r>
              <a:rPr lang="fr-CA" sz="2000" b="1" spc="31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DES</a:t>
            </a:r>
            <a:r>
              <a:rPr lang="fr-CA" sz="2000" b="1" spc="31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40" noProof="0" dirty="0">
                <a:solidFill>
                  <a:srgbClr val="007569"/>
                </a:solidFill>
                <a:latin typeface="Calibri"/>
                <a:cs typeface="Calibri"/>
              </a:rPr>
              <a:t>OBJECTIFS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3049391" y="4284138"/>
            <a:ext cx="24549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spc="60" noProof="0" dirty="0">
                <a:solidFill>
                  <a:srgbClr val="007569"/>
                </a:solidFill>
                <a:latin typeface="Calibri"/>
                <a:cs typeface="Calibri"/>
              </a:rPr>
              <a:t>INTÉRÊT</a:t>
            </a:r>
            <a:r>
              <a:rPr lang="fr-CA" sz="2000" b="1" spc="12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sz="2000" b="1" spc="12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LA</a:t>
            </a:r>
            <a:r>
              <a:rPr lang="fr-CA" sz="2000" b="1" spc="12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20" noProof="0" dirty="0">
                <a:solidFill>
                  <a:srgbClr val="007569"/>
                </a:solidFill>
                <a:latin typeface="Calibri"/>
                <a:cs typeface="Calibri"/>
              </a:rPr>
              <a:t>TÂCHE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3049391" y="5037715"/>
            <a:ext cx="14103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spc="40" noProof="0" dirty="0">
                <a:solidFill>
                  <a:srgbClr val="007569"/>
                </a:solidFill>
                <a:latin typeface="Calibri"/>
                <a:cs typeface="Calibri"/>
              </a:rPr>
              <a:t>DIFFICULTÉS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9983559" y="5454522"/>
            <a:ext cx="2783840" cy="173355"/>
          </a:xfrm>
          <a:custGeom>
            <a:avLst/>
            <a:gdLst/>
            <a:ahLst/>
            <a:cxnLst/>
            <a:rect l="l" t="t" r="r" b="b"/>
            <a:pathLst>
              <a:path w="2783840" h="173354">
                <a:moveTo>
                  <a:pt x="1498752" y="64287"/>
                </a:moveTo>
                <a:lnTo>
                  <a:pt x="1393177" y="0"/>
                </a:lnTo>
                <a:lnTo>
                  <a:pt x="1287589" y="64287"/>
                </a:lnTo>
                <a:lnTo>
                  <a:pt x="1498752" y="64287"/>
                </a:lnTo>
                <a:close/>
              </a:path>
              <a:path w="2783840" h="173354">
                <a:moveTo>
                  <a:pt x="2783713" y="64300"/>
                </a:moveTo>
                <a:lnTo>
                  <a:pt x="0" y="64300"/>
                </a:lnTo>
                <a:lnTo>
                  <a:pt x="0" y="172897"/>
                </a:lnTo>
                <a:lnTo>
                  <a:pt x="2783713" y="172897"/>
                </a:lnTo>
                <a:lnTo>
                  <a:pt x="2783713" y="64300"/>
                </a:lnTo>
                <a:close/>
              </a:path>
            </a:pathLst>
          </a:custGeom>
          <a:solidFill>
            <a:srgbClr val="007569"/>
          </a:solidFill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8499" y="6766738"/>
            <a:ext cx="2431901" cy="1450938"/>
            <a:chOff x="7766350" y="6407013"/>
            <a:chExt cx="2296795" cy="1370330"/>
          </a:xfrm>
        </p:grpSpPr>
        <p:sp>
          <p:nvSpPr>
            <p:cNvPr id="3" name="object 3"/>
            <p:cNvSpPr/>
            <p:nvPr/>
          </p:nvSpPr>
          <p:spPr>
            <a:xfrm>
              <a:off x="9593531" y="6979127"/>
              <a:ext cx="465455" cy="465455"/>
            </a:xfrm>
            <a:custGeom>
              <a:avLst/>
              <a:gdLst/>
              <a:ahLst/>
              <a:cxnLst/>
              <a:rect l="l" t="t" r="r" b="b"/>
              <a:pathLst>
                <a:path w="465454" h="465454">
                  <a:moveTo>
                    <a:pt x="464868" y="0"/>
                  </a:moveTo>
                  <a:lnTo>
                    <a:pt x="0" y="464874"/>
                  </a:lnTo>
                  <a:lnTo>
                    <a:pt x="464868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9446766" y="7128059"/>
              <a:ext cx="589915" cy="0"/>
            </a:xfrm>
            <a:custGeom>
              <a:avLst/>
              <a:gdLst/>
              <a:ahLst/>
              <a:cxnLst/>
              <a:rect l="l" t="t" r="r" b="b"/>
              <a:pathLst>
                <a:path w="589915">
                  <a:moveTo>
                    <a:pt x="0" y="0"/>
                  </a:moveTo>
                  <a:lnTo>
                    <a:pt x="589584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9572001" y="6654388"/>
              <a:ext cx="0" cy="608330"/>
            </a:xfrm>
            <a:custGeom>
              <a:avLst/>
              <a:gdLst/>
              <a:ahLst/>
              <a:cxnLst/>
              <a:rect l="l" t="t" r="r" b="b"/>
              <a:pathLst>
                <a:path h="608329">
                  <a:moveTo>
                    <a:pt x="0" y="0"/>
                  </a:moveTo>
                  <a:lnTo>
                    <a:pt x="0" y="60821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8857306" y="6411693"/>
              <a:ext cx="1094105" cy="1094105"/>
            </a:xfrm>
            <a:custGeom>
              <a:avLst/>
              <a:gdLst/>
              <a:ahLst/>
              <a:cxnLst/>
              <a:rect l="l" t="t" r="r" b="b"/>
              <a:pathLst>
                <a:path w="1094104" h="1094104">
                  <a:moveTo>
                    <a:pt x="0" y="0"/>
                  </a:moveTo>
                  <a:lnTo>
                    <a:pt x="1093546" y="1093597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8841170" y="6788925"/>
              <a:ext cx="1125855" cy="0"/>
            </a:xfrm>
            <a:custGeom>
              <a:avLst/>
              <a:gdLst/>
              <a:ahLst/>
              <a:cxnLst/>
              <a:rect l="l" t="t" r="r" b="b"/>
              <a:pathLst>
                <a:path w="1125854">
                  <a:moveTo>
                    <a:pt x="1125804" y="0"/>
                  </a:moveTo>
                  <a:lnTo>
                    <a:pt x="0" y="0"/>
                  </a:lnTo>
                  <a:lnTo>
                    <a:pt x="1125804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9573634" y="6651728"/>
              <a:ext cx="0" cy="614045"/>
            </a:xfrm>
            <a:custGeom>
              <a:avLst/>
              <a:gdLst/>
              <a:ahLst/>
              <a:cxnLst/>
              <a:rect l="l" t="t" r="r" b="b"/>
              <a:pathLst>
                <a:path h="614045">
                  <a:moveTo>
                    <a:pt x="0" y="613537"/>
                  </a:moveTo>
                  <a:lnTo>
                    <a:pt x="0" y="0"/>
                  </a:lnTo>
                  <a:lnTo>
                    <a:pt x="0" y="613537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9236168" y="6445187"/>
              <a:ext cx="0" cy="1026794"/>
            </a:xfrm>
            <a:custGeom>
              <a:avLst/>
              <a:gdLst/>
              <a:ahLst/>
              <a:cxnLst/>
              <a:rect l="l" t="t" r="r" b="b"/>
              <a:pathLst>
                <a:path h="1026795">
                  <a:moveTo>
                    <a:pt x="0" y="1026604"/>
                  </a:moveTo>
                  <a:lnTo>
                    <a:pt x="0" y="0"/>
                  </a:lnTo>
                  <a:lnTo>
                    <a:pt x="0" y="1026604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797539" y="7128048"/>
              <a:ext cx="538480" cy="0"/>
            </a:xfrm>
            <a:custGeom>
              <a:avLst/>
              <a:gdLst/>
              <a:ahLst/>
              <a:cxnLst/>
              <a:rect l="l" t="t" r="r" b="b"/>
              <a:pathLst>
                <a:path w="538479">
                  <a:moveTo>
                    <a:pt x="0" y="0"/>
                  </a:moveTo>
                  <a:lnTo>
                    <a:pt x="538124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6362" y="6415695"/>
              <a:ext cx="1085850" cy="1085850"/>
            </a:xfrm>
            <a:custGeom>
              <a:avLst/>
              <a:gdLst/>
              <a:ahLst/>
              <a:cxnLst/>
              <a:rect l="l" t="t" r="r" b="b"/>
              <a:pathLst>
                <a:path w="1085850" h="1085850">
                  <a:moveTo>
                    <a:pt x="0" y="0"/>
                  </a:moveTo>
                  <a:lnTo>
                    <a:pt x="1085532" y="108559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898684" y="6412039"/>
              <a:ext cx="0" cy="1093470"/>
            </a:xfrm>
            <a:custGeom>
              <a:avLst/>
              <a:gdLst/>
              <a:ahLst/>
              <a:cxnLst/>
              <a:rect l="l" t="t" r="r" b="b"/>
              <a:pathLst>
                <a:path h="1093470">
                  <a:moveTo>
                    <a:pt x="0" y="1092911"/>
                  </a:moveTo>
                  <a:lnTo>
                    <a:pt x="0" y="0"/>
                  </a:lnTo>
                  <a:lnTo>
                    <a:pt x="0" y="1092911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66350" y="6788925"/>
              <a:ext cx="1250950" cy="0"/>
            </a:xfrm>
            <a:custGeom>
              <a:avLst/>
              <a:gdLst/>
              <a:ahLst/>
              <a:cxnLst/>
              <a:rect l="l" t="t" r="r" b="b"/>
              <a:pathLst>
                <a:path w="1250950">
                  <a:moveTo>
                    <a:pt x="1250607" y="0"/>
                  </a:moveTo>
                  <a:lnTo>
                    <a:pt x="0" y="0"/>
                  </a:lnTo>
                  <a:lnTo>
                    <a:pt x="1250607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61209" y="6675850"/>
              <a:ext cx="0" cy="565785"/>
            </a:xfrm>
            <a:custGeom>
              <a:avLst/>
              <a:gdLst/>
              <a:ahLst/>
              <a:cxnLst/>
              <a:rect l="l" t="t" r="r" b="b"/>
              <a:pathLst>
                <a:path h="565784">
                  <a:moveTo>
                    <a:pt x="0" y="565289"/>
                  </a:moveTo>
                  <a:lnTo>
                    <a:pt x="0" y="0"/>
                  </a:lnTo>
                  <a:lnTo>
                    <a:pt x="0" y="565289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857990" y="6762312"/>
              <a:ext cx="392430" cy="392430"/>
            </a:xfrm>
            <a:custGeom>
              <a:avLst/>
              <a:gdLst/>
              <a:ahLst/>
              <a:cxnLst/>
              <a:rect l="l" t="t" r="r" b="b"/>
              <a:pathLst>
                <a:path w="392429" h="392429">
                  <a:moveTo>
                    <a:pt x="0" y="0"/>
                  </a:moveTo>
                  <a:lnTo>
                    <a:pt x="392366" y="39236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223734" y="6725557"/>
              <a:ext cx="0" cy="466090"/>
            </a:xfrm>
            <a:custGeom>
              <a:avLst/>
              <a:gdLst/>
              <a:ahLst/>
              <a:cxnLst/>
              <a:rect l="l" t="t" r="r" b="b"/>
              <a:pathLst>
                <a:path h="466090">
                  <a:moveTo>
                    <a:pt x="0" y="465886"/>
                  </a:moveTo>
                  <a:lnTo>
                    <a:pt x="0" y="0"/>
                  </a:lnTo>
                  <a:lnTo>
                    <a:pt x="0" y="46588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906604" y="7123540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>
                  <a:moveTo>
                    <a:pt x="151795" y="151795"/>
                  </a:moveTo>
                  <a:lnTo>
                    <a:pt x="0" y="0"/>
                  </a:lnTo>
                  <a:lnTo>
                    <a:pt x="151795" y="151795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606482" y="7126410"/>
              <a:ext cx="452120" cy="0"/>
            </a:xfrm>
            <a:custGeom>
              <a:avLst/>
              <a:gdLst/>
              <a:ahLst/>
              <a:cxnLst/>
              <a:rect l="l" t="t" r="r" b="b"/>
              <a:pathLst>
                <a:path w="452120">
                  <a:moveTo>
                    <a:pt x="451916" y="0"/>
                  </a:moveTo>
                  <a:lnTo>
                    <a:pt x="0" y="0"/>
                  </a:lnTo>
                  <a:lnTo>
                    <a:pt x="451916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549158" y="7103573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384797" y="0"/>
                  </a:moveTo>
                  <a:lnTo>
                    <a:pt x="0" y="384797"/>
                  </a:lnTo>
                  <a:lnTo>
                    <a:pt x="38479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927603" y="6794003"/>
              <a:ext cx="978535" cy="978535"/>
            </a:xfrm>
            <a:custGeom>
              <a:avLst/>
              <a:gdLst/>
              <a:ahLst/>
              <a:cxnLst/>
              <a:rect l="l" t="t" r="r" b="b"/>
              <a:pathLst>
                <a:path w="978534" h="978534">
                  <a:moveTo>
                    <a:pt x="0" y="978396"/>
                  </a:moveTo>
                  <a:lnTo>
                    <a:pt x="978470" y="0"/>
                  </a:lnTo>
                  <a:lnTo>
                    <a:pt x="0" y="97839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9573643" y="6898570"/>
              <a:ext cx="0" cy="795020"/>
            </a:xfrm>
            <a:custGeom>
              <a:avLst/>
              <a:gdLst/>
              <a:ahLst/>
              <a:cxnLst/>
              <a:rect l="l" t="t" r="r" b="b"/>
              <a:pathLst>
                <a:path h="795020">
                  <a:moveTo>
                    <a:pt x="0" y="794791"/>
                  </a:moveTo>
                  <a:lnTo>
                    <a:pt x="0" y="0"/>
                  </a:lnTo>
                  <a:lnTo>
                    <a:pt x="0" y="794791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455127" y="7126401"/>
              <a:ext cx="1223010" cy="0"/>
            </a:xfrm>
            <a:custGeom>
              <a:avLst/>
              <a:gdLst/>
              <a:ahLst/>
              <a:cxnLst/>
              <a:rect l="l" t="t" r="r" b="b"/>
              <a:pathLst>
                <a:path w="1223009">
                  <a:moveTo>
                    <a:pt x="1222946" y="0"/>
                  </a:moveTo>
                  <a:lnTo>
                    <a:pt x="0" y="0"/>
                  </a:lnTo>
                  <a:lnTo>
                    <a:pt x="1222946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236159" y="6977139"/>
              <a:ext cx="0" cy="638175"/>
            </a:xfrm>
            <a:custGeom>
              <a:avLst/>
              <a:gdLst/>
              <a:ahLst/>
              <a:cxnLst/>
              <a:rect l="l" t="t" r="r" b="b"/>
              <a:pathLst>
                <a:path h="638175">
                  <a:moveTo>
                    <a:pt x="0" y="637641"/>
                  </a:moveTo>
                  <a:lnTo>
                    <a:pt x="0" y="0"/>
                  </a:lnTo>
                  <a:lnTo>
                    <a:pt x="0" y="637641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561219" y="7087441"/>
              <a:ext cx="0" cy="417195"/>
            </a:xfrm>
            <a:custGeom>
              <a:avLst/>
              <a:gdLst/>
              <a:ahLst/>
              <a:cxnLst/>
              <a:rect l="l" t="t" r="r" b="b"/>
              <a:pathLst>
                <a:path h="417195">
                  <a:moveTo>
                    <a:pt x="0" y="417042"/>
                  </a:moveTo>
                  <a:lnTo>
                    <a:pt x="0" y="0"/>
                  </a:lnTo>
                  <a:lnTo>
                    <a:pt x="0" y="417042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9653935" y="7208342"/>
              <a:ext cx="404495" cy="404495"/>
            </a:xfrm>
            <a:custGeom>
              <a:avLst/>
              <a:gdLst/>
              <a:ahLst/>
              <a:cxnLst/>
              <a:rect l="l" t="t" r="r" b="b"/>
              <a:pathLst>
                <a:path w="404495" h="404495">
                  <a:moveTo>
                    <a:pt x="404464" y="404470"/>
                  </a:moveTo>
                  <a:lnTo>
                    <a:pt x="0" y="0"/>
                  </a:lnTo>
                  <a:lnTo>
                    <a:pt x="404464" y="40447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602599" y="7319802"/>
              <a:ext cx="452755" cy="452755"/>
            </a:xfrm>
            <a:custGeom>
              <a:avLst/>
              <a:gdLst/>
              <a:ahLst/>
              <a:cxnLst/>
              <a:rect l="l" t="t" r="r" b="b"/>
              <a:pathLst>
                <a:path w="452754" h="452754">
                  <a:moveTo>
                    <a:pt x="0" y="452597"/>
                  </a:moveTo>
                  <a:lnTo>
                    <a:pt x="452597" y="0"/>
                  </a:lnTo>
                  <a:lnTo>
                    <a:pt x="0" y="452597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265112" y="7077319"/>
              <a:ext cx="695325" cy="695325"/>
            </a:xfrm>
            <a:custGeom>
              <a:avLst/>
              <a:gdLst/>
              <a:ahLst/>
              <a:cxnLst/>
              <a:rect l="l" t="t" r="r" b="b"/>
              <a:pathLst>
                <a:path w="695325" h="695325">
                  <a:moveTo>
                    <a:pt x="0" y="695079"/>
                  </a:moveTo>
                  <a:lnTo>
                    <a:pt x="695111" y="0"/>
                  </a:lnTo>
                  <a:lnTo>
                    <a:pt x="0" y="695079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573643" y="7192856"/>
              <a:ext cx="0" cy="579755"/>
            </a:xfrm>
            <a:custGeom>
              <a:avLst/>
              <a:gdLst/>
              <a:ahLst/>
              <a:cxnLst/>
              <a:rect l="l" t="t" r="r" b="b"/>
              <a:pathLst>
                <a:path h="579754">
                  <a:moveTo>
                    <a:pt x="0" y="579542"/>
                  </a:moveTo>
                  <a:lnTo>
                    <a:pt x="0" y="0"/>
                  </a:lnTo>
                  <a:lnTo>
                    <a:pt x="0" y="57954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9236168" y="7367835"/>
              <a:ext cx="0" cy="405130"/>
            </a:xfrm>
            <a:custGeom>
              <a:avLst/>
              <a:gdLst/>
              <a:ahLst/>
              <a:cxnLst/>
              <a:rect l="l" t="t" r="r" b="b"/>
              <a:pathLst>
                <a:path h="405129">
                  <a:moveTo>
                    <a:pt x="0" y="404564"/>
                  </a:moveTo>
                  <a:lnTo>
                    <a:pt x="0" y="0"/>
                  </a:lnTo>
                  <a:lnTo>
                    <a:pt x="0" y="404564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242524" y="7146811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09" h="626109">
                  <a:moveTo>
                    <a:pt x="625555" y="625588"/>
                  </a:moveTo>
                  <a:lnTo>
                    <a:pt x="0" y="0"/>
                  </a:lnTo>
                  <a:lnTo>
                    <a:pt x="625555" y="625588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559571" y="7094133"/>
              <a:ext cx="0" cy="678815"/>
            </a:xfrm>
            <a:custGeom>
              <a:avLst/>
              <a:gdLst/>
              <a:ahLst/>
              <a:cxnLst/>
              <a:rect l="l" t="t" r="r" b="b"/>
              <a:pathLst>
                <a:path h="678815">
                  <a:moveTo>
                    <a:pt x="0" y="678266"/>
                  </a:moveTo>
                  <a:lnTo>
                    <a:pt x="0" y="0"/>
                  </a:lnTo>
                  <a:lnTo>
                    <a:pt x="0" y="678266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915201" y="7097115"/>
              <a:ext cx="675640" cy="675640"/>
            </a:xfrm>
            <a:custGeom>
              <a:avLst/>
              <a:gdLst/>
              <a:ahLst/>
              <a:cxnLst/>
              <a:rect l="l" t="t" r="r" b="b"/>
              <a:pathLst>
                <a:path w="675640" h="675640">
                  <a:moveTo>
                    <a:pt x="0" y="675284"/>
                  </a:moveTo>
                  <a:lnTo>
                    <a:pt x="675308" y="0"/>
                  </a:lnTo>
                  <a:lnTo>
                    <a:pt x="0" y="675284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23734" y="7148003"/>
              <a:ext cx="0" cy="624840"/>
            </a:xfrm>
            <a:custGeom>
              <a:avLst/>
              <a:gdLst/>
              <a:ahLst/>
              <a:cxnLst/>
              <a:rect l="l" t="t" r="r" b="b"/>
              <a:pathLst>
                <a:path h="624840">
                  <a:moveTo>
                    <a:pt x="0" y="624396"/>
                  </a:moveTo>
                  <a:lnTo>
                    <a:pt x="0" y="0"/>
                  </a:lnTo>
                  <a:lnTo>
                    <a:pt x="0" y="62439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4" name="object 34"/>
            <p:cNvSpPr/>
            <p:nvPr/>
          </p:nvSpPr>
          <p:spPr>
            <a:xfrm>
              <a:off x="9579891" y="7471761"/>
              <a:ext cx="300990" cy="300990"/>
            </a:xfrm>
            <a:custGeom>
              <a:avLst/>
              <a:gdLst/>
              <a:ahLst/>
              <a:cxnLst/>
              <a:rect l="l" t="t" r="r" b="b"/>
              <a:pathLst>
                <a:path w="300990" h="300990">
                  <a:moveTo>
                    <a:pt x="300630" y="300638"/>
                  </a:moveTo>
                  <a:lnTo>
                    <a:pt x="0" y="0"/>
                  </a:lnTo>
                  <a:lnTo>
                    <a:pt x="300630" y="300638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5" name="object 35"/>
            <p:cNvSpPr/>
            <p:nvPr/>
          </p:nvSpPr>
          <p:spPr>
            <a:xfrm>
              <a:off x="9940072" y="7724106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5">
                  <a:moveTo>
                    <a:pt x="0" y="48293"/>
                  </a:moveTo>
                  <a:lnTo>
                    <a:pt x="48291" y="0"/>
                  </a:lnTo>
                  <a:lnTo>
                    <a:pt x="0" y="4829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6" name="object 36"/>
            <p:cNvSpPr/>
            <p:nvPr/>
          </p:nvSpPr>
          <p:spPr>
            <a:xfrm>
              <a:off x="9911117" y="7574222"/>
              <a:ext cx="0" cy="198755"/>
            </a:xfrm>
            <a:custGeom>
              <a:avLst/>
              <a:gdLst/>
              <a:ahLst/>
              <a:cxnLst/>
              <a:rect l="l" t="t" r="r" b="b"/>
              <a:pathLst>
                <a:path h="198754">
                  <a:moveTo>
                    <a:pt x="0" y="198177"/>
                  </a:moveTo>
                  <a:lnTo>
                    <a:pt x="0" y="0"/>
                  </a:lnTo>
                  <a:lnTo>
                    <a:pt x="0" y="19817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7" name="object 37"/>
            <p:cNvSpPr/>
            <p:nvPr/>
          </p:nvSpPr>
          <p:spPr>
            <a:xfrm>
              <a:off x="9234519" y="7509000"/>
              <a:ext cx="0" cy="263525"/>
            </a:xfrm>
            <a:custGeom>
              <a:avLst/>
              <a:gdLst/>
              <a:ahLst/>
              <a:cxnLst/>
              <a:rect l="l" t="t" r="r" b="b"/>
              <a:pathLst>
                <a:path h="263525">
                  <a:moveTo>
                    <a:pt x="0" y="263399"/>
                  </a:moveTo>
                  <a:lnTo>
                    <a:pt x="0" y="0"/>
                  </a:lnTo>
                  <a:lnTo>
                    <a:pt x="0" y="263399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898684" y="7597637"/>
              <a:ext cx="0" cy="175260"/>
            </a:xfrm>
            <a:custGeom>
              <a:avLst/>
              <a:gdLst/>
              <a:ahLst/>
              <a:cxnLst/>
              <a:rect l="l" t="t" r="r" b="b"/>
              <a:pathLst>
                <a:path h="175259">
                  <a:moveTo>
                    <a:pt x="0" y="174762"/>
                  </a:moveTo>
                  <a:lnTo>
                    <a:pt x="0" y="0"/>
                  </a:lnTo>
                  <a:lnTo>
                    <a:pt x="0" y="17476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120494" y="7699749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46" y="72650"/>
                  </a:moveTo>
                  <a:lnTo>
                    <a:pt x="0" y="0"/>
                  </a:lnTo>
                  <a:lnTo>
                    <a:pt x="72646" y="7265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561209" y="7689961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82438"/>
                  </a:moveTo>
                  <a:lnTo>
                    <a:pt x="0" y="0"/>
                  </a:lnTo>
                  <a:lnTo>
                    <a:pt x="0" y="82438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865478" y="6769582"/>
              <a:ext cx="2063750" cy="715645"/>
            </a:xfrm>
            <a:custGeom>
              <a:avLst/>
              <a:gdLst/>
              <a:ahLst/>
              <a:cxnLst/>
              <a:rect l="l" t="t" r="r" b="b"/>
              <a:pathLst>
                <a:path w="2063750" h="715645">
                  <a:moveTo>
                    <a:pt x="38252" y="19354"/>
                  </a:moveTo>
                  <a:lnTo>
                    <a:pt x="36753" y="11912"/>
                  </a:lnTo>
                  <a:lnTo>
                    <a:pt x="32651" y="5829"/>
                  </a:lnTo>
                  <a:lnTo>
                    <a:pt x="26568" y="1739"/>
                  </a:lnTo>
                  <a:lnTo>
                    <a:pt x="19126" y="228"/>
                  </a:lnTo>
                  <a:lnTo>
                    <a:pt x="11684" y="1739"/>
                  </a:lnTo>
                  <a:lnTo>
                    <a:pt x="5600" y="5829"/>
                  </a:lnTo>
                  <a:lnTo>
                    <a:pt x="1511" y="11912"/>
                  </a:lnTo>
                  <a:lnTo>
                    <a:pt x="0" y="19354"/>
                  </a:lnTo>
                  <a:lnTo>
                    <a:pt x="1511" y="26809"/>
                  </a:lnTo>
                  <a:lnTo>
                    <a:pt x="5600" y="32880"/>
                  </a:lnTo>
                  <a:lnTo>
                    <a:pt x="11684" y="36982"/>
                  </a:lnTo>
                  <a:lnTo>
                    <a:pt x="19126" y="38481"/>
                  </a:lnTo>
                  <a:lnTo>
                    <a:pt x="26568" y="36982"/>
                  </a:lnTo>
                  <a:lnTo>
                    <a:pt x="32651" y="32880"/>
                  </a:lnTo>
                  <a:lnTo>
                    <a:pt x="36753" y="26809"/>
                  </a:lnTo>
                  <a:lnTo>
                    <a:pt x="38252" y="19354"/>
                  </a:lnTo>
                  <a:close/>
                </a:path>
                <a:path w="2063750" h="715645">
                  <a:moveTo>
                    <a:pt x="377609" y="19354"/>
                  </a:moveTo>
                  <a:lnTo>
                    <a:pt x="376085" y="11823"/>
                  </a:lnTo>
                  <a:lnTo>
                    <a:pt x="371932" y="5676"/>
                  </a:lnTo>
                  <a:lnTo>
                    <a:pt x="365785" y="1524"/>
                  </a:lnTo>
                  <a:lnTo>
                    <a:pt x="358254" y="0"/>
                  </a:lnTo>
                  <a:lnTo>
                    <a:pt x="350710" y="1524"/>
                  </a:lnTo>
                  <a:lnTo>
                    <a:pt x="344563" y="5676"/>
                  </a:lnTo>
                  <a:lnTo>
                    <a:pt x="340410" y="11823"/>
                  </a:lnTo>
                  <a:lnTo>
                    <a:pt x="338899" y="19354"/>
                  </a:lnTo>
                  <a:lnTo>
                    <a:pt x="340410" y="26898"/>
                  </a:lnTo>
                  <a:lnTo>
                    <a:pt x="344563" y="33045"/>
                  </a:lnTo>
                  <a:lnTo>
                    <a:pt x="350710" y="37198"/>
                  </a:lnTo>
                  <a:lnTo>
                    <a:pt x="358254" y="38709"/>
                  </a:lnTo>
                  <a:lnTo>
                    <a:pt x="365785" y="37198"/>
                  </a:lnTo>
                  <a:lnTo>
                    <a:pt x="371932" y="33045"/>
                  </a:lnTo>
                  <a:lnTo>
                    <a:pt x="376085" y="26898"/>
                  </a:lnTo>
                  <a:lnTo>
                    <a:pt x="377609" y="19354"/>
                  </a:lnTo>
                  <a:close/>
                </a:path>
                <a:path w="2063750" h="715645">
                  <a:moveTo>
                    <a:pt x="711923" y="347878"/>
                  </a:moveTo>
                  <a:lnTo>
                    <a:pt x="704672" y="340626"/>
                  </a:lnTo>
                  <a:lnTo>
                    <a:pt x="686790" y="340626"/>
                  </a:lnTo>
                  <a:lnTo>
                    <a:pt x="679538" y="347878"/>
                  </a:lnTo>
                  <a:lnTo>
                    <a:pt x="679538" y="365772"/>
                  </a:lnTo>
                  <a:lnTo>
                    <a:pt x="686790" y="373024"/>
                  </a:lnTo>
                  <a:lnTo>
                    <a:pt x="695731" y="373024"/>
                  </a:lnTo>
                  <a:lnTo>
                    <a:pt x="704672" y="373024"/>
                  </a:lnTo>
                  <a:lnTo>
                    <a:pt x="711923" y="365772"/>
                  </a:lnTo>
                  <a:lnTo>
                    <a:pt x="711923" y="347878"/>
                  </a:lnTo>
                  <a:close/>
                </a:path>
                <a:path w="2063750" h="715645">
                  <a:moveTo>
                    <a:pt x="712571" y="686638"/>
                  </a:moveTo>
                  <a:lnTo>
                    <a:pt x="705027" y="679094"/>
                  </a:lnTo>
                  <a:lnTo>
                    <a:pt x="686435" y="679094"/>
                  </a:lnTo>
                  <a:lnTo>
                    <a:pt x="678891" y="686638"/>
                  </a:lnTo>
                  <a:lnTo>
                    <a:pt x="678891" y="705243"/>
                  </a:lnTo>
                  <a:lnTo>
                    <a:pt x="686435" y="712787"/>
                  </a:lnTo>
                  <a:lnTo>
                    <a:pt x="695731" y="712787"/>
                  </a:lnTo>
                  <a:lnTo>
                    <a:pt x="705027" y="712787"/>
                  </a:lnTo>
                  <a:lnTo>
                    <a:pt x="712571" y="705243"/>
                  </a:lnTo>
                  <a:lnTo>
                    <a:pt x="712571" y="686638"/>
                  </a:lnTo>
                  <a:close/>
                </a:path>
                <a:path w="2063750" h="715645">
                  <a:moveTo>
                    <a:pt x="1047280" y="11557"/>
                  </a:moveTo>
                  <a:lnTo>
                    <a:pt x="1040980" y="5270"/>
                  </a:lnTo>
                  <a:lnTo>
                    <a:pt x="1025410" y="5270"/>
                  </a:lnTo>
                  <a:lnTo>
                    <a:pt x="1019111" y="11557"/>
                  </a:lnTo>
                  <a:lnTo>
                    <a:pt x="1019111" y="27127"/>
                  </a:lnTo>
                  <a:lnTo>
                    <a:pt x="1025410" y="33426"/>
                  </a:lnTo>
                  <a:lnTo>
                    <a:pt x="1033195" y="33426"/>
                  </a:lnTo>
                  <a:lnTo>
                    <a:pt x="1040980" y="33426"/>
                  </a:lnTo>
                  <a:lnTo>
                    <a:pt x="1047280" y="27127"/>
                  </a:lnTo>
                  <a:lnTo>
                    <a:pt x="1047280" y="11557"/>
                  </a:lnTo>
                  <a:close/>
                </a:path>
                <a:path w="2063750" h="715645">
                  <a:moveTo>
                    <a:pt x="1049108" y="357352"/>
                  </a:moveTo>
                  <a:lnTo>
                    <a:pt x="1048981" y="356235"/>
                  </a:lnTo>
                  <a:lnTo>
                    <a:pt x="1048753" y="355168"/>
                  </a:lnTo>
                  <a:lnTo>
                    <a:pt x="1047915" y="346367"/>
                  </a:lnTo>
                  <a:lnTo>
                    <a:pt x="1040587" y="339471"/>
                  </a:lnTo>
                  <a:lnTo>
                    <a:pt x="1021969" y="339471"/>
                  </a:lnTo>
                  <a:lnTo>
                    <a:pt x="1014209" y="347243"/>
                  </a:lnTo>
                  <a:lnTo>
                    <a:pt x="1014209" y="365810"/>
                  </a:lnTo>
                  <a:lnTo>
                    <a:pt x="1021054" y="373100"/>
                  </a:lnTo>
                  <a:lnTo>
                    <a:pt x="1029792" y="374002"/>
                  </a:lnTo>
                  <a:lnTo>
                    <a:pt x="1030897" y="374243"/>
                  </a:lnTo>
                  <a:lnTo>
                    <a:pt x="1032027" y="374396"/>
                  </a:lnTo>
                  <a:lnTo>
                    <a:pt x="1041984" y="374396"/>
                  </a:lnTo>
                  <a:lnTo>
                    <a:pt x="1049108" y="367271"/>
                  </a:lnTo>
                  <a:lnTo>
                    <a:pt x="1049108" y="357352"/>
                  </a:lnTo>
                  <a:close/>
                </a:path>
                <a:path w="2063750" h="715645">
                  <a:moveTo>
                    <a:pt x="1385671" y="350189"/>
                  </a:moveTo>
                  <a:lnTo>
                    <a:pt x="1378966" y="343484"/>
                  </a:lnTo>
                  <a:lnTo>
                    <a:pt x="1362405" y="343484"/>
                  </a:lnTo>
                  <a:lnTo>
                    <a:pt x="1355699" y="350189"/>
                  </a:lnTo>
                  <a:lnTo>
                    <a:pt x="1355699" y="366750"/>
                  </a:lnTo>
                  <a:lnTo>
                    <a:pt x="1362405" y="373456"/>
                  </a:lnTo>
                  <a:lnTo>
                    <a:pt x="1370685" y="373456"/>
                  </a:lnTo>
                  <a:lnTo>
                    <a:pt x="1378966" y="373456"/>
                  </a:lnTo>
                  <a:lnTo>
                    <a:pt x="1385671" y="366750"/>
                  </a:lnTo>
                  <a:lnTo>
                    <a:pt x="1385671" y="350189"/>
                  </a:lnTo>
                  <a:close/>
                </a:path>
                <a:path w="2063750" h="715645">
                  <a:moveTo>
                    <a:pt x="1385976" y="685850"/>
                  </a:moveTo>
                  <a:lnTo>
                    <a:pt x="1379131" y="679005"/>
                  </a:lnTo>
                  <a:lnTo>
                    <a:pt x="1365377" y="679005"/>
                  </a:lnTo>
                  <a:lnTo>
                    <a:pt x="1360703" y="681710"/>
                  </a:lnTo>
                  <a:lnTo>
                    <a:pt x="1357960" y="685800"/>
                  </a:lnTo>
                  <a:lnTo>
                    <a:pt x="1355509" y="688492"/>
                  </a:lnTo>
                  <a:lnTo>
                    <a:pt x="1353972" y="692023"/>
                  </a:lnTo>
                  <a:lnTo>
                    <a:pt x="1353972" y="704253"/>
                  </a:lnTo>
                  <a:lnTo>
                    <a:pt x="1360716" y="710996"/>
                  </a:lnTo>
                  <a:lnTo>
                    <a:pt x="1369021" y="710996"/>
                  </a:lnTo>
                  <a:lnTo>
                    <a:pt x="1372235" y="710996"/>
                  </a:lnTo>
                  <a:lnTo>
                    <a:pt x="1375194" y="709980"/>
                  </a:lnTo>
                  <a:lnTo>
                    <a:pt x="1377645" y="708253"/>
                  </a:lnTo>
                  <a:lnTo>
                    <a:pt x="1379016" y="707466"/>
                  </a:lnTo>
                  <a:lnTo>
                    <a:pt x="1380248" y="706475"/>
                  </a:lnTo>
                  <a:lnTo>
                    <a:pt x="1381290" y="705281"/>
                  </a:lnTo>
                  <a:lnTo>
                    <a:pt x="1384173" y="702513"/>
                  </a:lnTo>
                  <a:lnTo>
                    <a:pt x="1385976" y="698627"/>
                  </a:lnTo>
                  <a:lnTo>
                    <a:pt x="1385976" y="685850"/>
                  </a:lnTo>
                  <a:close/>
                </a:path>
                <a:path w="2063750" h="715645">
                  <a:moveTo>
                    <a:pt x="1719834" y="12001"/>
                  </a:moveTo>
                  <a:lnTo>
                    <a:pt x="1713877" y="6032"/>
                  </a:lnTo>
                  <a:lnTo>
                    <a:pt x="1699145" y="6032"/>
                  </a:lnTo>
                  <a:lnTo>
                    <a:pt x="1693189" y="12001"/>
                  </a:lnTo>
                  <a:lnTo>
                    <a:pt x="1693189" y="26720"/>
                  </a:lnTo>
                  <a:lnTo>
                    <a:pt x="1699145" y="32689"/>
                  </a:lnTo>
                  <a:lnTo>
                    <a:pt x="1706511" y="32689"/>
                  </a:lnTo>
                  <a:lnTo>
                    <a:pt x="1713877" y="32689"/>
                  </a:lnTo>
                  <a:lnTo>
                    <a:pt x="1719834" y="26720"/>
                  </a:lnTo>
                  <a:lnTo>
                    <a:pt x="1719834" y="12001"/>
                  </a:lnTo>
                  <a:close/>
                </a:path>
                <a:path w="2063750" h="715645">
                  <a:moveTo>
                    <a:pt x="1727022" y="358470"/>
                  </a:moveTo>
                  <a:lnTo>
                    <a:pt x="1725536" y="351129"/>
                  </a:lnTo>
                  <a:lnTo>
                    <a:pt x="1721497" y="345147"/>
                  </a:lnTo>
                  <a:lnTo>
                    <a:pt x="1715490" y="341109"/>
                  </a:lnTo>
                  <a:lnTo>
                    <a:pt x="1708150" y="339623"/>
                  </a:lnTo>
                  <a:lnTo>
                    <a:pt x="1700809" y="341109"/>
                  </a:lnTo>
                  <a:lnTo>
                    <a:pt x="1694815" y="345147"/>
                  </a:lnTo>
                  <a:lnTo>
                    <a:pt x="1690763" y="351129"/>
                  </a:lnTo>
                  <a:lnTo>
                    <a:pt x="1689277" y="358470"/>
                  </a:lnTo>
                  <a:lnTo>
                    <a:pt x="1690763" y="365823"/>
                  </a:lnTo>
                  <a:lnTo>
                    <a:pt x="1694815" y="371817"/>
                  </a:lnTo>
                  <a:lnTo>
                    <a:pt x="1700809" y="375869"/>
                  </a:lnTo>
                  <a:lnTo>
                    <a:pt x="1708150" y="377342"/>
                  </a:lnTo>
                  <a:lnTo>
                    <a:pt x="1715490" y="375869"/>
                  </a:lnTo>
                  <a:lnTo>
                    <a:pt x="1721497" y="371817"/>
                  </a:lnTo>
                  <a:lnTo>
                    <a:pt x="1725536" y="365823"/>
                  </a:lnTo>
                  <a:lnTo>
                    <a:pt x="1727022" y="358470"/>
                  </a:lnTo>
                  <a:close/>
                </a:path>
                <a:path w="2063750" h="715645">
                  <a:moveTo>
                    <a:pt x="1727555" y="695934"/>
                  </a:moveTo>
                  <a:lnTo>
                    <a:pt x="1726031" y="688390"/>
                  </a:lnTo>
                  <a:lnTo>
                    <a:pt x="1721866" y="682231"/>
                  </a:lnTo>
                  <a:lnTo>
                    <a:pt x="1715706" y="678065"/>
                  </a:lnTo>
                  <a:lnTo>
                    <a:pt x="1708162" y="676541"/>
                  </a:lnTo>
                  <a:lnTo>
                    <a:pt x="1700606" y="678065"/>
                  </a:lnTo>
                  <a:lnTo>
                    <a:pt x="1694446" y="682231"/>
                  </a:lnTo>
                  <a:lnTo>
                    <a:pt x="1690293" y="688390"/>
                  </a:lnTo>
                  <a:lnTo>
                    <a:pt x="1688769" y="695934"/>
                  </a:lnTo>
                  <a:lnTo>
                    <a:pt x="1690293" y="703491"/>
                  </a:lnTo>
                  <a:lnTo>
                    <a:pt x="1694446" y="709663"/>
                  </a:lnTo>
                  <a:lnTo>
                    <a:pt x="1700606" y="713816"/>
                  </a:lnTo>
                  <a:lnTo>
                    <a:pt x="1708162" y="715340"/>
                  </a:lnTo>
                  <a:lnTo>
                    <a:pt x="1715706" y="713816"/>
                  </a:lnTo>
                  <a:lnTo>
                    <a:pt x="1721866" y="709663"/>
                  </a:lnTo>
                  <a:lnTo>
                    <a:pt x="1726031" y="703491"/>
                  </a:lnTo>
                  <a:lnTo>
                    <a:pt x="1727555" y="695934"/>
                  </a:lnTo>
                  <a:close/>
                </a:path>
                <a:path w="2063750" h="715645">
                  <a:moveTo>
                    <a:pt x="2063445" y="353250"/>
                  </a:moveTo>
                  <a:lnTo>
                    <a:pt x="2061146" y="348589"/>
                  </a:lnTo>
                  <a:lnTo>
                    <a:pt x="2057552" y="345338"/>
                  </a:lnTo>
                  <a:lnTo>
                    <a:pt x="2054110" y="341795"/>
                  </a:lnTo>
                  <a:lnTo>
                    <a:pt x="2049322" y="339572"/>
                  </a:lnTo>
                  <a:lnTo>
                    <a:pt x="2044001" y="339572"/>
                  </a:lnTo>
                  <a:lnTo>
                    <a:pt x="2036635" y="341058"/>
                  </a:lnTo>
                  <a:lnTo>
                    <a:pt x="2030615" y="345109"/>
                  </a:lnTo>
                  <a:lnTo>
                    <a:pt x="2026577" y="351116"/>
                  </a:lnTo>
                  <a:lnTo>
                    <a:pt x="2025091" y="358482"/>
                  </a:lnTo>
                  <a:lnTo>
                    <a:pt x="2026577" y="365836"/>
                  </a:lnTo>
                  <a:lnTo>
                    <a:pt x="2030615" y="371843"/>
                  </a:lnTo>
                  <a:lnTo>
                    <a:pt x="2036635" y="375894"/>
                  </a:lnTo>
                  <a:lnTo>
                    <a:pt x="2044001" y="377380"/>
                  </a:lnTo>
                  <a:lnTo>
                    <a:pt x="2049310" y="377380"/>
                  </a:lnTo>
                  <a:lnTo>
                    <a:pt x="2054098" y="375183"/>
                  </a:lnTo>
                  <a:lnTo>
                    <a:pt x="2057527" y="371652"/>
                  </a:lnTo>
                  <a:lnTo>
                    <a:pt x="2061133" y="368388"/>
                  </a:lnTo>
                  <a:lnTo>
                    <a:pt x="2063445" y="363728"/>
                  </a:lnTo>
                  <a:lnTo>
                    <a:pt x="2063445" y="353250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477301" y="619546"/>
            <a:ext cx="2057099" cy="29057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lang="fr-CA" b="1" spc="-11" noProof="0" dirty="0">
                <a:solidFill>
                  <a:srgbClr val="007569"/>
                </a:solidFill>
                <a:latin typeface="Calibri"/>
                <a:cs typeface="Calibri"/>
              </a:rPr>
              <a:t>AUTOÉVALUATION</a:t>
            </a:r>
            <a:endParaRPr lang="fr-CA" noProof="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28801" y="2438400"/>
            <a:ext cx="6225988" cy="259800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Évaluez</a:t>
            </a:r>
            <a:r>
              <a:rPr lang="fr-CA" sz="1600" b="1" spc="-37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vos</a:t>
            </a:r>
            <a:r>
              <a:rPr lang="fr-CA" sz="1600" b="1" spc="-2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apprentissages</a:t>
            </a:r>
            <a:r>
              <a:rPr lang="fr-CA" sz="1600" b="1" spc="-2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en</a:t>
            </a:r>
            <a:r>
              <a:rPr lang="fr-CA" sz="1600" b="1" spc="-2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cochant</a:t>
            </a:r>
            <a:r>
              <a:rPr lang="fr-CA" sz="1600" b="1" spc="-2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la</a:t>
            </a:r>
            <a:r>
              <a:rPr lang="fr-CA" sz="1600" b="1" spc="-2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case</a:t>
            </a:r>
            <a:r>
              <a:rPr lang="fr-CA" sz="1600" b="1" spc="-3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appropriée.</a:t>
            </a:r>
            <a:endParaRPr lang="fr-CA" sz="1600" noProof="0" dirty="0">
              <a:latin typeface="Calibri"/>
              <a:cs typeface="Calibri"/>
            </a:endParaRPr>
          </a:p>
        </p:txBody>
      </p:sp>
      <p:graphicFrame>
        <p:nvGraphicFramePr>
          <p:cNvPr id="44" name="object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803985"/>
              </p:ext>
            </p:extLst>
          </p:nvPr>
        </p:nvGraphicFramePr>
        <p:xfrm>
          <a:off x="1828801" y="2848410"/>
          <a:ext cx="11977799" cy="30008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05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87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fr-CA" sz="1600" b="1" spc="-10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Compétences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64546" marB="0">
                    <a:solidFill>
                      <a:srgbClr val="007569"/>
                    </a:solidFill>
                  </a:tcPr>
                </a:tc>
                <a:tc>
                  <a:txBody>
                    <a:bodyPr/>
                    <a:lstStyle/>
                    <a:p>
                      <a:pPr marR="14668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fr-CA" sz="1600" b="1" spc="-50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Tout à fait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64546" marB="0">
                    <a:solidFill>
                      <a:srgbClr val="007569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fr-CA" sz="1600" b="1" spc="-50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 partie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64546" marB="0">
                    <a:solidFill>
                      <a:srgbClr val="007569"/>
                    </a:solidFill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fr-CA" sz="1600" b="1" spc="-50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Difficilement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64546" marB="0">
                    <a:solidFill>
                      <a:srgbClr val="0075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78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Je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suis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capable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discuter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avec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mon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équipe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pour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choisir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un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produit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un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service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technologique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à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présenter.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15463" marB="0" anchor="ctr"/>
                </a:tc>
                <a:tc>
                  <a:txBody>
                    <a:bodyPr/>
                    <a:lstStyle/>
                    <a:p>
                      <a:pPr marR="9779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92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92112" marB="0"/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9211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80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Je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suis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en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mesure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présenter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mes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produits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lors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d’un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salon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professionnel.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72614" marB="0" anchor="ctr"/>
                </a:tc>
                <a:tc>
                  <a:txBody>
                    <a:bodyPr/>
                    <a:lstStyle/>
                    <a:p>
                      <a:pPr marR="97790" algn="ctr">
                        <a:lnSpc>
                          <a:spcPts val="2245"/>
                        </a:lnSpc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5"/>
                        </a:lnSpc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ts val="2245"/>
                        </a:lnSpc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Je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peux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utiliser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procédés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discursifs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pour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expliquer,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décrire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et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justifier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mes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produits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lors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d’une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présentation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à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un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salon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professionnel.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72614" marB="0" anchor="ctr"/>
                </a:tc>
                <a:tc>
                  <a:txBody>
                    <a:bodyPr/>
                    <a:lstStyle/>
                    <a:p>
                      <a:pPr marR="97790" algn="ctr">
                        <a:lnSpc>
                          <a:spcPts val="2245"/>
                        </a:lnSpc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5"/>
                        </a:lnSpc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ts val="2245"/>
                        </a:lnSpc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189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6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Je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peux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rédiger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un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courriel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pour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remercier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une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cliente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un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client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potentiel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son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intérêt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pour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mes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produits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+mn-lt"/>
                          <a:cs typeface="Calibri"/>
                        </a:rPr>
                        <a:t> technologiques</a:t>
                      </a:r>
                      <a:r>
                        <a:rPr lang="fr-CA" sz="1600" spc="15" noProof="0" dirty="0">
                          <a:solidFill>
                            <a:srgbClr val="231F20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+mn-lt"/>
                          <a:cs typeface="Calibri"/>
                        </a:rPr>
                        <a:t>et</a:t>
                      </a:r>
                      <a:r>
                        <a:rPr lang="fr-CA" sz="1600" spc="20" noProof="0" dirty="0">
                          <a:solidFill>
                            <a:srgbClr val="231F20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+mn-lt"/>
                          <a:cs typeface="Calibri"/>
                        </a:rPr>
                        <a:t>effectuer</a:t>
                      </a:r>
                      <a:r>
                        <a:rPr lang="fr-CA" sz="1600" spc="20" noProof="0" dirty="0">
                          <a:solidFill>
                            <a:srgbClr val="231F20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+mn-lt"/>
                          <a:cs typeface="Calibri"/>
                        </a:rPr>
                        <a:t>une</a:t>
                      </a:r>
                      <a:r>
                        <a:rPr lang="fr-CA" sz="1600" spc="20" noProof="0" dirty="0">
                          <a:solidFill>
                            <a:srgbClr val="231F20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+mn-lt"/>
                          <a:cs typeface="Calibri"/>
                        </a:rPr>
                        <a:t>relance.</a:t>
                      </a:r>
                      <a:endParaRPr lang="fr-CA" sz="1600" noProof="0" dirty="0">
                        <a:latin typeface="+mn-lt"/>
                        <a:cs typeface="Calibri"/>
                      </a:endParaRPr>
                    </a:p>
                  </a:txBody>
                  <a:tcPr marL="0" marR="0" marT="92112" marB="0" anchor="ctr"/>
                </a:tc>
                <a:tc>
                  <a:txBody>
                    <a:bodyPr/>
                    <a:lstStyle/>
                    <a:p>
                      <a:pPr marR="97790" algn="ctr">
                        <a:lnSpc>
                          <a:spcPts val="2310"/>
                        </a:lnSpc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10"/>
                        </a:lnSpc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ts val="2310"/>
                        </a:lnSpc>
                      </a:pPr>
                      <a:r>
                        <a:rPr lang="fr-CA" sz="2100" spc="-320" noProof="0" dirty="0">
                          <a:solidFill>
                            <a:srgbClr val="5FA056"/>
                          </a:solidFill>
                          <a:latin typeface="Segoe UI Symbol"/>
                          <a:cs typeface="Segoe UI Symbol"/>
                        </a:rPr>
                        <a:t>❏</a:t>
                      </a:r>
                      <a:endParaRPr lang="fr-CA" sz="2100" noProof="0" dirty="0">
                        <a:latin typeface="Segoe UI Symbol"/>
                        <a:cs typeface="Segoe UI Symbo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5" name="object 45"/>
          <p:cNvGrpSpPr/>
          <p:nvPr/>
        </p:nvGrpSpPr>
        <p:grpSpPr>
          <a:xfrm>
            <a:off x="0" y="59672"/>
            <a:ext cx="3298564" cy="1943100"/>
            <a:chOff x="-4724" y="-4724"/>
            <a:chExt cx="3115310" cy="1835150"/>
          </a:xfrm>
        </p:grpSpPr>
        <p:sp>
          <p:nvSpPr>
            <p:cNvPr id="46" name="object 46"/>
            <p:cNvSpPr/>
            <p:nvPr/>
          </p:nvSpPr>
          <p:spPr>
            <a:xfrm>
              <a:off x="2768787" y="0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30" h="113030">
                  <a:moveTo>
                    <a:pt x="0" y="0"/>
                  </a:moveTo>
                  <a:lnTo>
                    <a:pt x="112834" y="112834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261141" y="0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454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2097836" y="0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69" h="382270">
                  <a:moveTo>
                    <a:pt x="381967" y="0"/>
                  </a:moveTo>
                  <a:lnTo>
                    <a:pt x="0" y="381967"/>
                  </a:lnTo>
                  <a:lnTo>
                    <a:pt x="381967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948534" y="0"/>
              <a:ext cx="0" cy="650240"/>
            </a:xfrm>
            <a:custGeom>
              <a:avLst/>
              <a:gdLst/>
              <a:ahLst/>
              <a:cxnLst/>
              <a:rect l="l" t="t" r="r" b="b"/>
              <a:pathLst>
                <a:path h="650240">
                  <a:moveTo>
                    <a:pt x="0" y="0"/>
                  </a:moveTo>
                  <a:lnTo>
                    <a:pt x="0" y="649706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115353" y="193819"/>
              <a:ext cx="1330960" cy="0"/>
            </a:xfrm>
            <a:custGeom>
              <a:avLst/>
              <a:gdLst/>
              <a:ahLst/>
              <a:cxnLst/>
              <a:rect l="l" t="t" r="r" b="b"/>
              <a:pathLst>
                <a:path w="1330960">
                  <a:moveTo>
                    <a:pt x="0" y="0"/>
                  </a:moveTo>
                  <a:lnTo>
                    <a:pt x="1330502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1" name="object 51"/>
            <p:cNvSpPr/>
            <p:nvPr/>
          </p:nvSpPr>
          <p:spPr>
            <a:xfrm>
              <a:off x="1611044" y="0"/>
              <a:ext cx="0" cy="426084"/>
            </a:xfrm>
            <a:custGeom>
              <a:avLst/>
              <a:gdLst/>
              <a:ahLst/>
              <a:cxnLst/>
              <a:rect l="l" t="t" r="r" b="b"/>
              <a:pathLst>
                <a:path h="426084">
                  <a:moveTo>
                    <a:pt x="0" y="0"/>
                  </a:moveTo>
                  <a:lnTo>
                    <a:pt x="0" y="425653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2" name="object 52"/>
            <p:cNvSpPr/>
            <p:nvPr/>
          </p:nvSpPr>
          <p:spPr>
            <a:xfrm>
              <a:off x="1240840" y="0"/>
              <a:ext cx="226695" cy="226695"/>
            </a:xfrm>
            <a:custGeom>
              <a:avLst/>
              <a:gdLst/>
              <a:ahLst/>
              <a:cxnLst/>
              <a:rect l="l" t="t" r="r" b="b"/>
              <a:pathLst>
                <a:path w="226694" h="226695">
                  <a:moveTo>
                    <a:pt x="226528" y="0"/>
                  </a:moveTo>
                  <a:lnTo>
                    <a:pt x="0" y="226507"/>
                  </a:lnTo>
                  <a:lnTo>
                    <a:pt x="226528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1273555" y="0"/>
              <a:ext cx="0" cy="212725"/>
            </a:xfrm>
            <a:custGeom>
              <a:avLst/>
              <a:gdLst/>
              <a:ahLst/>
              <a:cxnLst/>
              <a:rect l="l" t="t" r="r" b="b"/>
              <a:pathLst>
                <a:path h="212725">
                  <a:moveTo>
                    <a:pt x="0" y="0"/>
                  </a:moveTo>
                  <a:lnTo>
                    <a:pt x="0" y="212661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4" name="object 54"/>
            <p:cNvSpPr/>
            <p:nvPr/>
          </p:nvSpPr>
          <p:spPr>
            <a:xfrm>
              <a:off x="0" y="0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5">
                  <a:moveTo>
                    <a:pt x="454943" y="0"/>
                  </a:moveTo>
                  <a:lnTo>
                    <a:pt x="0" y="454931"/>
                  </a:lnTo>
                </a:path>
                <a:path w="455295" h="455295">
                  <a:moveTo>
                    <a:pt x="0" y="454931"/>
                  </a:moveTo>
                  <a:lnTo>
                    <a:pt x="454943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5" name="object 55"/>
            <p:cNvSpPr/>
            <p:nvPr/>
          </p:nvSpPr>
          <p:spPr>
            <a:xfrm>
              <a:off x="68979" y="0"/>
              <a:ext cx="691515" cy="691515"/>
            </a:xfrm>
            <a:custGeom>
              <a:avLst/>
              <a:gdLst/>
              <a:ahLst/>
              <a:cxnLst/>
              <a:rect l="l" t="t" r="r" b="b"/>
              <a:pathLst>
                <a:path w="691515" h="691515">
                  <a:moveTo>
                    <a:pt x="0" y="0"/>
                  </a:moveTo>
                  <a:lnTo>
                    <a:pt x="690936" y="690949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6" name="object 56"/>
            <p:cNvSpPr/>
            <p:nvPr/>
          </p:nvSpPr>
          <p:spPr>
            <a:xfrm>
              <a:off x="0" y="193800"/>
              <a:ext cx="367665" cy="635"/>
            </a:xfrm>
            <a:custGeom>
              <a:avLst/>
              <a:gdLst/>
              <a:ahLst/>
              <a:cxnLst/>
              <a:rect l="l" t="t" r="r" b="b"/>
              <a:pathLst>
                <a:path w="367665" h="635">
                  <a:moveTo>
                    <a:pt x="0" y="0"/>
                  </a:moveTo>
                  <a:lnTo>
                    <a:pt x="367207" y="7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7" name="object 57"/>
            <p:cNvSpPr/>
            <p:nvPr/>
          </p:nvSpPr>
          <p:spPr>
            <a:xfrm>
              <a:off x="2153853" y="6002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415" y="603376"/>
                  </a:moveTo>
                  <a:lnTo>
                    <a:pt x="0" y="0"/>
                  </a:lnTo>
                  <a:lnTo>
                    <a:pt x="603415" y="60337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920341" y="531262"/>
              <a:ext cx="1070610" cy="0"/>
            </a:xfrm>
            <a:custGeom>
              <a:avLst/>
              <a:gdLst/>
              <a:ahLst/>
              <a:cxnLst/>
              <a:rect l="l" t="t" r="r" b="b"/>
              <a:pathLst>
                <a:path w="1070610">
                  <a:moveTo>
                    <a:pt x="0" y="0"/>
                  </a:moveTo>
                  <a:lnTo>
                    <a:pt x="1070432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9" name="object 59"/>
            <p:cNvSpPr/>
            <p:nvPr/>
          </p:nvSpPr>
          <p:spPr>
            <a:xfrm>
              <a:off x="1619652" y="0"/>
              <a:ext cx="860425" cy="860425"/>
            </a:xfrm>
            <a:custGeom>
              <a:avLst/>
              <a:gdLst/>
              <a:ahLst/>
              <a:cxnLst/>
              <a:rect l="l" t="t" r="r" b="b"/>
              <a:pathLst>
                <a:path w="860425" h="860425">
                  <a:moveTo>
                    <a:pt x="860158" y="0"/>
                  </a:moveTo>
                  <a:lnTo>
                    <a:pt x="0" y="860136"/>
                  </a:lnTo>
                  <a:lnTo>
                    <a:pt x="860158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0" name="object 60"/>
            <p:cNvSpPr/>
            <p:nvPr/>
          </p:nvSpPr>
          <p:spPr>
            <a:xfrm>
              <a:off x="2287629" y="71257"/>
              <a:ext cx="0" cy="581025"/>
            </a:xfrm>
            <a:custGeom>
              <a:avLst/>
              <a:gdLst/>
              <a:ahLst/>
              <a:cxnLst/>
              <a:rect l="l" t="t" r="r" b="b"/>
              <a:pathLst>
                <a:path h="581025">
                  <a:moveTo>
                    <a:pt x="0" y="580923"/>
                  </a:moveTo>
                  <a:lnTo>
                    <a:pt x="0" y="0"/>
                  </a:lnTo>
                  <a:lnTo>
                    <a:pt x="0" y="580923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1" name="object 61"/>
            <p:cNvSpPr/>
            <p:nvPr/>
          </p:nvSpPr>
          <p:spPr>
            <a:xfrm>
              <a:off x="1549029" y="192158"/>
              <a:ext cx="463550" cy="0"/>
            </a:xfrm>
            <a:custGeom>
              <a:avLst/>
              <a:gdLst/>
              <a:ahLst/>
              <a:cxnLst/>
              <a:rect l="l" t="t" r="r" b="b"/>
              <a:pathLst>
                <a:path w="463550">
                  <a:moveTo>
                    <a:pt x="463143" y="0"/>
                  </a:moveTo>
                  <a:lnTo>
                    <a:pt x="0" y="0"/>
                  </a:lnTo>
                  <a:lnTo>
                    <a:pt x="463143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2" name="object 62"/>
            <p:cNvSpPr/>
            <p:nvPr/>
          </p:nvSpPr>
          <p:spPr>
            <a:xfrm>
              <a:off x="1950158" y="0"/>
              <a:ext cx="0" cy="819150"/>
            </a:xfrm>
            <a:custGeom>
              <a:avLst/>
              <a:gdLst/>
              <a:ahLst/>
              <a:cxnLst/>
              <a:rect l="l" t="t" r="r" b="b"/>
              <a:pathLst>
                <a:path h="819150">
                  <a:moveTo>
                    <a:pt x="0" y="0"/>
                  </a:moveTo>
                  <a:lnTo>
                    <a:pt x="0" y="818768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3" name="object 63"/>
            <p:cNvSpPr/>
            <p:nvPr/>
          </p:nvSpPr>
          <p:spPr>
            <a:xfrm>
              <a:off x="0" y="531262"/>
              <a:ext cx="747395" cy="0"/>
            </a:xfrm>
            <a:custGeom>
              <a:avLst/>
              <a:gdLst/>
              <a:ahLst/>
              <a:cxnLst/>
              <a:rect l="l" t="t" r="r" b="b"/>
              <a:pathLst>
                <a:path w="747395">
                  <a:moveTo>
                    <a:pt x="0" y="0"/>
                  </a:moveTo>
                  <a:lnTo>
                    <a:pt x="747308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4" name="object 64"/>
            <p:cNvSpPr/>
            <p:nvPr/>
          </p:nvSpPr>
          <p:spPr>
            <a:xfrm>
              <a:off x="0" y="0"/>
              <a:ext cx="118110" cy="118110"/>
            </a:xfrm>
            <a:custGeom>
              <a:avLst/>
              <a:gdLst/>
              <a:ahLst/>
              <a:cxnLst/>
              <a:rect l="l" t="t" r="r" b="b"/>
              <a:pathLst>
                <a:path w="118110" h="118110">
                  <a:moveTo>
                    <a:pt x="0" y="117488"/>
                  </a:moveTo>
                  <a:lnTo>
                    <a:pt x="117502" y="0"/>
                  </a:lnTo>
                </a:path>
                <a:path w="118110" h="118110">
                  <a:moveTo>
                    <a:pt x="117502" y="0"/>
                  </a:moveTo>
                  <a:lnTo>
                    <a:pt x="0" y="11748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5" name="object 65"/>
            <p:cNvSpPr/>
            <p:nvPr/>
          </p:nvSpPr>
          <p:spPr>
            <a:xfrm>
              <a:off x="0" y="192176"/>
              <a:ext cx="78740" cy="0"/>
            </a:xfrm>
            <a:custGeom>
              <a:avLst/>
              <a:gdLst/>
              <a:ahLst/>
              <a:cxnLst/>
              <a:rect l="l" t="t" r="r" b="b"/>
              <a:pathLst>
                <a:path w="78740">
                  <a:moveTo>
                    <a:pt x="0" y="0"/>
                  </a:moveTo>
                  <a:lnTo>
                    <a:pt x="78704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6" name="object 66"/>
            <p:cNvSpPr/>
            <p:nvPr/>
          </p:nvSpPr>
          <p:spPr>
            <a:xfrm>
              <a:off x="1805270" y="48945"/>
              <a:ext cx="1301115" cy="1301115"/>
            </a:xfrm>
            <a:custGeom>
              <a:avLst/>
              <a:gdLst/>
              <a:ahLst/>
              <a:cxnLst/>
              <a:rect l="l" t="t" r="r" b="b"/>
              <a:pathLst>
                <a:path w="1301114" h="1301115">
                  <a:moveTo>
                    <a:pt x="1300556" y="1300505"/>
                  </a:moveTo>
                  <a:lnTo>
                    <a:pt x="0" y="0"/>
                  </a:lnTo>
                  <a:lnTo>
                    <a:pt x="1300556" y="130050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7" name="object 67"/>
            <p:cNvSpPr/>
            <p:nvPr/>
          </p:nvSpPr>
          <p:spPr>
            <a:xfrm>
              <a:off x="2285984" y="518440"/>
              <a:ext cx="0" cy="361950"/>
            </a:xfrm>
            <a:custGeom>
              <a:avLst/>
              <a:gdLst/>
              <a:ahLst/>
              <a:cxnLst/>
              <a:rect l="l" t="t" r="r" b="b"/>
              <a:pathLst>
                <a:path h="361950">
                  <a:moveTo>
                    <a:pt x="0" y="0"/>
                  </a:moveTo>
                  <a:lnTo>
                    <a:pt x="0" y="361518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950158" y="238932"/>
              <a:ext cx="0" cy="920750"/>
            </a:xfrm>
            <a:custGeom>
              <a:avLst/>
              <a:gdLst/>
              <a:ahLst/>
              <a:cxnLst/>
              <a:rect l="l" t="t" r="r" b="b"/>
              <a:pathLst>
                <a:path h="920750">
                  <a:moveTo>
                    <a:pt x="0" y="920534"/>
                  </a:moveTo>
                  <a:lnTo>
                    <a:pt x="0" y="0"/>
                  </a:lnTo>
                  <a:lnTo>
                    <a:pt x="0" y="920534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09538" y="303088"/>
              <a:ext cx="792480" cy="792480"/>
            </a:xfrm>
            <a:custGeom>
              <a:avLst/>
              <a:gdLst/>
              <a:ahLst/>
              <a:cxnLst/>
              <a:rect l="l" t="t" r="r" b="b"/>
              <a:pathLst>
                <a:path w="792480" h="792480">
                  <a:moveTo>
                    <a:pt x="792200" y="0"/>
                  </a:moveTo>
                  <a:lnTo>
                    <a:pt x="0" y="792226"/>
                  </a:lnTo>
                  <a:lnTo>
                    <a:pt x="79220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0" name="object 70"/>
            <p:cNvSpPr/>
            <p:nvPr/>
          </p:nvSpPr>
          <p:spPr>
            <a:xfrm>
              <a:off x="435724" y="868761"/>
              <a:ext cx="1339850" cy="0"/>
            </a:xfrm>
            <a:custGeom>
              <a:avLst/>
              <a:gdLst/>
              <a:ahLst/>
              <a:cxnLst/>
              <a:rect l="l" t="t" r="r" b="b"/>
              <a:pathLst>
                <a:path w="1339850">
                  <a:moveTo>
                    <a:pt x="0" y="0"/>
                  </a:moveTo>
                  <a:lnTo>
                    <a:pt x="1339837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1" name="object 71"/>
            <p:cNvSpPr/>
            <p:nvPr/>
          </p:nvSpPr>
          <p:spPr>
            <a:xfrm>
              <a:off x="0" y="307140"/>
              <a:ext cx="485775" cy="485775"/>
            </a:xfrm>
            <a:custGeom>
              <a:avLst/>
              <a:gdLst/>
              <a:ahLst/>
              <a:cxnLst/>
              <a:rect l="l" t="t" r="r" b="b"/>
              <a:pathLst>
                <a:path w="485775" h="485775">
                  <a:moveTo>
                    <a:pt x="0" y="485267"/>
                  </a:moveTo>
                  <a:lnTo>
                    <a:pt x="485267" y="0"/>
                  </a:lnTo>
                  <a:lnTo>
                    <a:pt x="0" y="48526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2" name="object 72"/>
            <p:cNvSpPr/>
            <p:nvPr/>
          </p:nvSpPr>
          <p:spPr>
            <a:xfrm>
              <a:off x="262774" y="432929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5">
                  <a:moveTo>
                    <a:pt x="0" y="532536"/>
                  </a:moveTo>
                  <a:lnTo>
                    <a:pt x="0" y="0"/>
                  </a:lnTo>
                  <a:lnTo>
                    <a:pt x="0" y="53253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3" name="object 73"/>
            <p:cNvSpPr/>
            <p:nvPr/>
          </p:nvSpPr>
          <p:spPr>
            <a:xfrm>
              <a:off x="0" y="40852"/>
              <a:ext cx="414655" cy="414655"/>
            </a:xfrm>
            <a:custGeom>
              <a:avLst/>
              <a:gdLst/>
              <a:ahLst/>
              <a:cxnLst/>
              <a:rect l="l" t="t" r="r" b="b"/>
              <a:pathLst>
                <a:path w="414655" h="414655">
                  <a:moveTo>
                    <a:pt x="0" y="414081"/>
                  </a:moveTo>
                  <a:lnTo>
                    <a:pt x="414077" y="0"/>
                  </a:lnTo>
                  <a:lnTo>
                    <a:pt x="0" y="41408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4" name="object 74"/>
            <p:cNvSpPr/>
            <p:nvPr/>
          </p:nvSpPr>
          <p:spPr>
            <a:xfrm>
              <a:off x="1958654" y="539810"/>
              <a:ext cx="994410" cy="993775"/>
            </a:xfrm>
            <a:custGeom>
              <a:avLst/>
              <a:gdLst/>
              <a:ahLst/>
              <a:cxnLst/>
              <a:rect l="l" t="t" r="r" b="b"/>
              <a:pathLst>
                <a:path w="994410" h="993775">
                  <a:moveTo>
                    <a:pt x="993787" y="0"/>
                  </a:moveTo>
                  <a:lnTo>
                    <a:pt x="0" y="993724"/>
                  </a:lnTo>
                  <a:lnTo>
                    <a:pt x="993787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906559" y="1206230"/>
              <a:ext cx="1098550" cy="0"/>
            </a:xfrm>
            <a:custGeom>
              <a:avLst/>
              <a:gdLst/>
              <a:ahLst/>
              <a:cxnLst/>
              <a:rect l="l" t="t" r="r" b="b"/>
              <a:pathLst>
                <a:path w="1098550">
                  <a:moveTo>
                    <a:pt x="0" y="0"/>
                  </a:moveTo>
                  <a:lnTo>
                    <a:pt x="1097978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6" name="object 76"/>
            <p:cNvSpPr/>
            <p:nvPr/>
          </p:nvSpPr>
          <p:spPr>
            <a:xfrm>
              <a:off x="2287629" y="853297"/>
              <a:ext cx="0" cy="367030"/>
            </a:xfrm>
            <a:custGeom>
              <a:avLst/>
              <a:gdLst/>
              <a:ahLst/>
              <a:cxnLst/>
              <a:rect l="l" t="t" r="r" b="b"/>
              <a:pathLst>
                <a:path h="367030">
                  <a:moveTo>
                    <a:pt x="0" y="366750"/>
                  </a:moveTo>
                  <a:lnTo>
                    <a:pt x="0" y="0"/>
                  </a:lnTo>
                  <a:lnTo>
                    <a:pt x="0" y="36675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169506" y="425578"/>
              <a:ext cx="1222375" cy="1222375"/>
            </a:xfrm>
            <a:custGeom>
              <a:avLst/>
              <a:gdLst/>
              <a:ahLst/>
              <a:cxnLst/>
              <a:rect l="l" t="t" r="r" b="b"/>
              <a:pathLst>
                <a:path w="1222375" h="1222375">
                  <a:moveTo>
                    <a:pt x="1222184" y="1222184"/>
                  </a:moveTo>
                  <a:lnTo>
                    <a:pt x="0" y="0"/>
                  </a:lnTo>
                  <a:lnTo>
                    <a:pt x="1222184" y="1222184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611044" y="673717"/>
              <a:ext cx="0" cy="726440"/>
            </a:xfrm>
            <a:custGeom>
              <a:avLst/>
              <a:gdLst/>
              <a:ahLst/>
              <a:cxnLst/>
              <a:rect l="l" t="t" r="r" b="b"/>
              <a:pathLst>
                <a:path h="726440">
                  <a:moveTo>
                    <a:pt x="0" y="0"/>
                  </a:moveTo>
                  <a:lnTo>
                    <a:pt x="0" y="725906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9" name="object 79"/>
            <p:cNvSpPr/>
            <p:nvPr/>
          </p:nvSpPr>
          <p:spPr>
            <a:xfrm>
              <a:off x="0" y="1206230"/>
              <a:ext cx="711200" cy="0"/>
            </a:xfrm>
            <a:custGeom>
              <a:avLst/>
              <a:gdLst/>
              <a:ahLst/>
              <a:cxnLst/>
              <a:rect l="l" t="t" r="r" b="b"/>
              <a:pathLst>
                <a:path w="711200">
                  <a:moveTo>
                    <a:pt x="0" y="0"/>
                  </a:moveTo>
                  <a:lnTo>
                    <a:pt x="710660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0" name="object 80"/>
            <p:cNvSpPr/>
            <p:nvPr/>
          </p:nvSpPr>
          <p:spPr>
            <a:xfrm>
              <a:off x="0" y="1280928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69" h="64769">
                  <a:moveTo>
                    <a:pt x="0" y="0"/>
                  </a:moveTo>
                  <a:lnTo>
                    <a:pt x="64470" y="64468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1" name="object 81"/>
            <p:cNvSpPr/>
            <p:nvPr/>
          </p:nvSpPr>
          <p:spPr>
            <a:xfrm>
              <a:off x="0" y="867116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0" y="0"/>
                  </a:moveTo>
                  <a:lnTo>
                    <a:pt x="179772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2" name="object 82"/>
            <p:cNvSpPr/>
            <p:nvPr/>
          </p:nvSpPr>
          <p:spPr>
            <a:xfrm>
              <a:off x="1471645" y="1065225"/>
              <a:ext cx="618490" cy="617855"/>
            </a:xfrm>
            <a:custGeom>
              <a:avLst/>
              <a:gdLst/>
              <a:ahLst/>
              <a:cxnLst/>
              <a:rect l="l" t="t" r="r" b="b"/>
              <a:pathLst>
                <a:path w="618489" h="617855">
                  <a:moveTo>
                    <a:pt x="617893" y="0"/>
                  </a:moveTo>
                  <a:lnTo>
                    <a:pt x="0" y="617842"/>
                  </a:lnTo>
                  <a:lnTo>
                    <a:pt x="617893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950158" y="1128581"/>
              <a:ext cx="0" cy="491490"/>
            </a:xfrm>
            <a:custGeom>
              <a:avLst/>
              <a:gdLst/>
              <a:ahLst/>
              <a:cxnLst/>
              <a:rect l="l" t="t" r="r" b="b"/>
              <a:pathLst>
                <a:path h="491490">
                  <a:moveTo>
                    <a:pt x="0" y="491147"/>
                  </a:moveTo>
                  <a:lnTo>
                    <a:pt x="0" y="0"/>
                  </a:lnTo>
                  <a:lnTo>
                    <a:pt x="0" y="491147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4" name="object 84"/>
            <p:cNvSpPr/>
            <p:nvPr/>
          </p:nvSpPr>
          <p:spPr>
            <a:xfrm>
              <a:off x="654546" y="923038"/>
              <a:ext cx="902335" cy="902335"/>
            </a:xfrm>
            <a:custGeom>
              <a:avLst/>
              <a:gdLst/>
              <a:ahLst/>
              <a:cxnLst/>
              <a:rect l="l" t="t" r="r" b="b"/>
              <a:pathLst>
                <a:path w="902335" h="902335">
                  <a:moveTo>
                    <a:pt x="0" y="0"/>
                  </a:moveTo>
                  <a:lnTo>
                    <a:pt x="902182" y="90222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22435" y="1204587"/>
              <a:ext cx="367030" cy="0"/>
            </a:xfrm>
            <a:custGeom>
              <a:avLst/>
              <a:gdLst/>
              <a:ahLst/>
              <a:cxnLst/>
              <a:rect l="l" t="t" r="r" b="b"/>
              <a:pathLst>
                <a:path w="367030">
                  <a:moveTo>
                    <a:pt x="366407" y="0"/>
                  </a:moveTo>
                  <a:lnTo>
                    <a:pt x="0" y="0"/>
                  </a:lnTo>
                  <a:lnTo>
                    <a:pt x="36640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6" name="object 86"/>
            <p:cNvSpPr/>
            <p:nvPr/>
          </p:nvSpPr>
          <p:spPr>
            <a:xfrm>
              <a:off x="554813" y="1160823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19" h="426719">
                  <a:moveTo>
                    <a:pt x="426707" y="0"/>
                  </a:moveTo>
                  <a:lnTo>
                    <a:pt x="0" y="426669"/>
                  </a:lnTo>
                  <a:lnTo>
                    <a:pt x="426707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7" name="object 87"/>
            <p:cNvSpPr/>
            <p:nvPr/>
          </p:nvSpPr>
          <p:spPr>
            <a:xfrm>
              <a:off x="241122" y="172160"/>
              <a:ext cx="2400935" cy="1391285"/>
            </a:xfrm>
            <a:custGeom>
              <a:avLst/>
              <a:gdLst/>
              <a:ahLst/>
              <a:cxnLst/>
              <a:rect l="l" t="t" r="r" b="b"/>
              <a:pathLst>
                <a:path w="2400935" h="1391285">
                  <a:moveTo>
                    <a:pt x="38049" y="348424"/>
                  </a:moveTo>
                  <a:lnTo>
                    <a:pt x="30695" y="341071"/>
                  </a:lnTo>
                  <a:lnTo>
                    <a:pt x="21640" y="341071"/>
                  </a:lnTo>
                  <a:lnTo>
                    <a:pt x="12585" y="341071"/>
                  </a:lnTo>
                  <a:lnTo>
                    <a:pt x="5232" y="348424"/>
                  </a:lnTo>
                  <a:lnTo>
                    <a:pt x="5232" y="366534"/>
                  </a:lnTo>
                  <a:lnTo>
                    <a:pt x="12585" y="373900"/>
                  </a:lnTo>
                  <a:lnTo>
                    <a:pt x="30695" y="373900"/>
                  </a:lnTo>
                  <a:lnTo>
                    <a:pt x="38049" y="366534"/>
                  </a:lnTo>
                  <a:lnTo>
                    <a:pt x="38049" y="348424"/>
                  </a:lnTo>
                  <a:close/>
                </a:path>
                <a:path w="2400935" h="1391285">
                  <a:moveTo>
                    <a:pt x="40030" y="20002"/>
                  </a:moveTo>
                  <a:lnTo>
                    <a:pt x="38455" y="12217"/>
                  </a:lnTo>
                  <a:lnTo>
                    <a:pt x="34163" y="5854"/>
                  </a:lnTo>
                  <a:lnTo>
                    <a:pt x="27800" y="1574"/>
                  </a:lnTo>
                  <a:lnTo>
                    <a:pt x="20015" y="0"/>
                  </a:lnTo>
                  <a:lnTo>
                    <a:pt x="12230" y="1574"/>
                  </a:lnTo>
                  <a:lnTo>
                    <a:pt x="5867" y="5854"/>
                  </a:lnTo>
                  <a:lnTo>
                    <a:pt x="1574" y="12217"/>
                  </a:lnTo>
                  <a:lnTo>
                    <a:pt x="0" y="20002"/>
                  </a:lnTo>
                  <a:lnTo>
                    <a:pt x="1574" y="27787"/>
                  </a:lnTo>
                  <a:lnTo>
                    <a:pt x="5867" y="34150"/>
                  </a:lnTo>
                  <a:lnTo>
                    <a:pt x="12230" y="38430"/>
                  </a:lnTo>
                  <a:lnTo>
                    <a:pt x="20015" y="40005"/>
                  </a:lnTo>
                  <a:lnTo>
                    <a:pt x="27800" y="38430"/>
                  </a:lnTo>
                  <a:lnTo>
                    <a:pt x="34163" y="34150"/>
                  </a:lnTo>
                  <a:lnTo>
                    <a:pt x="38455" y="27787"/>
                  </a:lnTo>
                  <a:lnTo>
                    <a:pt x="40030" y="20002"/>
                  </a:lnTo>
                  <a:close/>
                </a:path>
                <a:path w="2400935" h="1391285">
                  <a:moveTo>
                    <a:pt x="374484" y="19253"/>
                  </a:moveTo>
                  <a:lnTo>
                    <a:pt x="373900" y="17018"/>
                  </a:lnTo>
                  <a:lnTo>
                    <a:pt x="372910" y="15011"/>
                  </a:lnTo>
                  <a:lnTo>
                    <a:pt x="370865" y="9347"/>
                  </a:lnTo>
                  <a:lnTo>
                    <a:pt x="365480" y="5283"/>
                  </a:lnTo>
                  <a:lnTo>
                    <a:pt x="352729" y="5283"/>
                  </a:lnTo>
                  <a:lnTo>
                    <a:pt x="347332" y="9385"/>
                  </a:lnTo>
                  <a:lnTo>
                    <a:pt x="345300" y="15087"/>
                  </a:lnTo>
                  <a:lnTo>
                    <a:pt x="344360" y="17081"/>
                  </a:lnTo>
                  <a:lnTo>
                    <a:pt x="343776" y="19278"/>
                  </a:lnTo>
                  <a:lnTo>
                    <a:pt x="343776" y="30124"/>
                  </a:lnTo>
                  <a:lnTo>
                    <a:pt x="350659" y="36995"/>
                  </a:lnTo>
                  <a:lnTo>
                    <a:pt x="359130" y="36995"/>
                  </a:lnTo>
                  <a:lnTo>
                    <a:pt x="367601" y="36995"/>
                  </a:lnTo>
                  <a:lnTo>
                    <a:pt x="374484" y="30124"/>
                  </a:lnTo>
                  <a:lnTo>
                    <a:pt x="374484" y="19253"/>
                  </a:lnTo>
                  <a:close/>
                </a:path>
                <a:path w="2400935" h="1391285">
                  <a:moveTo>
                    <a:pt x="376593" y="1371549"/>
                  </a:moveTo>
                  <a:lnTo>
                    <a:pt x="375094" y="1364094"/>
                  </a:lnTo>
                  <a:lnTo>
                    <a:pt x="370992" y="1358023"/>
                  </a:lnTo>
                  <a:lnTo>
                    <a:pt x="364921" y="1353921"/>
                  </a:lnTo>
                  <a:lnTo>
                    <a:pt x="357466" y="1352423"/>
                  </a:lnTo>
                  <a:lnTo>
                    <a:pt x="350024" y="1353921"/>
                  </a:lnTo>
                  <a:lnTo>
                    <a:pt x="343941" y="1358023"/>
                  </a:lnTo>
                  <a:lnTo>
                    <a:pt x="339839" y="1364094"/>
                  </a:lnTo>
                  <a:lnTo>
                    <a:pt x="338328" y="1371549"/>
                  </a:lnTo>
                  <a:lnTo>
                    <a:pt x="339839" y="1379004"/>
                  </a:lnTo>
                  <a:lnTo>
                    <a:pt x="343941" y="1385087"/>
                  </a:lnTo>
                  <a:lnTo>
                    <a:pt x="350024" y="1389189"/>
                  </a:lnTo>
                  <a:lnTo>
                    <a:pt x="357466" y="1390700"/>
                  </a:lnTo>
                  <a:lnTo>
                    <a:pt x="364921" y="1389189"/>
                  </a:lnTo>
                  <a:lnTo>
                    <a:pt x="370992" y="1385087"/>
                  </a:lnTo>
                  <a:lnTo>
                    <a:pt x="375094" y="1379004"/>
                  </a:lnTo>
                  <a:lnTo>
                    <a:pt x="376593" y="1371549"/>
                  </a:lnTo>
                  <a:close/>
                </a:path>
                <a:path w="2400935" h="1391285">
                  <a:moveTo>
                    <a:pt x="377545" y="357479"/>
                  </a:moveTo>
                  <a:lnTo>
                    <a:pt x="376097" y="350304"/>
                  </a:lnTo>
                  <a:lnTo>
                    <a:pt x="372148" y="344449"/>
                  </a:lnTo>
                  <a:lnTo>
                    <a:pt x="366293" y="340499"/>
                  </a:lnTo>
                  <a:lnTo>
                    <a:pt x="359117" y="339051"/>
                  </a:lnTo>
                  <a:lnTo>
                    <a:pt x="351955" y="340499"/>
                  </a:lnTo>
                  <a:lnTo>
                    <a:pt x="346087" y="344449"/>
                  </a:lnTo>
                  <a:lnTo>
                    <a:pt x="342138" y="350304"/>
                  </a:lnTo>
                  <a:lnTo>
                    <a:pt x="340690" y="357479"/>
                  </a:lnTo>
                  <a:lnTo>
                    <a:pt x="342138" y="364655"/>
                  </a:lnTo>
                  <a:lnTo>
                    <a:pt x="346087" y="370509"/>
                  </a:lnTo>
                  <a:lnTo>
                    <a:pt x="351955" y="374472"/>
                  </a:lnTo>
                  <a:lnTo>
                    <a:pt x="359117" y="375920"/>
                  </a:lnTo>
                  <a:lnTo>
                    <a:pt x="366293" y="374472"/>
                  </a:lnTo>
                  <a:lnTo>
                    <a:pt x="372148" y="370509"/>
                  </a:lnTo>
                  <a:lnTo>
                    <a:pt x="376097" y="364655"/>
                  </a:lnTo>
                  <a:lnTo>
                    <a:pt x="377545" y="357479"/>
                  </a:lnTo>
                  <a:close/>
                </a:path>
                <a:path w="2400935" h="1391285">
                  <a:moveTo>
                    <a:pt x="709269" y="351180"/>
                  </a:moveTo>
                  <a:lnTo>
                    <a:pt x="702843" y="344779"/>
                  </a:lnTo>
                  <a:lnTo>
                    <a:pt x="687031" y="344779"/>
                  </a:lnTo>
                  <a:lnTo>
                    <a:pt x="680618" y="351180"/>
                  </a:lnTo>
                  <a:lnTo>
                    <a:pt x="680618" y="367004"/>
                  </a:lnTo>
                  <a:lnTo>
                    <a:pt x="687031" y="373418"/>
                  </a:lnTo>
                  <a:lnTo>
                    <a:pt x="694944" y="373418"/>
                  </a:lnTo>
                  <a:lnTo>
                    <a:pt x="702843" y="373418"/>
                  </a:lnTo>
                  <a:lnTo>
                    <a:pt x="709269" y="367004"/>
                  </a:lnTo>
                  <a:lnTo>
                    <a:pt x="709269" y="351180"/>
                  </a:lnTo>
                  <a:close/>
                </a:path>
                <a:path w="2400935" h="1391285">
                  <a:moveTo>
                    <a:pt x="713143" y="1362430"/>
                  </a:moveTo>
                  <a:lnTo>
                    <a:pt x="705739" y="1355026"/>
                  </a:lnTo>
                  <a:lnTo>
                    <a:pt x="696607" y="1355026"/>
                  </a:lnTo>
                  <a:lnTo>
                    <a:pt x="687476" y="1355026"/>
                  </a:lnTo>
                  <a:lnTo>
                    <a:pt x="680072" y="1362430"/>
                  </a:lnTo>
                  <a:lnTo>
                    <a:pt x="680072" y="1380693"/>
                  </a:lnTo>
                  <a:lnTo>
                    <a:pt x="687476" y="1388097"/>
                  </a:lnTo>
                  <a:lnTo>
                    <a:pt x="705739" y="1388097"/>
                  </a:lnTo>
                  <a:lnTo>
                    <a:pt x="713143" y="1380693"/>
                  </a:lnTo>
                  <a:lnTo>
                    <a:pt x="713143" y="1362430"/>
                  </a:lnTo>
                  <a:close/>
                </a:path>
                <a:path w="2400935" h="1391285">
                  <a:moveTo>
                    <a:pt x="713879" y="1028750"/>
                  </a:moveTo>
                  <a:lnTo>
                    <a:pt x="712711" y="1025359"/>
                  </a:lnTo>
                  <a:lnTo>
                    <a:pt x="710742" y="1022553"/>
                  </a:lnTo>
                  <a:lnTo>
                    <a:pt x="707428" y="1017282"/>
                  </a:lnTo>
                  <a:lnTo>
                    <a:pt x="701624" y="1013752"/>
                  </a:lnTo>
                  <a:lnTo>
                    <a:pt x="694956" y="1013752"/>
                  </a:lnTo>
                  <a:lnTo>
                    <a:pt x="687692" y="1015225"/>
                  </a:lnTo>
                  <a:lnTo>
                    <a:pt x="681748" y="1019225"/>
                  </a:lnTo>
                  <a:lnTo>
                    <a:pt x="677748" y="1025169"/>
                  </a:lnTo>
                  <a:lnTo>
                    <a:pt x="676275" y="1032433"/>
                  </a:lnTo>
                  <a:lnTo>
                    <a:pt x="677748" y="1039698"/>
                  </a:lnTo>
                  <a:lnTo>
                    <a:pt x="681748" y="1045641"/>
                  </a:lnTo>
                  <a:lnTo>
                    <a:pt x="687692" y="1049642"/>
                  </a:lnTo>
                  <a:lnTo>
                    <a:pt x="694956" y="1051102"/>
                  </a:lnTo>
                  <a:lnTo>
                    <a:pt x="701598" y="1051102"/>
                  </a:lnTo>
                  <a:lnTo>
                    <a:pt x="707390" y="1047597"/>
                  </a:lnTo>
                  <a:lnTo>
                    <a:pt x="710717" y="1042352"/>
                  </a:lnTo>
                  <a:lnTo>
                    <a:pt x="712698" y="1039545"/>
                  </a:lnTo>
                  <a:lnTo>
                    <a:pt x="713879" y="1036142"/>
                  </a:lnTo>
                  <a:lnTo>
                    <a:pt x="713879" y="1028750"/>
                  </a:lnTo>
                  <a:close/>
                </a:path>
                <a:path w="2400935" h="1391285">
                  <a:moveTo>
                    <a:pt x="1048575" y="349465"/>
                  </a:moveTo>
                  <a:lnTo>
                    <a:pt x="1042085" y="342976"/>
                  </a:lnTo>
                  <a:lnTo>
                    <a:pt x="1034072" y="342976"/>
                  </a:lnTo>
                  <a:lnTo>
                    <a:pt x="1026058" y="342976"/>
                  </a:lnTo>
                  <a:lnTo>
                    <a:pt x="1019568" y="349465"/>
                  </a:lnTo>
                  <a:lnTo>
                    <a:pt x="1019568" y="365493"/>
                  </a:lnTo>
                  <a:lnTo>
                    <a:pt x="1026058" y="371983"/>
                  </a:lnTo>
                  <a:lnTo>
                    <a:pt x="1042085" y="371983"/>
                  </a:lnTo>
                  <a:lnTo>
                    <a:pt x="1048575" y="365493"/>
                  </a:lnTo>
                  <a:lnTo>
                    <a:pt x="1048575" y="349465"/>
                  </a:lnTo>
                  <a:close/>
                </a:path>
                <a:path w="2400935" h="1391285">
                  <a:moveTo>
                    <a:pt x="1050429" y="687565"/>
                  </a:moveTo>
                  <a:lnTo>
                    <a:pt x="1043101" y="680250"/>
                  </a:lnTo>
                  <a:lnTo>
                    <a:pt x="1025042" y="680250"/>
                  </a:lnTo>
                  <a:lnTo>
                    <a:pt x="1017714" y="687565"/>
                  </a:lnTo>
                  <a:lnTo>
                    <a:pt x="1017714" y="705650"/>
                  </a:lnTo>
                  <a:lnTo>
                    <a:pt x="1025042" y="712965"/>
                  </a:lnTo>
                  <a:lnTo>
                    <a:pt x="1034072" y="712965"/>
                  </a:lnTo>
                  <a:lnTo>
                    <a:pt x="1043101" y="712965"/>
                  </a:lnTo>
                  <a:lnTo>
                    <a:pt x="1050429" y="705650"/>
                  </a:lnTo>
                  <a:lnTo>
                    <a:pt x="1050429" y="687565"/>
                  </a:lnTo>
                  <a:close/>
                </a:path>
                <a:path w="2400935" h="1391285">
                  <a:moveTo>
                    <a:pt x="1052664" y="1371561"/>
                  </a:moveTo>
                  <a:lnTo>
                    <a:pt x="1051204" y="1364322"/>
                  </a:lnTo>
                  <a:lnTo>
                    <a:pt x="1047216" y="1358417"/>
                  </a:lnTo>
                  <a:lnTo>
                    <a:pt x="1041311" y="1354429"/>
                  </a:lnTo>
                  <a:lnTo>
                    <a:pt x="1034072" y="1352969"/>
                  </a:lnTo>
                  <a:lnTo>
                    <a:pt x="1026833" y="1354429"/>
                  </a:lnTo>
                  <a:lnTo>
                    <a:pt x="1020927" y="1358417"/>
                  </a:lnTo>
                  <a:lnTo>
                    <a:pt x="1016939" y="1364322"/>
                  </a:lnTo>
                  <a:lnTo>
                    <a:pt x="1015479" y="1371561"/>
                  </a:lnTo>
                  <a:lnTo>
                    <a:pt x="1016939" y="1378788"/>
                  </a:lnTo>
                  <a:lnTo>
                    <a:pt x="1020927" y="1384706"/>
                  </a:lnTo>
                  <a:lnTo>
                    <a:pt x="1026833" y="1388681"/>
                  </a:lnTo>
                  <a:lnTo>
                    <a:pt x="1034072" y="1390154"/>
                  </a:lnTo>
                  <a:lnTo>
                    <a:pt x="1041311" y="1388681"/>
                  </a:lnTo>
                  <a:lnTo>
                    <a:pt x="1047216" y="1384706"/>
                  </a:lnTo>
                  <a:lnTo>
                    <a:pt x="1051204" y="1378788"/>
                  </a:lnTo>
                  <a:lnTo>
                    <a:pt x="1052664" y="1371561"/>
                  </a:lnTo>
                  <a:close/>
                </a:path>
                <a:path w="2400935" h="1391285">
                  <a:moveTo>
                    <a:pt x="1386979" y="348043"/>
                  </a:moveTo>
                  <a:lnTo>
                    <a:pt x="1379334" y="340410"/>
                  </a:lnTo>
                  <a:lnTo>
                    <a:pt x="1360487" y="340410"/>
                  </a:lnTo>
                  <a:lnTo>
                    <a:pt x="1352842" y="348043"/>
                  </a:lnTo>
                  <a:lnTo>
                    <a:pt x="1352842" y="366915"/>
                  </a:lnTo>
                  <a:lnTo>
                    <a:pt x="1360487" y="374548"/>
                  </a:lnTo>
                  <a:lnTo>
                    <a:pt x="1369910" y="374548"/>
                  </a:lnTo>
                  <a:lnTo>
                    <a:pt x="1379334" y="374548"/>
                  </a:lnTo>
                  <a:lnTo>
                    <a:pt x="1386979" y="366915"/>
                  </a:lnTo>
                  <a:lnTo>
                    <a:pt x="1386979" y="348043"/>
                  </a:lnTo>
                  <a:close/>
                </a:path>
                <a:path w="2400935" h="1391285">
                  <a:moveTo>
                    <a:pt x="1391259" y="1032446"/>
                  </a:moveTo>
                  <a:lnTo>
                    <a:pt x="1389710" y="1024763"/>
                  </a:lnTo>
                  <a:lnTo>
                    <a:pt x="1385481" y="1018489"/>
                  </a:lnTo>
                  <a:lnTo>
                    <a:pt x="1379220" y="1014272"/>
                  </a:lnTo>
                  <a:lnTo>
                    <a:pt x="1371536" y="1012723"/>
                  </a:lnTo>
                  <a:lnTo>
                    <a:pt x="1363865" y="1014272"/>
                  </a:lnTo>
                  <a:lnTo>
                    <a:pt x="1357604" y="1018489"/>
                  </a:lnTo>
                  <a:lnTo>
                    <a:pt x="1353375" y="1024763"/>
                  </a:lnTo>
                  <a:lnTo>
                    <a:pt x="1351813" y="1032446"/>
                  </a:lnTo>
                  <a:lnTo>
                    <a:pt x="1353375" y="1040117"/>
                  </a:lnTo>
                  <a:lnTo>
                    <a:pt x="1357604" y="1046391"/>
                  </a:lnTo>
                  <a:lnTo>
                    <a:pt x="1363865" y="1050607"/>
                  </a:lnTo>
                  <a:lnTo>
                    <a:pt x="1371536" y="1052156"/>
                  </a:lnTo>
                  <a:lnTo>
                    <a:pt x="1379220" y="1050607"/>
                  </a:lnTo>
                  <a:lnTo>
                    <a:pt x="1385481" y="1046391"/>
                  </a:lnTo>
                  <a:lnTo>
                    <a:pt x="1389710" y="1040117"/>
                  </a:lnTo>
                  <a:lnTo>
                    <a:pt x="1391259" y="1032446"/>
                  </a:lnTo>
                  <a:close/>
                </a:path>
                <a:path w="2400935" h="1391285">
                  <a:moveTo>
                    <a:pt x="1725002" y="349377"/>
                  </a:moveTo>
                  <a:lnTo>
                    <a:pt x="1717103" y="341490"/>
                  </a:lnTo>
                  <a:lnTo>
                    <a:pt x="1697697" y="341490"/>
                  </a:lnTo>
                  <a:lnTo>
                    <a:pt x="1689798" y="349377"/>
                  </a:lnTo>
                  <a:lnTo>
                    <a:pt x="1689798" y="368820"/>
                  </a:lnTo>
                  <a:lnTo>
                    <a:pt x="1697697" y="376707"/>
                  </a:lnTo>
                  <a:lnTo>
                    <a:pt x="1707400" y="376707"/>
                  </a:lnTo>
                  <a:lnTo>
                    <a:pt x="1717103" y="376707"/>
                  </a:lnTo>
                  <a:lnTo>
                    <a:pt x="1725002" y="368820"/>
                  </a:lnTo>
                  <a:lnTo>
                    <a:pt x="1725002" y="349377"/>
                  </a:lnTo>
                  <a:close/>
                </a:path>
                <a:path w="2400935" h="1391285">
                  <a:moveTo>
                    <a:pt x="1725333" y="12649"/>
                  </a:moveTo>
                  <a:lnTo>
                    <a:pt x="1718030" y="5359"/>
                  </a:lnTo>
                  <a:lnTo>
                    <a:pt x="1700022" y="5359"/>
                  </a:lnTo>
                  <a:lnTo>
                    <a:pt x="1692706" y="12649"/>
                  </a:lnTo>
                  <a:lnTo>
                    <a:pt x="1692706" y="30670"/>
                  </a:lnTo>
                  <a:lnTo>
                    <a:pt x="1700022" y="37960"/>
                  </a:lnTo>
                  <a:lnTo>
                    <a:pt x="1709026" y="37960"/>
                  </a:lnTo>
                  <a:lnTo>
                    <a:pt x="1718030" y="37960"/>
                  </a:lnTo>
                  <a:lnTo>
                    <a:pt x="1725333" y="30670"/>
                  </a:lnTo>
                  <a:lnTo>
                    <a:pt x="1725333" y="12649"/>
                  </a:lnTo>
                  <a:close/>
                </a:path>
                <a:path w="2400935" h="1391285">
                  <a:moveTo>
                    <a:pt x="1727657" y="1034072"/>
                  </a:moveTo>
                  <a:lnTo>
                    <a:pt x="1726196" y="1026820"/>
                  </a:lnTo>
                  <a:lnTo>
                    <a:pt x="1722208" y="1020902"/>
                  </a:lnTo>
                  <a:lnTo>
                    <a:pt x="1716278" y="1016914"/>
                  </a:lnTo>
                  <a:lnTo>
                    <a:pt x="1709026" y="1015441"/>
                  </a:lnTo>
                  <a:lnTo>
                    <a:pt x="1707553" y="1015441"/>
                  </a:lnTo>
                  <a:lnTo>
                    <a:pt x="1706118" y="1015657"/>
                  </a:lnTo>
                  <a:lnTo>
                    <a:pt x="1704746" y="1015987"/>
                  </a:lnTo>
                  <a:lnTo>
                    <a:pt x="1695869" y="1017270"/>
                  </a:lnTo>
                  <a:lnTo>
                    <a:pt x="1689036" y="1024851"/>
                  </a:lnTo>
                  <a:lnTo>
                    <a:pt x="1689036" y="1043292"/>
                  </a:lnTo>
                  <a:lnTo>
                    <a:pt x="1695869" y="1050861"/>
                  </a:lnTo>
                  <a:lnTo>
                    <a:pt x="1704746" y="1052156"/>
                  </a:lnTo>
                  <a:lnTo>
                    <a:pt x="1706118" y="1052474"/>
                  </a:lnTo>
                  <a:lnTo>
                    <a:pt x="1707553" y="1052690"/>
                  </a:lnTo>
                  <a:lnTo>
                    <a:pt x="1709026" y="1052690"/>
                  </a:lnTo>
                  <a:lnTo>
                    <a:pt x="1716278" y="1051229"/>
                  </a:lnTo>
                  <a:lnTo>
                    <a:pt x="1722208" y="1047254"/>
                  </a:lnTo>
                  <a:lnTo>
                    <a:pt x="1726196" y="1041336"/>
                  </a:lnTo>
                  <a:lnTo>
                    <a:pt x="1727657" y="1034072"/>
                  </a:lnTo>
                  <a:close/>
                </a:path>
                <a:path w="2400935" h="1391285">
                  <a:moveTo>
                    <a:pt x="2060511" y="1026337"/>
                  </a:moveTo>
                  <a:lnTo>
                    <a:pt x="2054237" y="1020064"/>
                  </a:lnTo>
                  <a:lnTo>
                    <a:pt x="2046503" y="1020064"/>
                  </a:lnTo>
                  <a:lnTo>
                    <a:pt x="2038769" y="1020064"/>
                  </a:lnTo>
                  <a:lnTo>
                    <a:pt x="2032495" y="1026337"/>
                  </a:lnTo>
                  <a:lnTo>
                    <a:pt x="2032495" y="1041819"/>
                  </a:lnTo>
                  <a:lnTo>
                    <a:pt x="2038769" y="1048092"/>
                  </a:lnTo>
                  <a:lnTo>
                    <a:pt x="2054237" y="1048092"/>
                  </a:lnTo>
                  <a:lnTo>
                    <a:pt x="2060511" y="1041819"/>
                  </a:lnTo>
                  <a:lnTo>
                    <a:pt x="2060511" y="1026337"/>
                  </a:lnTo>
                  <a:close/>
                </a:path>
                <a:path w="2400935" h="1391285">
                  <a:moveTo>
                    <a:pt x="2060829" y="687057"/>
                  </a:moveTo>
                  <a:lnTo>
                    <a:pt x="2054390" y="680643"/>
                  </a:lnTo>
                  <a:lnTo>
                    <a:pt x="2046503" y="680643"/>
                  </a:lnTo>
                  <a:lnTo>
                    <a:pt x="2038604" y="680643"/>
                  </a:lnTo>
                  <a:lnTo>
                    <a:pt x="2032177" y="687057"/>
                  </a:lnTo>
                  <a:lnTo>
                    <a:pt x="2032177" y="702868"/>
                  </a:lnTo>
                  <a:lnTo>
                    <a:pt x="2038604" y="709282"/>
                  </a:lnTo>
                  <a:lnTo>
                    <a:pt x="2054390" y="709282"/>
                  </a:lnTo>
                  <a:lnTo>
                    <a:pt x="2060829" y="702868"/>
                  </a:lnTo>
                  <a:lnTo>
                    <a:pt x="2060829" y="687057"/>
                  </a:lnTo>
                  <a:close/>
                </a:path>
                <a:path w="2400935" h="1391285">
                  <a:moveTo>
                    <a:pt x="2061425" y="11772"/>
                  </a:moveTo>
                  <a:lnTo>
                    <a:pt x="2054745" y="5092"/>
                  </a:lnTo>
                  <a:lnTo>
                    <a:pt x="2046503" y="5092"/>
                  </a:lnTo>
                  <a:lnTo>
                    <a:pt x="2038261" y="5092"/>
                  </a:lnTo>
                  <a:lnTo>
                    <a:pt x="2031580" y="11772"/>
                  </a:lnTo>
                  <a:lnTo>
                    <a:pt x="2031580" y="28270"/>
                  </a:lnTo>
                  <a:lnTo>
                    <a:pt x="2038261" y="34950"/>
                  </a:lnTo>
                  <a:lnTo>
                    <a:pt x="2054745" y="34950"/>
                  </a:lnTo>
                  <a:lnTo>
                    <a:pt x="2061425" y="28270"/>
                  </a:lnTo>
                  <a:lnTo>
                    <a:pt x="2061425" y="11772"/>
                  </a:lnTo>
                  <a:close/>
                </a:path>
                <a:path w="2400935" h="1391285">
                  <a:moveTo>
                    <a:pt x="2064512" y="359105"/>
                  </a:moveTo>
                  <a:lnTo>
                    <a:pt x="2063089" y="352094"/>
                  </a:lnTo>
                  <a:lnTo>
                    <a:pt x="2059228" y="346379"/>
                  </a:lnTo>
                  <a:lnTo>
                    <a:pt x="2053513" y="342519"/>
                  </a:lnTo>
                  <a:lnTo>
                    <a:pt x="2046503" y="341109"/>
                  </a:lnTo>
                  <a:lnTo>
                    <a:pt x="2043874" y="341109"/>
                  </a:lnTo>
                  <a:lnTo>
                    <a:pt x="2041385" y="341706"/>
                  </a:lnTo>
                  <a:lnTo>
                    <a:pt x="2039124" y="342722"/>
                  </a:lnTo>
                  <a:lnTo>
                    <a:pt x="2034984" y="344347"/>
                  </a:lnTo>
                  <a:lnTo>
                    <a:pt x="2031695" y="347624"/>
                  </a:lnTo>
                  <a:lnTo>
                    <a:pt x="2030095" y="351790"/>
                  </a:lnTo>
                  <a:lnTo>
                    <a:pt x="2029079" y="354037"/>
                  </a:lnTo>
                  <a:lnTo>
                    <a:pt x="2028507" y="356501"/>
                  </a:lnTo>
                  <a:lnTo>
                    <a:pt x="2028507" y="359105"/>
                  </a:lnTo>
                  <a:lnTo>
                    <a:pt x="2029917" y="366115"/>
                  </a:lnTo>
                  <a:lnTo>
                    <a:pt x="2033778" y="371830"/>
                  </a:lnTo>
                  <a:lnTo>
                    <a:pt x="2039493" y="375691"/>
                  </a:lnTo>
                  <a:lnTo>
                    <a:pt x="2046503" y="377113"/>
                  </a:lnTo>
                  <a:lnTo>
                    <a:pt x="2053513" y="375691"/>
                  </a:lnTo>
                  <a:lnTo>
                    <a:pt x="2059228" y="371830"/>
                  </a:lnTo>
                  <a:lnTo>
                    <a:pt x="2063089" y="366115"/>
                  </a:lnTo>
                  <a:lnTo>
                    <a:pt x="2064512" y="359105"/>
                  </a:lnTo>
                  <a:close/>
                </a:path>
                <a:path w="2400935" h="1391285">
                  <a:moveTo>
                    <a:pt x="2399423" y="688060"/>
                  </a:moveTo>
                  <a:lnTo>
                    <a:pt x="2392515" y="681164"/>
                  </a:lnTo>
                  <a:lnTo>
                    <a:pt x="2383993" y="681164"/>
                  </a:lnTo>
                  <a:lnTo>
                    <a:pt x="2375471" y="681164"/>
                  </a:lnTo>
                  <a:lnTo>
                    <a:pt x="2368562" y="688060"/>
                  </a:lnTo>
                  <a:lnTo>
                    <a:pt x="2368562" y="705129"/>
                  </a:lnTo>
                  <a:lnTo>
                    <a:pt x="2375471" y="712038"/>
                  </a:lnTo>
                  <a:lnTo>
                    <a:pt x="2392515" y="712038"/>
                  </a:lnTo>
                  <a:lnTo>
                    <a:pt x="2399423" y="705129"/>
                  </a:lnTo>
                  <a:lnTo>
                    <a:pt x="2399423" y="688060"/>
                  </a:lnTo>
                  <a:close/>
                </a:path>
                <a:path w="2400935" h="1391285">
                  <a:moveTo>
                    <a:pt x="2400439" y="1024991"/>
                  </a:moveTo>
                  <a:lnTo>
                    <a:pt x="2393073" y="1017638"/>
                  </a:lnTo>
                  <a:lnTo>
                    <a:pt x="2383993" y="1017638"/>
                  </a:lnTo>
                  <a:lnTo>
                    <a:pt x="2374912" y="1017638"/>
                  </a:lnTo>
                  <a:lnTo>
                    <a:pt x="2367559" y="1024991"/>
                  </a:lnTo>
                  <a:lnTo>
                    <a:pt x="2367559" y="1043165"/>
                  </a:lnTo>
                  <a:lnTo>
                    <a:pt x="2374912" y="1050518"/>
                  </a:lnTo>
                  <a:lnTo>
                    <a:pt x="2393073" y="1050518"/>
                  </a:lnTo>
                  <a:lnTo>
                    <a:pt x="2400439" y="1043165"/>
                  </a:lnTo>
                  <a:lnTo>
                    <a:pt x="2400439" y="1024991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214303" y="1269187"/>
            <a:ext cx="11686540" cy="1281633"/>
          </a:xfrm>
          <a:prstGeom prst="rect">
            <a:avLst/>
          </a:prstGeom>
          <a:solidFill>
            <a:srgbClr val="F4F2ED"/>
          </a:solidFill>
        </p:spPr>
        <p:txBody>
          <a:bodyPr vert="horz" wrap="square" lIns="0" tIns="222885" rIns="0" bIns="0" rtlCol="0">
            <a:spAutoFit/>
          </a:bodyPr>
          <a:lstStyle/>
          <a:p>
            <a:pPr marL="180975" marR="993775" algn="ctr">
              <a:lnSpc>
                <a:spcPct val="101899"/>
              </a:lnSpc>
            </a:pPr>
            <a:r>
              <a:rPr lang="fr-CA" sz="2400" b="1" spc="-20" noProof="0" dirty="0">
                <a:solidFill>
                  <a:srgbClr val="007569"/>
                </a:solidFill>
                <a:latin typeface="Calibri"/>
                <a:cs typeface="Calibri"/>
              </a:rPr>
              <a:t>Vous</a:t>
            </a:r>
            <a:r>
              <a:rPr lang="fr-CA" sz="2400" b="1" spc="-6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-20" noProof="0" dirty="0">
                <a:solidFill>
                  <a:srgbClr val="007569"/>
                </a:solidFill>
                <a:latin typeface="Calibri"/>
                <a:cs typeface="Calibri"/>
              </a:rPr>
              <a:t>participerez</a:t>
            </a:r>
            <a:r>
              <a:rPr lang="fr-CA" sz="2400" b="1" spc="-5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à</a:t>
            </a:r>
            <a:r>
              <a:rPr lang="fr-CA" sz="2400" b="1" spc="-5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un</a:t>
            </a:r>
            <a:r>
              <a:rPr lang="fr-CA" sz="2400" b="1" spc="-5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salon</a:t>
            </a:r>
            <a:r>
              <a:rPr lang="fr-CA" sz="2400" b="1" spc="-5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-20" noProof="0" dirty="0">
                <a:solidFill>
                  <a:srgbClr val="007569"/>
                </a:solidFill>
                <a:latin typeface="Calibri"/>
                <a:cs typeface="Calibri"/>
              </a:rPr>
              <a:t>technologique</a:t>
            </a:r>
            <a:r>
              <a:rPr lang="fr-CA" sz="2400" b="1" spc="-5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virtuel.</a:t>
            </a:r>
            <a:r>
              <a:rPr lang="fr-CA" sz="2400" b="1" spc="-5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-25" noProof="0" dirty="0">
                <a:solidFill>
                  <a:srgbClr val="007569"/>
                </a:solidFill>
                <a:latin typeface="Calibri"/>
                <a:cs typeface="Calibri"/>
              </a:rPr>
              <a:t>Votre</a:t>
            </a:r>
            <a:r>
              <a:rPr lang="fr-CA" sz="2400" b="1" spc="-5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-10" noProof="0" dirty="0">
                <a:solidFill>
                  <a:srgbClr val="007569"/>
                </a:solidFill>
                <a:latin typeface="Calibri"/>
                <a:cs typeface="Calibri"/>
              </a:rPr>
              <a:t>mandat</a:t>
            </a:r>
            <a:r>
              <a:rPr lang="fr-CA" sz="2400" b="1" spc="-5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est</a:t>
            </a:r>
            <a:r>
              <a:rPr lang="fr-CA" sz="2400" b="1" spc="-5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sz="2400" b="1" spc="-5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-20" noProof="0" dirty="0">
                <a:solidFill>
                  <a:srgbClr val="007569"/>
                </a:solidFill>
                <a:latin typeface="Calibri"/>
                <a:cs typeface="Calibri"/>
              </a:rPr>
              <a:t>présenter</a:t>
            </a:r>
            <a:r>
              <a:rPr lang="fr-CA" sz="2400" b="1" spc="-5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les</a:t>
            </a:r>
            <a:r>
              <a:rPr lang="fr-CA" sz="2400" b="1" spc="-5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-20" noProof="0" dirty="0">
                <a:solidFill>
                  <a:srgbClr val="007569"/>
                </a:solidFill>
                <a:latin typeface="Calibri"/>
                <a:cs typeface="Calibri"/>
              </a:rPr>
              <a:t>produits</a:t>
            </a:r>
            <a:r>
              <a:rPr lang="fr-CA" sz="2400" b="1" spc="-5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ou</a:t>
            </a:r>
            <a:r>
              <a:rPr lang="fr-CA" sz="2400" b="1" spc="-5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-10" noProof="0" dirty="0">
                <a:solidFill>
                  <a:srgbClr val="007569"/>
                </a:solidFill>
                <a:latin typeface="Calibri"/>
                <a:cs typeface="Calibri"/>
              </a:rPr>
              <a:t>services </a:t>
            </a:r>
            <a:r>
              <a:rPr lang="fr-CA" sz="2400" b="1" spc="-25" noProof="0" dirty="0">
                <a:solidFill>
                  <a:srgbClr val="007569"/>
                </a:solidFill>
                <a:latin typeface="Calibri"/>
                <a:cs typeface="Calibri"/>
              </a:rPr>
              <a:t>vedettes</a:t>
            </a:r>
            <a:r>
              <a:rPr lang="fr-CA" sz="2400" b="1" spc="-5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sz="2400" b="1" spc="-5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-10" noProof="0" dirty="0">
                <a:solidFill>
                  <a:srgbClr val="007569"/>
                </a:solidFill>
                <a:latin typeface="Calibri"/>
                <a:cs typeface="Calibri"/>
              </a:rPr>
              <a:t>votre</a:t>
            </a:r>
            <a:r>
              <a:rPr lang="fr-CA" sz="2400" b="1" spc="-5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400" b="1" spc="-10" noProof="0" dirty="0">
                <a:solidFill>
                  <a:srgbClr val="007569"/>
                </a:solidFill>
                <a:latin typeface="Calibri"/>
                <a:cs typeface="Calibri"/>
              </a:rPr>
              <a:t>entreprise.</a:t>
            </a:r>
          </a:p>
          <a:p>
            <a:pPr marL="180975" marR="993775" algn="ctr">
              <a:lnSpc>
                <a:spcPct val="101899"/>
              </a:lnSpc>
            </a:pP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xfrm>
            <a:off x="3048000" y="685800"/>
            <a:ext cx="80784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fr-CA" spc="65" noProof="0" dirty="0"/>
              <a:t>COMPRENDRE</a:t>
            </a:r>
            <a:r>
              <a:rPr lang="fr-CA" spc="145" noProof="0" dirty="0"/>
              <a:t> </a:t>
            </a:r>
            <a:r>
              <a:rPr lang="fr-CA" noProof="0" dirty="0"/>
              <a:t>LA</a:t>
            </a:r>
            <a:r>
              <a:rPr lang="fr-CA" spc="145" noProof="0" dirty="0"/>
              <a:t> </a:t>
            </a:r>
            <a:r>
              <a:rPr lang="fr-CA" spc="-20" noProof="0" dirty="0"/>
              <a:t>TÂCHE</a:t>
            </a: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4028" y="3200400"/>
            <a:ext cx="5742344" cy="368805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88ED0D62-3C7B-9F43-5575-32E90F0A0BBE}"/>
              </a:ext>
            </a:extLst>
          </p:cNvPr>
          <p:cNvGrpSpPr/>
          <p:nvPr/>
        </p:nvGrpSpPr>
        <p:grpSpPr>
          <a:xfrm>
            <a:off x="0" y="5257800"/>
            <a:ext cx="2456767" cy="2972422"/>
            <a:chOff x="0" y="5916374"/>
            <a:chExt cx="2456767" cy="2313848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E7C74873-E6AC-3296-A056-1A7BEFE38B6B}"/>
                </a:ext>
              </a:extLst>
            </p:cNvPr>
            <p:cNvSpPr/>
            <p:nvPr/>
          </p:nvSpPr>
          <p:spPr>
            <a:xfrm>
              <a:off x="1253025" y="6027776"/>
              <a:ext cx="1121410" cy="1121410"/>
            </a:xfrm>
            <a:custGeom>
              <a:avLst/>
              <a:gdLst/>
              <a:ahLst/>
              <a:cxnLst/>
              <a:rect l="l" t="t" r="r" b="b"/>
              <a:pathLst>
                <a:path w="1121410" h="1121409">
                  <a:moveTo>
                    <a:pt x="1121219" y="0"/>
                  </a:moveTo>
                  <a:lnTo>
                    <a:pt x="0" y="1121181"/>
                  </a:lnTo>
                  <a:lnTo>
                    <a:pt x="112121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60D70DB-B8D2-A8DB-E1CD-81B164CEBF18}"/>
                </a:ext>
              </a:extLst>
            </p:cNvPr>
            <p:cNvSpPr/>
            <p:nvPr/>
          </p:nvSpPr>
          <p:spPr>
            <a:xfrm>
              <a:off x="1983197" y="5916374"/>
              <a:ext cx="0" cy="1344295"/>
            </a:xfrm>
            <a:custGeom>
              <a:avLst/>
              <a:gdLst/>
              <a:ahLst/>
              <a:cxnLst/>
              <a:rect l="l" t="t" r="r" b="b"/>
              <a:pathLst>
                <a:path h="1344295">
                  <a:moveTo>
                    <a:pt x="0" y="1343990"/>
                  </a:moveTo>
                  <a:lnTo>
                    <a:pt x="0" y="0"/>
                  </a:lnTo>
                  <a:lnTo>
                    <a:pt x="0" y="134399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33902A32-D1FA-EEB2-773E-43A2D03ECF5F}"/>
                </a:ext>
              </a:extLst>
            </p:cNvPr>
            <p:cNvSpPr/>
            <p:nvPr/>
          </p:nvSpPr>
          <p:spPr>
            <a:xfrm>
              <a:off x="1399099" y="6757928"/>
              <a:ext cx="829310" cy="0"/>
            </a:xfrm>
            <a:custGeom>
              <a:avLst/>
              <a:gdLst/>
              <a:ahLst/>
              <a:cxnLst/>
              <a:rect l="l" t="t" r="r" b="b"/>
              <a:pathLst>
                <a:path w="829310">
                  <a:moveTo>
                    <a:pt x="0" y="0"/>
                  </a:moveTo>
                  <a:lnTo>
                    <a:pt x="82905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5FD8EA69-9299-BB93-3C28-B52B51EE166A}"/>
                </a:ext>
              </a:extLst>
            </p:cNvPr>
            <p:cNvSpPr/>
            <p:nvPr/>
          </p:nvSpPr>
          <p:spPr>
            <a:xfrm>
              <a:off x="1253054" y="6365270"/>
              <a:ext cx="446405" cy="446405"/>
            </a:xfrm>
            <a:custGeom>
              <a:avLst/>
              <a:gdLst/>
              <a:ahLst/>
              <a:cxnLst/>
              <a:rect l="l" t="t" r="r" b="b"/>
              <a:pathLst>
                <a:path w="446405" h="446404">
                  <a:moveTo>
                    <a:pt x="0" y="0"/>
                  </a:moveTo>
                  <a:lnTo>
                    <a:pt x="446189" y="4462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4A257F85-EB59-3037-CB33-A8699A095131}"/>
                </a:ext>
              </a:extLst>
            </p:cNvPr>
            <p:cNvSpPr/>
            <p:nvPr/>
          </p:nvSpPr>
          <p:spPr>
            <a:xfrm>
              <a:off x="928430" y="6418810"/>
              <a:ext cx="1096010" cy="0"/>
            </a:xfrm>
            <a:custGeom>
              <a:avLst/>
              <a:gdLst/>
              <a:ahLst/>
              <a:cxnLst/>
              <a:rect l="l" t="t" r="r" b="b"/>
              <a:pathLst>
                <a:path w="1096010">
                  <a:moveTo>
                    <a:pt x="1095438" y="0"/>
                  </a:moveTo>
                  <a:lnTo>
                    <a:pt x="0" y="0"/>
                  </a:lnTo>
                  <a:lnTo>
                    <a:pt x="1095438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58D90D87-1ADF-4E5E-4C73-B2B70BFD00F0}"/>
                </a:ext>
              </a:extLst>
            </p:cNvPr>
            <p:cNvSpPr/>
            <p:nvPr/>
          </p:nvSpPr>
          <p:spPr>
            <a:xfrm>
              <a:off x="676701" y="6126370"/>
              <a:ext cx="924560" cy="924560"/>
            </a:xfrm>
            <a:custGeom>
              <a:avLst/>
              <a:gdLst/>
              <a:ahLst/>
              <a:cxnLst/>
              <a:rect l="l" t="t" r="r" b="b"/>
              <a:pathLst>
                <a:path w="924560" h="924559">
                  <a:moveTo>
                    <a:pt x="0" y="0"/>
                  </a:moveTo>
                  <a:lnTo>
                    <a:pt x="923963" y="9240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4301DE83-4F79-117F-91FD-7AD51FEF61CD}"/>
                </a:ext>
              </a:extLst>
            </p:cNvPr>
            <p:cNvSpPr/>
            <p:nvPr/>
          </p:nvSpPr>
          <p:spPr>
            <a:xfrm>
              <a:off x="849106" y="6418805"/>
              <a:ext cx="579755" cy="0"/>
            </a:xfrm>
            <a:custGeom>
              <a:avLst/>
              <a:gdLst/>
              <a:ahLst/>
              <a:cxnLst/>
              <a:rect l="l" t="t" r="r" b="b"/>
              <a:pathLst>
                <a:path w="579755">
                  <a:moveTo>
                    <a:pt x="579145" y="0"/>
                  </a:moveTo>
                  <a:lnTo>
                    <a:pt x="0" y="0"/>
                  </a:lnTo>
                  <a:lnTo>
                    <a:pt x="57914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C63C8DEB-225B-C749-2672-DCEE8F5F4C86}"/>
                </a:ext>
              </a:extLst>
            </p:cNvPr>
            <p:cNvSpPr/>
            <p:nvPr/>
          </p:nvSpPr>
          <p:spPr>
            <a:xfrm>
              <a:off x="1308238" y="6360741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5">
                  <a:moveTo>
                    <a:pt x="0" y="455256"/>
                  </a:moveTo>
                  <a:lnTo>
                    <a:pt x="0" y="0"/>
                  </a:lnTo>
                  <a:lnTo>
                    <a:pt x="0" y="45525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774404C9-A680-68E3-7DA5-69F36C8D28F4}"/>
                </a:ext>
              </a:extLst>
            </p:cNvPr>
            <p:cNvSpPr/>
            <p:nvPr/>
          </p:nvSpPr>
          <p:spPr>
            <a:xfrm>
              <a:off x="425880" y="6213054"/>
              <a:ext cx="751205" cy="751205"/>
            </a:xfrm>
            <a:custGeom>
              <a:avLst/>
              <a:gdLst/>
              <a:ahLst/>
              <a:cxnLst/>
              <a:rect l="l" t="t" r="r" b="b"/>
              <a:pathLst>
                <a:path w="751205" h="751204">
                  <a:moveTo>
                    <a:pt x="750620" y="0"/>
                  </a:moveTo>
                  <a:lnTo>
                    <a:pt x="0" y="750633"/>
                  </a:lnTo>
                  <a:lnTo>
                    <a:pt x="75062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65648215-43FA-9180-A172-A45F55A12E85}"/>
                </a:ext>
              </a:extLst>
            </p:cNvPr>
            <p:cNvSpPr/>
            <p:nvPr/>
          </p:nvSpPr>
          <p:spPr>
            <a:xfrm>
              <a:off x="970749" y="6307738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40">
                  <a:moveTo>
                    <a:pt x="0" y="561263"/>
                  </a:moveTo>
                  <a:lnTo>
                    <a:pt x="0" y="0"/>
                  </a:lnTo>
                  <a:lnTo>
                    <a:pt x="0" y="561263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11846325-5956-8890-62B9-B87B53A41114}"/>
                </a:ext>
              </a:extLst>
            </p:cNvPr>
            <p:cNvSpPr/>
            <p:nvPr/>
          </p:nvSpPr>
          <p:spPr>
            <a:xfrm>
              <a:off x="393048" y="6757928"/>
              <a:ext cx="816610" cy="0"/>
            </a:xfrm>
            <a:custGeom>
              <a:avLst/>
              <a:gdLst/>
              <a:ahLst/>
              <a:cxnLst/>
              <a:rect l="l" t="t" r="r" b="b"/>
              <a:pathLst>
                <a:path w="816610">
                  <a:moveTo>
                    <a:pt x="0" y="0"/>
                  </a:moveTo>
                  <a:lnTo>
                    <a:pt x="816279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6" name="object 21">
              <a:extLst>
                <a:ext uri="{FF2B5EF4-FFF2-40B4-BE49-F238E27FC236}">
                  <a16:creationId xmlns:a16="http://schemas.microsoft.com/office/drawing/2014/main" id="{1F61A010-D799-BADE-7A5B-433E0A271E7D}"/>
                </a:ext>
              </a:extLst>
            </p:cNvPr>
            <p:cNvSpPr/>
            <p:nvPr/>
          </p:nvSpPr>
          <p:spPr>
            <a:xfrm>
              <a:off x="0" y="6124631"/>
              <a:ext cx="1006475" cy="1007110"/>
            </a:xfrm>
            <a:custGeom>
              <a:avLst/>
              <a:gdLst/>
              <a:ahLst/>
              <a:cxnLst/>
              <a:rect l="l" t="t" r="r" b="b"/>
              <a:pathLst>
                <a:path w="1006475" h="1007109">
                  <a:moveTo>
                    <a:pt x="0" y="0"/>
                  </a:moveTo>
                  <a:lnTo>
                    <a:pt x="1006477" y="1006512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1A4C1190-7575-6AF4-7CAC-C94BF3067B1C}"/>
                </a:ext>
              </a:extLst>
            </p:cNvPr>
            <p:cNvSpPr/>
            <p:nvPr/>
          </p:nvSpPr>
          <p:spPr>
            <a:xfrm>
              <a:off x="86878" y="6418805"/>
              <a:ext cx="753745" cy="0"/>
            </a:xfrm>
            <a:custGeom>
              <a:avLst/>
              <a:gdLst/>
              <a:ahLst/>
              <a:cxnLst/>
              <a:rect l="l" t="t" r="r" b="b"/>
              <a:pathLst>
                <a:path w="753744">
                  <a:moveTo>
                    <a:pt x="753694" y="0"/>
                  </a:moveTo>
                  <a:lnTo>
                    <a:pt x="0" y="0"/>
                  </a:lnTo>
                  <a:lnTo>
                    <a:pt x="753694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8" name="object 23">
              <a:extLst>
                <a:ext uri="{FF2B5EF4-FFF2-40B4-BE49-F238E27FC236}">
                  <a16:creationId xmlns:a16="http://schemas.microsoft.com/office/drawing/2014/main" id="{C2C2C5F8-DF2B-9D76-B7BB-0DA4630FEC13}"/>
                </a:ext>
              </a:extLst>
            </p:cNvPr>
            <p:cNvSpPr/>
            <p:nvPr/>
          </p:nvSpPr>
          <p:spPr>
            <a:xfrm>
              <a:off x="0" y="6757934"/>
              <a:ext cx="718185" cy="0"/>
            </a:xfrm>
            <a:custGeom>
              <a:avLst/>
              <a:gdLst/>
              <a:ahLst/>
              <a:cxnLst/>
              <a:rect l="l" t="t" r="r" b="b"/>
              <a:pathLst>
                <a:path w="718185">
                  <a:moveTo>
                    <a:pt x="0" y="0"/>
                  </a:moveTo>
                  <a:lnTo>
                    <a:pt x="717881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9" name="object 24">
              <a:extLst>
                <a:ext uri="{FF2B5EF4-FFF2-40B4-BE49-F238E27FC236}">
                  <a16:creationId xmlns:a16="http://schemas.microsoft.com/office/drawing/2014/main" id="{50D65841-F8D5-6143-25FD-F0A4495B547C}"/>
                </a:ext>
              </a:extLst>
            </p:cNvPr>
            <p:cNvSpPr/>
            <p:nvPr/>
          </p:nvSpPr>
          <p:spPr>
            <a:xfrm>
              <a:off x="1521222" y="6756286"/>
              <a:ext cx="584835" cy="0"/>
            </a:xfrm>
            <a:custGeom>
              <a:avLst/>
              <a:gdLst/>
              <a:ahLst/>
              <a:cxnLst/>
              <a:rect l="l" t="t" r="r" b="b"/>
              <a:pathLst>
                <a:path w="584835">
                  <a:moveTo>
                    <a:pt x="584822" y="0"/>
                  </a:moveTo>
                  <a:lnTo>
                    <a:pt x="0" y="0"/>
                  </a:lnTo>
                  <a:lnTo>
                    <a:pt x="584822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825BB576-6C9F-21DC-6B36-EE97C2174DB4}"/>
                </a:ext>
              </a:extLst>
            </p:cNvPr>
            <p:cNvSpPr/>
            <p:nvPr/>
          </p:nvSpPr>
          <p:spPr>
            <a:xfrm>
              <a:off x="1645709" y="6600937"/>
              <a:ext cx="0" cy="650240"/>
            </a:xfrm>
            <a:custGeom>
              <a:avLst/>
              <a:gdLst/>
              <a:ahLst/>
              <a:cxnLst/>
              <a:rect l="l" t="t" r="r" b="b"/>
              <a:pathLst>
                <a:path h="650240">
                  <a:moveTo>
                    <a:pt x="0" y="649808"/>
                  </a:moveTo>
                  <a:lnTo>
                    <a:pt x="0" y="0"/>
                  </a:lnTo>
                  <a:lnTo>
                    <a:pt x="0" y="649808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1" name="object 26">
              <a:extLst>
                <a:ext uri="{FF2B5EF4-FFF2-40B4-BE49-F238E27FC236}">
                  <a16:creationId xmlns:a16="http://schemas.microsoft.com/office/drawing/2014/main" id="{0FFAFF89-2D0A-E83E-8ED8-8CD8261AB2A0}"/>
                </a:ext>
              </a:extLst>
            </p:cNvPr>
            <p:cNvSpPr/>
            <p:nvPr/>
          </p:nvSpPr>
          <p:spPr>
            <a:xfrm>
              <a:off x="1224890" y="7095399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19">
                  <a:moveTo>
                    <a:pt x="0" y="0"/>
                  </a:moveTo>
                  <a:lnTo>
                    <a:pt x="50252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2" name="object 27">
              <a:extLst>
                <a:ext uri="{FF2B5EF4-FFF2-40B4-BE49-F238E27FC236}">
                  <a16:creationId xmlns:a16="http://schemas.microsoft.com/office/drawing/2014/main" id="{56F4189F-9F4D-16B2-2D9F-8C486CB95F96}"/>
                </a:ext>
              </a:extLst>
            </p:cNvPr>
            <p:cNvSpPr/>
            <p:nvPr/>
          </p:nvSpPr>
          <p:spPr>
            <a:xfrm>
              <a:off x="635330" y="6422476"/>
              <a:ext cx="1007110" cy="1007110"/>
            </a:xfrm>
            <a:custGeom>
              <a:avLst/>
              <a:gdLst/>
              <a:ahLst/>
              <a:cxnLst/>
              <a:rect l="l" t="t" r="r" b="b"/>
              <a:pathLst>
                <a:path w="1007110" h="1007109">
                  <a:moveTo>
                    <a:pt x="1006703" y="1006729"/>
                  </a:moveTo>
                  <a:lnTo>
                    <a:pt x="0" y="0"/>
                  </a:lnTo>
                  <a:lnTo>
                    <a:pt x="1006703" y="1006729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3" name="object 28">
              <a:extLst>
                <a:ext uri="{FF2B5EF4-FFF2-40B4-BE49-F238E27FC236}">
                  <a16:creationId xmlns:a16="http://schemas.microsoft.com/office/drawing/2014/main" id="{0FA9B1DD-B910-BBE1-69CB-DC78B6D742D6}"/>
                </a:ext>
              </a:extLst>
            </p:cNvPr>
            <p:cNvSpPr/>
            <p:nvPr/>
          </p:nvSpPr>
          <p:spPr>
            <a:xfrm>
              <a:off x="969125" y="6611593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0" y="0"/>
                  </a:moveTo>
                  <a:lnTo>
                    <a:pt x="0" y="628497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4" name="object 29">
              <a:extLst>
                <a:ext uri="{FF2B5EF4-FFF2-40B4-BE49-F238E27FC236}">
                  <a16:creationId xmlns:a16="http://schemas.microsoft.com/office/drawing/2014/main" id="{DB8175EE-1142-E691-FD9E-4F08FB59AB60}"/>
                </a:ext>
              </a:extLst>
            </p:cNvPr>
            <p:cNvSpPr/>
            <p:nvPr/>
          </p:nvSpPr>
          <p:spPr>
            <a:xfrm>
              <a:off x="426383" y="6551017"/>
              <a:ext cx="749935" cy="749935"/>
            </a:xfrm>
            <a:custGeom>
              <a:avLst/>
              <a:gdLst/>
              <a:ahLst/>
              <a:cxnLst/>
              <a:rect l="l" t="t" r="r" b="b"/>
              <a:pathLst>
                <a:path w="749935" h="749934">
                  <a:moveTo>
                    <a:pt x="0" y="0"/>
                  </a:moveTo>
                  <a:lnTo>
                    <a:pt x="749617" y="749655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5" name="object 30">
              <a:extLst>
                <a:ext uri="{FF2B5EF4-FFF2-40B4-BE49-F238E27FC236}">
                  <a16:creationId xmlns:a16="http://schemas.microsoft.com/office/drawing/2014/main" id="{306321A9-5313-75E2-6FDF-378C0817D431}"/>
                </a:ext>
              </a:extLst>
            </p:cNvPr>
            <p:cNvSpPr/>
            <p:nvPr/>
          </p:nvSpPr>
          <p:spPr>
            <a:xfrm>
              <a:off x="123098" y="6756281"/>
              <a:ext cx="1356360" cy="0"/>
            </a:xfrm>
            <a:custGeom>
              <a:avLst/>
              <a:gdLst/>
              <a:ahLst/>
              <a:cxnLst/>
              <a:rect l="l" t="t" r="r" b="b"/>
              <a:pathLst>
                <a:path w="1356360">
                  <a:moveTo>
                    <a:pt x="1356182" y="0"/>
                  </a:moveTo>
                  <a:lnTo>
                    <a:pt x="0" y="0"/>
                  </a:lnTo>
                  <a:lnTo>
                    <a:pt x="1356182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285907DF-DD41-3906-5E37-F0630A995603}"/>
                </a:ext>
              </a:extLst>
            </p:cNvPr>
            <p:cNvSpPr/>
            <p:nvPr/>
          </p:nvSpPr>
          <p:spPr>
            <a:xfrm>
              <a:off x="0" y="6353085"/>
              <a:ext cx="1036955" cy="1036955"/>
            </a:xfrm>
            <a:custGeom>
              <a:avLst/>
              <a:gdLst/>
              <a:ahLst/>
              <a:cxnLst/>
              <a:rect l="l" t="t" r="r" b="b"/>
              <a:pathLst>
                <a:path w="1036955" h="1036954">
                  <a:moveTo>
                    <a:pt x="0" y="1036476"/>
                  </a:moveTo>
                  <a:lnTo>
                    <a:pt x="1036487" y="0"/>
                  </a:lnTo>
                  <a:lnTo>
                    <a:pt x="0" y="103647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7" name="object 32">
              <a:extLst>
                <a:ext uri="{FF2B5EF4-FFF2-40B4-BE49-F238E27FC236}">
                  <a16:creationId xmlns:a16="http://schemas.microsoft.com/office/drawing/2014/main" id="{586C0929-ABA8-B1A3-5592-0ADBBDAF192E}"/>
                </a:ext>
              </a:extLst>
            </p:cNvPr>
            <p:cNvSpPr/>
            <p:nvPr/>
          </p:nvSpPr>
          <p:spPr>
            <a:xfrm>
              <a:off x="0" y="6615594"/>
              <a:ext cx="436880" cy="436880"/>
            </a:xfrm>
            <a:custGeom>
              <a:avLst/>
              <a:gdLst/>
              <a:ahLst/>
              <a:cxnLst/>
              <a:rect l="l" t="t" r="r" b="b"/>
              <a:pathLst>
                <a:path w="436880" h="436879">
                  <a:moveTo>
                    <a:pt x="0" y="436481"/>
                  </a:moveTo>
                  <a:lnTo>
                    <a:pt x="436499" y="0"/>
                  </a:lnTo>
                  <a:lnTo>
                    <a:pt x="0" y="43648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8" name="object 33">
              <a:extLst>
                <a:ext uri="{FF2B5EF4-FFF2-40B4-BE49-F238E27FC236}">
                  <a16:creationId xmlns:a16="http://schemas.microsoft.com/office/drawing/2014/main" id="{09C765B2-07F8-7CB9-A797-F1777783348D}"/>
                </a:ext>
              </a:extLst>
            </p:cNvPr>
            <p:cNvSpPr/>
            <p:nvPr/>
          </p:nvSpPr>
          <p:spPr>
            <a:xfrm>
              <a:off x="1377812" y="6827518"/>
              <a:ext cx="871855" cy="871855"/>
            </a:xfrm>
            <a:custGeom>
              <a:avLst/>
              <a:gdLst/>
              <a:ahLst/>
              <a:cxnLst/>
              <a:rect l="l" t="t" r="r" b="b"/>
              <a:pathLst>
                <a:path w="871855" h="871854">
                  <a:moveTo>
                    <a:pt x="0" y="0"/>
                  </a:moveTo>
                  <a:lnTo>
                    <a:pt x="871639" y="87160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9" name="object 34">
              <a:extLst>
                <a:ext uri="{FF2B5EF4-FFF2-40B4-BE49-F238E27FC236}">
                  <a16:creationId xmlns:a16="http://schemas.microsoft.com/office/drawing/2014/main" id="{2AA61D4A-E416-2058-12CD-F8D954E1A9EE}"/>
                </a:ext>
              </a:extLst>
            </p:cNvPr>
            <p:cNvSpPr/>
            <p:nvPr/>
          </p:nvSpPr>
          <p:spPr>
            <a:xfrm>
              <a:off x="1170892" y="7093757"/>
              <a:ext cx="1285875" cy="0"/>
            </a:xfrm>
            <a:custGeom>
              <a:avLst/>
              <a:gdLst/>
              <a:ahLst/>
              <a:cxnLst/>
              <a:rect l="l" t="t" r="r" b="b"/>
              <a:pathLst>
                <a:path w="1285875">
                  <a:moveTo>
                    <a:pt x="1285481" y="0"/>
                  </a:moveTo>
                  <a:lnTo>
                    <a:pt x="0" y="0"/>
                  </a:lnTo>
                  <a:lnTo>
                    <a:pt x="1285481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0" name="object 35">
              <a:extLst>
                <a:ext uri="{FF2B5EF4-FFF2-40B4-BE49-F238E27FC236}">
                  <a16:creationId xmlns:a16="http://schemas.microsoft.com/office/drawing/2014/main" id="{03EA4FBD-AC98-7C7B-842B-62C352FB7631}"/>
                </a:ext>
              </a:extLst>
            </p:cNvPr>
            <p:cNvSpPr/>
            <p:nvPr/>
          </p:nvSpPr>
          <p:spPr>
            <a:xfrm>
              <a:off x="1983197" y="7034755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457123"/>
                  </a:moveTo>
                  <a:lnTo>
                    <a:pt x="0" y="0"/>
                  </a:lnTo>
                  <a:lnTo>
                    <a:pt x="0" y="457123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1" name="object 36">
              <a:extLst>
                <a:ext uri="{FF2B5EF4-FFF2-40B4-BE49-F238E27FC236}">
                  <a16:creationId xmlns:a16="http://schemas.microsoft.com/office/drawing/2014/main" id="{5D103B97-ED2E-CFC3-B822-07F2729E11EE}"/>
                </a:ext>
              </a:extLst>
            </p:cNvPr>
            <p:cNvSpPr/>
            <p:nvPr/>
          </p:nvSpPr>
          <p:spPr>
            <a:xfrm>
              <a:off x="1229379" y="7016537"/>
              <a:ext cx="494030" cy="494030"/>
            </a:xfrm>
            <a:custGeom>
              <a:avLst/>
              <a:gdLst/>
              <a:ahLst/>
              <a:cxnLst/>
              <a:rect l="l" t="t" r="r" b="b"/>
              <a:pathLst>
                <a:path w="494030" h="494029">
                  <a:moveTo>
                    <a:pt x="493547" y="0"/>
                  </a:moveTo>
                  <a:lnTo>
                    <a:pt x="0" y="493547"/>
                  </a:lnTo>
                  <a:lnTo>
                    <a:pt x="49354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2" name="object 37">
              <a:extLst>
                <a:ext uri="{FF2B5EF4-FFF2-40B4-BE49-F238E27FC236}">
                  <a16:creationId xmlns:a16="http://schemas.microsoft.com/office/drawing/2014/main" id="{AFF5A297-4551-3577-1C01-499189EEBB72}"/>
                </a:ext>
              </a:extLst>
            </p:cNvPr>
            <p:cNvSpPr/>
            <p:nvPr/>
          </p:nvSpPr>
          <p:spPr>
            <a:xfrm>
              <a:off x="1645709" y="6639321"/>
              <a:ext cx="0" cy="1248410"/>
            </a:xfrm>
            <a:custGeom>
              <a:avLst/>
              <a:gdLst/>
              <a:ahLst/>
              <a:cxnLst/>
              <a:rect l="l" t="t" r="r" b="b"/>
              <a:pathLst>
                <a:path h="1248409">
                  <a:moveTo>
                    <a:pt x="0" y="1247990"/>
                  </a:moveTo>
                  <a:lnTo>
                    <a:pt x="0" y="0"/>
                  </a:lnTo>
                  <a:lnTo>
                    <a:pt x="0" y="124799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3" name="object 38">
              <a:extLst>
                <a:ext uri="{FF2B5EF4-FFF2-40B4-BE49-F238E27FC236}">
                  <a16:creationId xmlns:a16="http://schemas.microsoft.com/office/drawing/2014/main" id="{148294D4-1E5F-1461-91E0-BCDFCCE62697}"/>
                </a:ext>
              </a:extLst>
            </p:cNvPr>
            <p:cNvSpPr/>
            <p:nvPr/>
          </p:nvSpPr>
          <p:spPr>
            <a:xfrm>
              <a:off x="832236" y="6956861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612889" y="612914"/>
                  </a:moveTo>
                  <a:lnTo>
                    <a:pt x="0" y="0"/>
                  </a:lnTo>
                  <a:lnTo>
                    <a:pt x="612889" y="612914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4" name="object 39">
              <a:extLst>
                <a:ext uri="{FF2B5EF4-FFF2-40B4-BE49-F238E27FC236}">
                  <a16:creationId xmlns:a16="http://schemas.microsoft.com/office/drawing/2014/main" id="{2EE02894-CB8E-CE55-7F99-770AA7E54D6B}"/>
                </a:ext>
              </a:extLst>
            </p:cNvPr>
            <p:cNvSpPr/>
            <p:nvPr/>
          </p:nvSpPr>
          <p:spPr>
            <a:xfrm>
              <a:off x="969125" y="6703110"/>
              <a:ext cx="0" cy="1120775"/>
            </a:xfrm>
            <a:custGeom>
              <a:avLst/>
              <a:gdLst/>
              <a:ahLst/>
              <a:cxnLst/>
              <a:rect l="l" t="t" r="r" b="b"/>
              <a:pathLst>
                <a:path h="1120775">
                  <a:moveTo>
                    <a:pt x="0" y="0"/>
                  </a:moveTo>
                  <a:lnTo>
                    <a:pt x="0" y="112040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5" name="object 40">
              <a:extLst>
                <a:ext uri="{FF2B5EF4-FFF2-40B4-BE49-F238E27FC236}">
                  <a16:creationId xmlns:a16="http://schemas.microsoft.com/office/drawing/2014/main" id="{CE75536C-9E01-7733-4288-2DE900774216}"/>
                </a:ext>
              </a:extLst>
            </p:cNvPr>
            <p:cNvSpPr/>
            <p:nvPr/>
          </p:nvSpPr>
          <p:spPr>
            <a:xfrm>
              <a:off x="0" y="6599401"/>
              <a:ext cx="1127760" cy="1127760"/>
            </a:xfrm>
            <a:custGeom>
              <a:avLst/>
              <a:gdLst/>
              <a:ahLst/>
              <a:cxnLst/>
              <a:rect l="l" t="t" r="r" b="b"/>
              <a:pathLst>
                <a:path w="1127760" h="1127759">
                  <a:moveTo>
                    <a:pt x="0" y="1127648"/>
                  </a:moveTo>
                  <a:lnTo>
                    <a:pt x="1127648" y="0"/>
                  </a:lnTo>
                  <a:lnTo>
                    <a:pt x="0" y="112764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6" name="object 41">
              <a:extLst>
                <a:ext uri="{FF2B5EF4-FFF2-40B4-BE49-F238E27FC236}">
                  <a16:creationId xmlns:a16="http://schemas.microsoft.com/office/drawing/2014/main" id="{78F36FB1-098D-A36E-2934-D23DC1B599BF}"/>
                </a:ext>
              </a:extLst>
            </p:cNvPr>
            <p:cNvSpPr/>
            <p:nvPr/>
          </p:nvSpPr>
          <p:spPr>
            <a:xfrm>
              <a:off x="0" y="7093752"/>
              <a:ext cx="779145" cy="0"/>
            </a:xfrm>
            <a:custGeom>
              <a:avLst/>
              <a:gdLst/>
              <a:ahLst/>
              <a:cxnLst/>
              <a:rect l="l" t="t" r="r" b="b"/>
              <a:pathLst>
                <a:path w="779145">
                  <a:moveTo>
                    <a:pt x="0" y="0"/>
                  </a:moveTo>
                  <a:lnTo>
                    <a:pt x="778680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7" name="object 42">
              <a:extLst>
                <a:ext uri="{FF2B5EF4-FFF2-40B4-BE49-F238E27FC236}">
                  <a16:creationId xmlns:a16="http://schemas.microsoft.com/office/drawing/2014/main" id="{2BD792B4-C114-9194-F387-C86D4A49396F}"/>
                </a:ext>
              </a:extLst>
            </p:cNvPr>
            <p:cNvSpPr/>
            <p:nvPr/>
          </p:nvSpPr>
          <p:spPr>
            <a:xfrm>
              <a:off x="295809" y="7030559"/>
              <a:ext cx="0" cy="466090"/>
            </a:xfrm>
            <a:custGeom>
              <a:avLst/>
              <a:gdLst/>
              <a:ahLst/>
              <a:cxnLst/>
              <a:rect l="l" t="t" r="r" b="b"/>
              <a:pathLst>
                <a:path h="466090">
                  <a:moveTo>
                    <a:pt x="0" y="465505"/>
                  </a:moveTo>
                  <a:lnTo>
                    <a:pt x="0" y="0"/>
                  </a:lnTo>
                  <a:lnTo>
                    <a:pt x="0" y="46550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8" name="object 43">
              <a:extLst>
                <a:ext uri="{FF2B5EF4-FFF2-40B4-BE49-F238E27FC236}">
                  <a16:creationId xmlns:a16="http://schemas.microsoft.com/office/drawing/2014/main" id="{92BCD481-57B7-FB0D-551D-CC6B9661C78C}"/>
                </a:ext>
              </a:extLst>
            </p:cNvPr>
            <p:cNvSpPr/>
            <p:nvPr/>
          </p:nvSpPr>
          <p:spPr>
            <a:xfrm>
              <a:off x="1553328" y="7340499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520611" y="0"/>
                  </a:moveTo>
                  <a:lnTo>
                    <a:pt x="0" y="520598"/>
                  </a:lnTo>
                  <a:lnTo>
                    <a:pt x="52061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9" name="object 44">
              <a:extLst>
                <a:ext uri="{FF2B5EF4-FFF2-40B4-BE49-F238E27FC236}">
                  <a16:creationId xmlns:a16="http://schemas.microsoft.com/office/drawing/2014/main" id="{6401B1E5-0756-11E2-86B0-EF8CFACECB98}"/>
                </a:ext>
              </a:extLst>
            </p:cNvPr>
            <p:cNvSpPr/>
            <p:nvPr/>
          </p:nvSpPr>
          <p:spPr>
            <a:xfrm>
              <a:off x="1983197" y="7253673"/>
              <a:ext cx="0" cy="694690"/>
            </a:xfrm>
            <a:custGeom>
              <a:avLst/>
              <a:gdLst/>
              <a:ahLst/>
              <a:cxnLst/>
              <a:rect l="l" t="t" r="r" b="b"/>
              <a:pathLst>
                <a:path h="694690">
                  <a:moveTo>
                    <a:pt x="0" y="694245"/>
                  </a:moveTo>
                  <a:lnTo>
                    <a:pt x="0" y="0"/>
                  </a:lnTo>
                  <a:lnTo>
                    <a:pt x="0" y="69424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0" name="object 45">
              <a:extLst>
                <a:ext uri="{FF2B5EF4-FFF2-40B4-BE49-F238E27FC236}">
                  <a16:creationId xmlns:a16="http://schemas.microsoft.com/office/drawing/2014/main" id="{1F5D4B1E-02EB-B032-32EC-DB8888966EFB}"/>
                </a:ext>
              </a:extLst>
            </p:cNvPr>
            <p:cNvSpPr/>
            <p:nvPr/>
          </p:nvSpPr>
          <p:spPr>
            <a:xfrm>
              <a:off x="692139" y="7431230"/>
              <a:ext cx="893444" cy="0"/>
            </a:xfrm>
            <a:custGeom>
              <a:avLst/>
              <a:gdLst/>
              <a:ahLst/>
              <a:cxnLst/>
              <a:rect l="l" t="t" r="r" b="b"/>
              <a:pathLst>
                <a:path w="893444">
                  <a:moveTo>
                    <a:pt x="893076" y="0"/>
                  </a:moveTo>
                  <a:lnTo>
                    <a:pt x="0" y="0"/>
                  </a:lnTo>
                  <a:lnTo>
                    <a:pt x="893076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1" name="object 46">
              <a:extLst>
                <a:ext uri="{FF2B5EF4-FFF2-40B4-BE49-F238E27FC236}">
                  <a16:creationId xmlns:a16="http://schemas.microsoft.com/office/drawing/2014/main" id="{440B9CF4-2BE4-6850-B50C-EE7D1947899E}"/>
                </a:ext>
              </a:extLst>
            </p:cNvPr>
            <p:cNvSpPr/>
            <p:nvPr/>
          </p:nvSpPr>
          <p:spPr>
            <a:xfrm>
              <a:off x="1308238" y="7261899"/>
              <a:ext cx="0" cy="678180"/>
            </a:xfrm>
            <a:custGeom>
              <a:avLst/>
              <a:gdLst/>
              <a:ahLst/>
              <a:cxnLst/>
              <a:rect l="l" t="t" r="r" b="b"/>
              <a:pathLst>
                <a:path h="678179">
                  <a:moveTo>
                    <a:pt x="0" y="677786"/>
                  </a:moveTo>
                  <a:lnTo>
                    <a:pt x="0" y="0"/>
                  </a:lnTo>
                  <a:lnTo>
                    <a:pt x="0" y="677786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2" name="object 47">
              <a:extLst>
                <a:ext uri="{FF2B5EF4-FFF2-40B4-BE49-F238E27FC236}">
                  <a16:creationId xmlns:a16="http://schemas.microsoft.com/office/drawing/2014/main" id="{8CB0562B-8D5D-37EC-137E-2F40A303ABC3}"/>
                </a:ext>
              </a:extLst>
            </p:cNvPr>
            <p:cNvSpPr/>
            <p:nvPr/>
          </p:nvSpPr>
          <p:spPr>
            <a:xfrm>
              <a:off x="438142" y="7237728"/>
              <a:ext cx="726440" cy="726440"/>
            </a:xfrm>
            <a:custGeom>
              <a:avLst/>
              <a:gdLst/>
              <a:ahLst/>
              <a:cxnLst/>
              <a:rect l="l" t="t" r="r" b="b"/>
              <a:pathLst>
                <a:path w="726440" h="726440">
                  <a:moveTo>
                    <a:pt x="726109" y="0"/>
                  </a:moveTo>
                  <a:lnTo>
                    <a:pt x="0" y="726135"/>
                  </a:lnTo>
                  <a:lnTo>
                    <a:pt x="72610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3" name="object 48">
              <a:extLst>
                <a:ext uri="{FF2B5EF4-FFF2-40B4-BE49-F238E27FC236}">
                  <a16:creationId xmlns:a16="http://schemas.microsoft.com/office/drawing/2014/main" id="{AF9695D1-5171-BBCE-ECDA-E304F98C3CDD}"/>
                </a:ext>
              </a:extLst>
            </p:cNvPr>
            <p:cNvSpPr/>
            <p:nvPr/>
          </p:nvSpPr>
          <p:spPr>
            <a:xfrm>
              <a:off x="259327" y="7770354"/>
              <a:ext cx="1083945" cy="0"/>
            </a:xfrm>
            <a:custGeom>
              <a:avLst/>
              <a:gdLst/>
              <a:ahLst/>
              <a:cxnLst/>
              <a:rect l="l" t="t" r="r" b="b"/>
              <a:pathLst>
                <a:path w="1083945">
                  <a:moveTo>
                    <a:pt x="0" y="0"/>
                  </a:moveTo>
                  <a:lnTo>
                    <a:pt x="1083729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4" name="object 49">
              <a:extLst>
                <a:ext uri="{FF2B5EF4-FFF2-40B4-BE49-F238E27FC236}">
                  <a16:creationId xmlns:a16="http://schemas.microsoft.com/office/drawing/2014/main" id="{930DC742-0B4B-E682-63AE-3B417860F55A}"/>
                </a:ext>
              </a:extLst>
            </p:cNvPr>
            <p:cNvSpPr/>
            <p:nvPr/>
          </p:nvSpPr>
          <p:spPr>
            <a:xfrm>
              <a:off x="0" y="7094721"/>
              <a:ext cx="970280" cy="970280"/>
            </a:xfrm>
            <a:custGeom>
              <a:avLst/>
              <a:gdLst/>
              <a:ahLst/>
              <a:cxnLst/>
              <a:rect l="l" t="t" r="r" b="b"/>
              <a:pathLst>
                <a:path w="970280" h="970279">
                  <a:moveTo>
                    <a:pt x="0" y="969814"/>
                  </a:moveTo>
                  <a:lnTo>
                    <a:pt x="969789" y="0"/>
                  </a:lnTo>
                  <a:lnTo>
                    <a:pt x="0" y="969814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5" name="object 50">
              <a:extLst>
                <a:ext uri="{FF2B5EF4-FFF2-40B4-BE49-F238E27FC236}">
                  <a16:creationId xmlns:a16="http://schemas.microsoft.com/office/drawing/2014/main" id="{7895B085-115A-C5AE-3F7C-65200818C1B8}"/>
                </a:ext>
              </a:extLst>
            </p:cNvPr>
            <p:cNvSpPr/>
            <p:nvPr/>
          </p:nvSpPr>
          <p:spPr>
            <a:xfrm>
              <a:off x="0" y="7770359"/>
              <a:ext cx="238125" cy="0"/>
            </a:xfrm>
            <a:custGeom>
              <a:avLst/>
              <a:gdLst/>
              <a:ahLst/>
              <a:cxnLst/>
              <a:rect l="l" t="t" r="r" b="b"/>
              <a:pathLst>
                <a:path w="238125">
                  <a:moveTo>
                    <a:pt x="0" y="0"/>
                  </a:moveTo>
                  <a:lnTo>
                    <a:pt x="237705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6" name="object 51">
              <a:extLst>
                <a:ext uri="{FF2B5EF4-FFF2-40B4-BE49-F238E27FC236}">
                  <a16:creationId xmlns:a16="http://schemas.microsoft.com/office/drawing/2014/main" id="{8F0F9531-16A9-8B1D-AF8C-D8DE31EA07FF}"/>
                </a:ext>
              </a:extLst>
            </p:cNvPr>
            <p:cNvSpPr/>
            <p:nvPr/>
          </p:nvSpPr>
          <p:spPr>
            <a:xfrm>
              <a:off x="808415" y="7608007"/>
              <a:ext cx="621665" cy="621665"/>
            </a:xfrm>
            <a:custGeom>
              <a:avLst/>
              <a:gdLst/>
              <a:ahLst/>
              <a:cxnLst/>
              <a:rect l="l" t="t" r="r" b="b"/>
              <a:pathLst>
                <a:path w="621665" h="621665">
                  <a:moveTo>
                    <a:pt x="621580" y="621592"/>
                  </a:moveTo>
                  <a:lnTo>
                    <a:pt x="0" y="0"/>
                  </a:lnTo>
                  <a:lnTo>
                    <a:pt x="621580" y="62159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7" name="object 52">
              <a:extLst>
                <a:ext uri="{FF2B5EF4-FFF2-40B4-BE49-F238E27FC236}">
                  <a16:creationId xmlns:a16="http://schemas.microsoft.com/office/drawing/2014/main" id="{6AB9738D-6848-031E-35C4-A8D2D73CBE38}"/>
                </a:ext>
              </a:extLst>
            </p:cNvPr>
            <p:cNvSpPr/>
            <p:nvPr/>
          </p:nvSpPr>
          <p:spPr>
            <a:xfrm>
              <a:off x="570997" y="8107837"/>
              <a:ext cx="1135380" cy="0"/>
            </a:xfrm>
            <a:custGeom>
              <a:avLst/>
              <a:gdLst/>
              <a:ahLst/>
              <a:cxnLst/>
              <a:rect l="l" t="t" r="r" b="b"/>
              <a:pathLst>
                <a:path w="1135380">
                  <a:moveTo>
                    <a:pt x="0" y="0"/>
                  </a:moveTo>
                  <a:lnTo>
                    <a:pt x="1135367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8" name="object 53">
              <a:extLst>
                <a:ext uri="{FF2B5EF4-FFF2-40B4-BE49-F238E27FC236}">
                  <a16:creationId xmlns:a16="http://schemas.microsoft.com/office/drawing/2014/main" id="{5CDC0798-4E55-533D-A94E-F3DC17720994}"/>
                </a:ext>
              </a:extLst>
            </p:cNvPr>
            <p:cNvSpPr/>
            <p:nvPr/>
          </p:nvSpPr>
          <p:spPr>
            <a:xfrm>
              <a:off x="969125" y="7460378"/>
              <a:ext cx="0" cy="769620"/>
            </a:xfrm>
            <a:custGeom>
              <a:avLst/>
              <a:gdLst/>
              <a:ahLst/>
              <a:cxnLst/>
              <a:rect l="l" t="t" r="r" b="b"/>
              <a:pathLst>
                <a:path h="769620">
                  <a:moveTo>
                    <a:pt x="0" y="769221"/>
                  </a:moveTo>
                  <a:lnTo>
                    <a:pt x="0" y="0"/>
                  </a:lnTo>
                  <a:lnTo>
                    <a:pt x="0" y="76922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9" name="object 54">
              <a:extLst>
                <a:ext uri="{FF2B5EF4-FFF2-40B4-BE49-F238E27FC236}">
                  <a16:creationId xmlns:a16="http://schemas.microsoft.com/office/drawing/2014/main" id="{458CE4AE-03A5-FC28-B201-BA6D1AAEFEC1}"/>
                </a:ext>
              </a:extLst>
            </p:cNvPr>
            <p:cNvSpPr/>
            <p:nvPr/>
          </p:nvSpPr>
          <p:spPr>
            <a:xfrm>
              <a:off x="295809" y="7441473"/>
              <a:ext cx="0" cy="788670"/>
            </a:xfrm>
            <a:custGeom>
              <a:avLst/>
              <a:gdLst/>
              <a:ahLst/>
              <a:cxnLst/>
              <a:rect l="l" t="t" r="r" b="b"/>
              <a:pathLst>
                <a:path h="788670">
                  <a:moveTo>
                    <a:pt x="0" y="788126"/>
                  </a:moveTo>
                  <a:lnTo>
                    <a:pt x="0" y="0"/>
                  </a:lnTo>
                  <a:lnTo>
                    <a:pt x="0" y="788126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0" name="object 55">
              <a:extLst>
                <a:ext uri="{FF2B5EF4-FFF2-40B4-BE49-F238E27FC236}">
                  <a16:creationId xmlns:a16="http://schemas.microsoft.com/office/drawing/2014/main" id="{889C5340-C8C4-4645-7052-F8593ACE3AC0}"/>
                </a:ext>
              </a:extLst>
            </p:cNvPr>
            <p:cNvSpPr/>
            <p:nvPr/>
          </p:nvSpPr>
          <p:spPr>
            <a:xfrm>
              <a:off x="0" y="8107833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10">
                  <a:moveTo>
                    <a:pt x="0" y="0"/>
                  </a:moveTo>
                  <a:lnTo>
                    <a:pt x="626049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1" name="object 56">
              <a:extLst>
                <a:ext uri="{FF2B5EF4-FFF2-40B4-BE49-F238E27FC236}">
                  <a16:creationId xmlns:a16="http://schemas.microsoft.com/office/drawing/2014/main" id="{41936A5E-4C63-0D3A-9426-FA510DF5DBCA}"/>
                </a:ext>
              </a:extLst>
            </p:cNvPr>
            <p:cNvSpPr/>
            <p:nvPr/>
          </p:nvSpPr>
          <p:spPr>
            <a:xfrm>
              <a:off x="0" y="8107833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778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2" name="object 57">
              <a:extLst>
                <a:ext uri="{FF2B5EF4-FFF2-40B4-BE49-F238E27FC236}">
                  <a16:creationId xmlns:a16="http://schemas.microsoft.com/office/drawing/2014/main" id="{6BB73250-FE67-7271-2DD2-CEB6A96A29A7}"/>
                </a:ext>
              </a:extLst>
            </p:cNvPr>
            <p:cNvSpPr/>
            <p:nvPr/>
          </p:nvSpPr>
          <p:spPr>
            <a:xfrm>
              <a:off x="1201351" y="8000957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4" h="229234">
                  <a:moveTo>
                    <a:pt x="228647" y="228641"/>
                  </a:moveTo>
                  <a:lnTo>
                    <a:pt x="0" y="0"/>
                  </a:lnTo>
                  <a:lnTo>
                    <a:pt x="228647" y="22864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3" name="object 58">
              <a:extLst>
                <a:ext uri="{FF2B5EF4-FFF2-40B4-BE49-F238E27FC236}">
                  <a16:creationId xmlns:a16="http://schemas.microsoft.com/office/drawing/2014/main" id="{9C36B646-CF5C-FE50-69A8-43D47AC549F9}"/>
                </a:ext>
              </a:extLst>
            </p:cNvPr>
            <p:cNvSpPr/>
            <p:nvPr/>
          </p:nvSpPr>
          <p:spPr>
            <a:xfrm>
              <a:off x="970749" y="8094706"/>
              <a:ext cx="0" cy="135255"/>
            </a:xfrm>
            <a:custGeom>
              <a:avLst/>
              <a:gdLst/>
              <a:ahLst/>
              <a:cxnLst/>
              <a:rect l="l" t="t" r="r" b="b"/>
              <a:pathLst>
                <a:path h="135254">
                  <a:moveTo>
                    <a:pt x="0" y="134893"/>
                  </a:moveTo>
                  <a:lnTo>
                    <a:pt x="0" y="0"/>
                  </a:lnTo>
                  <a:lnTo>
                    <a:pt x="0" y="13489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4" name="object 59">
              <a:extLst>
                <a:ext uri="{FF2B5EF4-FFF2-40B4-BE49-F238E27FC236}">
                  <a16:creationId xmlns:a16="http://schemas.microsoft.com/office/drawing/2014/main" id="{BA180984-6E21-D956-87E1-9BA508EF38FE}"/>
                </a:ext>
              </a:extLst>
            </p:cNvPr>
            <p:cNvSpPr/>
            <p:nvPr/>
          </p:nvSpPr>
          <p:spPr>
            <a:xfrm>
              <a:off x="0" y="8106195"/>
              <a:ext cx="1024890" cy="0"/>
            </a:xfrm>
            <a:custGeom>
              <a:avLst/>
              <a:gdLst/>
              <a:ahLst/>
              <a:cxnLst/>
              <a:rect l="l" t="t" r="r" b="b"/>
              <a:pathLst>
                <a:path w="1024890">
                  <a:moveTo>
                    <a:pt x="0" y="0"/>
                  </a:moveTo>
                  <a:lnTo>
                    <a:pt x="1024742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5" name="object 60">
              <a:extLst>
                <a:ext uri="{FF2B5EF4-FFF2-40B4-BE49-F238E27FC236}">
                  <a16:creationId xmlns:a16="http://schemas.microsoft.com/office/drawing/2014/main" id="{237AD5F0-9BA9-7966-DE83-AC8664D9E3CB}"/>
                </a:ext>
              </a:extLst>
            </p:cNvPr>
            <p:cNvSpPr/>
            <p:nvPr/>
          </p:nvSpPr>
          <p:spPr>
            <a:xfrm>
              <a:off x="0" y="8149516"/>
              <a:ext cx="80645" cy="80645"/>
            </a:xfrm>
            <a:custGeom>
              <a:avLst/>
              <a:gdLst/>
              <a:ahLst/>
              <a:cxnLst/>
              <a:rect l="l" t="t" r="r" b="b"/>
              <a:pathLst>
                <a:path w="80645" h="80645">
                  <a:moveTo>
                    <a:pt x="0" y="0"/>
                  </a:moveTo>
                  <a:lnTo>
                    <a:pt x="80085" y="80083"/>
                  </a:lnTo>
                </a:path>
                <a:path w="80645" h="80645">
                  <a:moveTo>
                    <a:pt x="80085" y="80083"/>
                  </a:move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6" name="object 61">
              <a:extLst>
                <a:ext uri="{FF2B5EF4-FFF2-40B4-BE49-F238E27FC236}">
                  <a16:creationId xmlns:a16="http://schemas.microsoft.com/office/drawing/2014/main" id="{5C843790-0750-0664-376C-F30B98A21E99}"/>
                </a:ext>
              </a:extLst>
            </p:cNvPr>
            <p:cNvSpPr/>
            <p:nvPr/>
          </p:nvSpPr>
          <p:spPr>
            <a:xfrm>
              <a:off x="295809" y="7638541"/>
              <a:ext cx="0" cy="591185"/>
            </a:xfrm>
            <a:custGeom>
              <a:avLst/>
              <a:gdLst/>
              <a:ahLst/>
              <a:cxnLst/>
              <a:rect l="l" t="t" r="r" b="b"/>
              <a:pathLst>
                <a:path h="591184">
                  <a:moveTo>
                    <a:pt x="0" y="591058"/>
                  </a:moveTo>
                  <a:lnTo>
                    <a:pt x="0" y="0"/>
                  </a:lnTo>
                  <a:lnTo>
                    <a:pt x="0" y="59105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7" name="object 62">
              <a:extLst>
                <a:ext uri="{FF2B5EF4-FFF2-40B4-BE49-F238E27FC236}">
                  <a16:creationId xmlns:a16="http://schemas.microsoft.com/office/drawing/2014/main" id="{A67FEA03-0605-69B9-1E33-A67D6264D616}"/>
                </a:ext>
              </a:extLst>
            </p:cNvPr>
            <p:cNvSpPr/>
            <p:nvPr/>
          </p:nvSpPr>
          <p:spPr>
            <a:xfrm>
              <a:off x="1644064" y="8072786"/>
              <a:ext cx="0" cy="156845"/>
            </a:xfrm>
            <a:custGeom>
              <a:avLst/>
              <a:gdLst/>
              <a:ahLst/>
              <a:cxnLst/>
              <a:rect l="l" t="t" r="r" b="b"/>
              <a:pathLst>
                <a:path h="156845">
                  <a:moveTo>
                    <a:pt x="0" y="156813"/>
                  </a:moveTo>
                  <a:lnTo>
                    <a:pt x="0" y="0"/>
                  </a:lnTo>
                  <a:lnTo>
                    <a:pt x="0" y="15681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8" name="object 63">
              <a:extLst>
                <a:ext uri="{FF2B5EF4-FFF2-40B4-BE49-F238E27FC236}">
                  <a16:creationId xmlns:a16="http://schemas.microsoft.com/office/drawing/2014/main" id="{ADA2ADE9-C04A-C9EB-A0C8-B1BC8B1530D7}"/>
                </a:ext>
              </a:extLst>
            </p:cNvPr>
            <p:cNvSpPr/>
            <p:nvPr/>
          </p:nvSpPr>
          <p:spPr>
            <a:xfrm>
              <a:off x="1306595" y="7960347"/>
              <a:ext cx="0" cy="269875"/>
            </a:xfrm>
            <a:custGeom>
              <a:avLst/>
              <a:gdLst/>
              <a:ahLst/>
              <a:cxnLst/>
              <a:rect l="l" t="t" r="r" b="b"/>
              <a:pathLst>
                <a:path h="269875">
                  <a:moveTo>
                    <a:pt x="0" y="269252"/>
                  </a:moveTo>
                  <a:lnTo>
                    <a:pt x="0" y="0"/>
                  </a:lnTo>
                  <a:lnTo>
                    <a:pt x="0" y="269252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9" name="object 64">
              <a:extLst>
                <a:ext uri="{FF2B5EF4-FFF2-40B4-BE49-F238E27FC236}">
                  <a16:creationId xmlns:a16="http://schemas.microsoft.com/office/drawing/2014/main" id="{5D757A4B-D2B9-B176-CED0-7F6BE3ECEB7B}"/>
                </a:ext>
              </a:extLst>
            </p:cNvPr>
            <p:cNvSpPr/>
            <p:nvPr/>
          </p:nvSpPr>
          <p:spPr>
            <a:xfrm>
              <a:off x="1522317" y="8056591"/>
              <a:ext cx="173355" cy="173355"/>
            </a:xfrm>
            <a:custGeom>
              <a:avLst/>
              <a:gdLst/>
              <a:ahLst/>
              <a:cxnLst/>
              <a:rect l="l" t="t" r="r" b="b"/>
              <a:pathLst>
                <a:path w="173355" h="173354">
                  <a:moveTo>
                    <a:pt x="0" y="173008"/>
                  </a:moveTo>
                  <a:lnTo>
                    <a:pt x="173018" y="0"/>
                  </a:lnTo>
                  <a:lnTo>
                    <a:pt x="0" y="17300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0" name="object 65">
              <a:extLst>
                <a:ext uri="{FF2B5EF4-FFF2-40B4-BE49-F238E27FC236}">
                  <a16:creationId xmlns:a16="http://schemas.microsoft.com/office/drawing/2014/main" id="{1B68FA42-3F81-BAB3-BFA8-C1C30098EACC}"/>
                </a:ext>
              </a:extLst>
            </p:cNvPr>
            <p:cNvSpPr/>
            <p:nvPr/>
          </p:nvSpPr>
          <p:spPr>
            <a:xfrm>
              <a:off x="509895" y="8142954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86645"/>
                  </a:moveTo>
                  <a:lnTo>
                    <a:pt x="86651" y="0"/>
                  </a:lnTo>
                  <a:lnTo>
                    <a:pt x="0" y="86645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1" name="object 66">
              <a:extLst>
                <a:ext uri="{FF2B5EF4-FFF2-40B4-BE49-F238E27FC236}">
                  <a16:creationId xmlns:a16="http://schemas.microsoft.com/office/drawing/2014/main" id="{C7CC3004-B0C3-8597-0682-46637B9C7E16}"/>
                </a:ext>
              </a:extLst>
            </p:cNvPr>
            <p:cNvSpPr/>
            <p:nvPr/>
          </p:nvSpPr>
          <p:spPr>
            <a:xfrm>
              <a:off x="275259" y="6398780"/>
              <a:ext cx="1726564" cy="1728470"/>
            </a:xfrm>
            <a:custGeom>
              <a:avLst/>
              <a:gdLst/>
              <a:ahLst/>
              <a:cxnLst/>
              <a:rect l="l" t="t" r="r" b="b"/>
              <a:pathLst>
                <a:path w="1726564" h="1728470">
                  <a:moveTo>
                    <a:pt x="33921" y="11734"/>
                  </a:moveTo>
                  <a:lnTo>
                    <a:pt x="27190" y="5003"/>
                  </a:lnTo>
                  <a:lnTo>
                    <a:pt x="10591" y="5003"/>
                  </a:lnTo>
                  <a:lnTo>
                    <a:pt x="3873" y="11734"/>
                  </a:lnTo>
                  <a:lnTo>
                    <a:pt x="3873" y="28333"/>
                  </a:lnTo>
                  <a:lnTo>
                    <a:pt x="10591" y="35052"/>
                  </a:lnTo>
                  <a:lnTo>
                    <a:pt x="18897" y="35052"/>
                  </a:lnTo>
                  <a:lnTo>
                    <a:pt x="27190" y="35052"/>
                  </a:lnTo>
                  <a:lnTo>
                    <a:pt x="33921" y="28333"/>
                  </a:lnTo>
                  <a:lnTo>
                    <a:pt x="33921" y="11734"/>
                  </a:lnTo>
                  <a:close/>
                </a:path>
                <a:path w="1726564" h="1728470">
                  <a:moveTo>
                    <a:pt x="34188" y="1025664"/>
                  </a:moveTo>
                  <a:lnTo>
                    <a:pt x="27330" y="1018819"/>
                  </a:lnTo>
                  <a:lnTo>
                    <a:pt x="10464" y="1018819"/>
                  </a:lnTo>
                  <a:lnTo>
                    <a:pt x="3606" y="1025664"/>
                  </a:lnTo>
                  <a:lnTo>
                    <a:pt x="3606" y="1042543"/>
                  </a:lnTo>
                  <a:lnTo>
                    <a:pt x="10464" y="1049375"/>
                  </a:lnTo>
                  <a:lnTo>
                    <a:pt x="18897" y="1049375"/>
                  </a:lnTo>
                  <a:lnTo>
                    <a:pt x="27330" y="1049375"/>
                  </a:lnTo>
                  <a:lnTo>
                    <a:pt x="34188" y="1042543"/>
                  </a:lnTo>
                  <a:lnTo>
                    <a:pt x="34188" y="1025664"/>
                  </a:lnTo>
                  <a:close/>
                </a:path>
                <a:path w="1726564" h="1728470">
                  <a:moveTo>
                    <a:pt x="37325" y="1698155"/>
                  </a:moveTo>
                  <a:lnTo>
                    <a:pt x="29806" y="1690636"/>
                  </a:lnTo>
                  <a:lnTo>
                    <a:pt x="11290" y="1690636"/>
                  </a:lnTo>
                  <a:lnTo>
                    <a:pt x="3771" y="1698155"/>
                  </a:lnTo>
                  <a:lnTo>
                    <a:pt x="3771" y="1716684"/>
                  </a:lnTo>
                  <a:lnTo>
                    <a:pt x="11290" y="1724202"/>
                  </a:lnTo>
                  <a:lnTo>
                    <a:pt x="20548" y="1724202"/>
                  </a:lnTo>
                  <a:lnTo>
                    <a:pt x="29806" y="1724202"/>
                  </a:lnTo>
                  <a:lnTo>
                    <a:pt x="37325" y="1716684"/>
                  </a:lnTo>
                  <a:lnTo>
                    <a:pt x="37325" y="1698155"/>
                  </a:lnTo>
                  <a:close/>
                </a:path>
                <a:path w="1726564" h="1728470">
                  <a:moveTo>
                    <a:pt x="37795" y="696620"/>
                  </a:moveTo>
                  <a:lnTo>
                    <a:pt x="36309" y="689267"/>
                  </a:lnTo>
                  <a:lnTo>
                    <a:pt x="32258" y="683260"/>
                  </a:lnTo>
                  <a:lnTo>
                    <a:pt x="26250" y="679221"/>
                  </a:lnTo>
                  <a:lnTo>
                    <a:pt x="18897" y="677735"/>
                  </a:lnTo>
                  <a:lnTo>
                    <a:pt x="11544" y="679221"/>
                  </a:lnTo>
                  <a:lnTo>
                    <a:pt x="5537" y="683260"/>
                  </a:lnTo>
                  <a:lnTo>
                    <a:pt x="1485" y="689267"/>
                  </a:lnTo>
                  <a:lnTo>
                    <a:pt x="0" y="696620"/>
                  </a:lnTo>
                  <a:lnTo>
                    <a:pt x="1485" y="703973"/>
                  </a:lnTo>
                  <a:lnTo>
                    <a:pt x="5537" y="709980"/>
                  </a:lnTo>
                  <a:lnTo>
                    <a:pt x="11544" y="714032"/>
                  </a:lnTo>
                  <a:lnTo>
                    <a:pt x="18897" y="715518"/>
                  </a:lnTo>
                  <a:lnTo>
                    <a:pt x="26250" y="714032"/>
                  </a:lnTo>
                  <a:lnTo>
                    <a:pt x="32258" y="709980"/>
                  </a:lnTo>
                  <a:lnTo>
                    <a:pt x="36309" y="703973"/>
                  </a:lnTo>
                  <a:lnTo>
                    <a:pt x="37795" y="696620"/>
                  </a:lnTo>
                  <a:close/>
                </a:path>
                <a:path w="1726564" h="1728470">
                  <a:moveTo>
                    <a:pt x="38341" y="347687"/>
                  </a:moveTo>
                  <a:lnTo>
                    <a:pt x="30365" y="339737"/>
                  </a:lnTo>
                  <a:lnTo>
                    <a:pt x="10731" y="339737"/>
                  </a:lnTo>
                  <a:lnTo>
                    <a:pt x="2755" y="347687"/>
                  </a:lnTo>
                  <a:lnTo>
                    <a:pt x="2755" y="359079"/>
                  </a:lnTo>
                  <a:lnTo>
                    <a:pt x="3022" y="360578"/>
                  </a:lnTo>
                  <a:lnTo>
                    <a:pt x="3416" y="362013"/>
                  </a:lnTo>
                  <a:lnTo>
                    <a:pt x="4775" y="370281"/>
                  </a:lnTo>
                  <a:lnTo>
                    <a:pt x="11912" y="376580"/>
                  </a:lnTo>
                  <a:lnTo>
                    <a:pt x="20548" y="376580"/>
                  </a:lnTo>
                  <a:lnTo>
                    <a:pt x="29184" y="376580"/>
                  </a:lnTo>
                  <a:lnTo>
                    <a:pt x="36309" y="370281"/>
                  </a:lnTo>
                  <a:lnTo>
                    <a:pt x="37680" y="362013"/>
                  </a:lnTo>
                  <a:lnTo>
                    <a:pt x="38074" y="360578"/>
                  </a:lnTo>
                  <a:lnTo>
                    <a:pt x="38341" y="359079"/>
                  </a:lnTo>
                  <a:lnTo>
                    <a:pt x="38341" y="347687"/>
                  </a:lnTo>
                  <a:close/>
                </a:path>
                <a:path w="1726564" h="1728470">
                  <a:moveTo>
                    <a:pt x="40601" y="1369949"/>
                  </a:moveTo>
                  <a:lnTo>
                    <a:pt x="39027" y="1362138"/>
                  </a:lnTo>
                  <a:lnTo>
                    <a:pt x="34721" y="1355763"/>
                  </a:lnTo>
                  <a:lnTo>
                    <a:pt x="28346" y="1351470"/>
                  </a:lnTo>
                  <a:lnTo>
                    <a:pt x="20548" y="1349895"/>
                  </a:lnTo>
                  <a:lnTo>
                    <a:pt x="12738" y="1351470"/>
                  </a:lnTo>
                  <a:lnTo>
                    <a:pt x="6362" y="1355763"/>
                  </a:lnTo>
                  <a:lnTo>
                    <a:pt x="2070" y="1362138"/>
                  </a:lnTo>
                  <a:lnTo>
                    <a:pt x="495" y="1369949"/>
                  </a:lnTo>
                  <a:lnTo>
                    <a:pt x="2070" y="1377746"/>
                  </a:lnTo>
                  <a:lnTo>
                    <a:pt x="6362" y="1384109"/>
                  </a:lnTo>
                  <a:lnTo>
                    <a:pt x="12738" y="1388414"/>
                  </a:lnTo>
                  <a:lnTo>
                    <a:pt x="20548" y="1389989"/>
                  </a:lnTo>
                  <a:lnTo>
                    <a:pt x="28346" y="1388414"/>
                  </a:lnTo>
                  <a:lnTo>
                    <a:pt x="34721" y="1384109"/>
                  </a:lnTo>
                  <a:lnTo>
                    <a:pt x="39027" y="1377746"/>
                  </a:lnTo>
                  <a:lnTo>
                    <a:pt x="40601" y="1369949"/>
                  </a:lnTo>
                  <a:close/>
                </a:path>
                <a:path w="1726564" h="1728470">
                  <a:moveTo>
                    <a:pt x="370624" y="688009"/>
                  </a:moveTo>
                  <a:lnTo>
                    <a:pt x="364985" y="682371"/>
                  </a:lnTo>
                  <a:lnTo>
                    <a:pt x="358013" y="682371"/>
                  </a:lnTo>
                  <a:lnTo>
                    <a:pt x="351053" y="682371"/>
                  </a:lnTo>
                  <a:lnTo>
                    <a:pt x="345401" y="688009"/>
                  </a:lnTo>
                  <a:lnTo>
                    <a:pt x="345401" y="701941"/>
                  </a:lnTo>
                  <a:lnTo>
                    <a:pt x="351053" y="707580"/>
                  </a:lnTo>
                  <a:lnTo>
                    <a:pt x="364985" y="707580"/>
                  </a:lnTo>
                  <a:lnTo>
                    <a:pt x="370624" y="701941"/>
                  </a:lnTo>
                  <a:lnTo>
                    <a:pt x="370624" y="688009"/>
                  </a:lnTo>
                  <a:close/>
                </a:path>
                <a:path w="1726564" h="1728470">
                  <a:moveTo>
                    <a:pt x="371729" y="1363103"/>
                  </a:moveTo>
                  <a:lnTo>
                    <a:pt x="364845" y="1356233"/>
                  </a:lnTo>
                  <a:lnTo>
                    <a:pt x="356374" y="1356233"/>
                  </a:lnTo>
                  <a:lnTo>
                    <a:pt x="347903" y="1356233"/>
                  </a:lnTo>
                  <a:lnTo>
                    <a:pt x="341020" y="1363103"/>
                  </a:lnTo>
                  <a:lnTo>
                    <a:pt x="341020" y="1380058"/>
                  </a:lnTo>
                  <a:lnTo>
                    <a:pt x="347903" y="1386928"/>
                  </a:lnTo>
                  <a:lnTo>
                    <a:pt x="364845" y="1386928"/>
                  </a:lnTo>
                  <a:lnTo>
                    <a:pt x="371729" y="1380058"/>
                  </a:lnTo>
                  <a:lnTo>
                    <a:pt x="371729" y="1363103"/>
                  </a:lnTo>
                  <a:close/>
                </a:path>
                <a:path w="1726564" h="1728470">
                  <a:moveTo>
                    <a:pt x="374459" y="354393"/>
                  </a:moveTo>
                  <a:lnTo>
                    <a:pt x="372414" y="350151"/>
                  </a:lnTo>
                  <a:lnTo>
                    <a:pt x="369201" y="347154"/>
                  </a:lnTo>
                  <a:lnTo>
                    <a:pt x="366407" y="344144"/>
                  </a:lnTo>
                  <a:lnTo>
                    <a:pt x="362445" y="342226"/>
                  </a:lnTo>
                  <a:lnTo>
                    <a:pt x="353580" y="342226"/>
                  </a:lnTo>
                  <a:lnTo>
                    <a:pt x="349618" y="344144"/>
                  </a:lnTo>
                  <a:lnTo>
                    <a:pt x="346811" y="347154"/>
                  </a:lnTo>
                  <a:lnTo>
                    <a:pt x="344347" y="349465"/>
                  </a:lnTo>
                  <a:lnTo>
                    <a:pt x="342569" y="352488"/>
                  </a:lnTo>
                  <a:lnTo>
                    <a:pt x="341655" y="356984"/>
                  </a:lnTo>
                  <a:lnTo>
                    <a:pt x="341515" y="358038"/>
                  </a:lnTo>
                  <a:lnTo>
                    <a:pt x="341515" y="360248"/>
                  </a:lnTo>
                  <a:lnTo>
                    <a:pt x="341655" y="361315"/>
                  </a:lnTo>
                  <a:lnTo>
                    <a:pt x="341884" y="362356"/>
                  </a:lnTo>
                  <a:lnTo>
                    <a:pt x="343369" y="369912"/>
                  </a:lnTo>
                  <a:lnTo>
                    <a:pt x="350024" y="375602"/>
                  </a:lnTo>
                  <a:lnTo>
                    <a:pt x="367093" y="375602"/>
                  </a:lnTo>
                  <a:lnTo>
                    <a:pt x="374459" y="368249"/>
                  </a:lnTo>
                  <a:lnTo>
                    <a:pt x="374459" y="354393"/>
                  </a:lnTo>
                  <a:close/>
                </a:path>
                <a:path w="1726564" h="1728470">
                  <a:moveTo>
                    <a:pt x="376428" y="1034110"/>
                  </a:moveTo>
                  <a:lnTo>
                    <a:pt x="374853" y="1026299"/>
                  </a:lnTo>
                  <a:lnTo>
                    <a:pt x="370547" y="1019924"/>
                  </a:lnTo>
                  <a:lnTo>
                    <a:pt x="364172" y="1015619"/>
                  </a:lnTo>
                  <a:lnTo>
                    <a:pt x="356374" y="1014044"/>
                  </a:lnTo>
                  <a:lnTo>
                    <a:pt x="348564" y="1015619"/>
                  </a:lnTo>
                  <a:lnTo>
                    <a:pt x="342188" y="1019924"/>
                  </a:lnTo>
                  <a:lnTo>
                    <a:pt x="337896" y="1026299"/>
                  </a:lnTo>
                  <a:lnTo>
                    <a:pt x="336321" y="1034110"/>
                  </a:lnTo>
                  <a:lnTo>
                    <a:pt x="337896" y="1041920"/>
                  </a:lnTo>
                  <a:lnTo>
                    <a:pt x="342188" y="1048296"/>
                  </a:lnTo>
                  <a:lnTo>
                    <a:pt x="348564" y="1052588"/>
                  </a:lnTo>
                  <a:lnTo>
                    <a:pt x="356374" y="1054163"/>
                  </a:lnTo>
                  <a:lnTo>
                    <a:pt x="364172" y="1052588"/>
                  </a:lnTo>
                  <a:lnTo>
                    <a:pt x="370547" y="1048296"/>
                  </a:lnTo>
                  <a:lnTo>
                    <a:pt x="374853" y="1041920"/>
                  </a:lnTo>
                  <a:lnTo>
                    <a:pt x="376428" y="1034110"/>
                  </a:lnTo>
                  <a:close/>
                </a:path>
                <a:path w="1726564" h="1728470">
                  <a:moveTo>
                    <a:pt x="710336" y="349313"/>
                  </a:moveTo>
                  <a:lnTo>
                    <a:pt x="703681" y="342671"/>
                  </a:lnTo>
                  <a:lnTo>
                    <a:pt x="695490" y="342671"/>
                  </a:lnTo>
                  <a:lnTo>
                    <a:pt x="694817" y="342646"/>
                  </a:lnTo>
                  <a:lnTo>
                    <a:pt x="694359" y="342544"/>
                  </a:lnTo>
                  <a:lnTo>
                    <a:pt x="685596" y="342544"/>
                  </a:lnTo>
                  <a:lnTo>
                    <a:pt x="678903" y="349237"/>
                  </a:lnTo>
                  <a:lnTo>
                    <a:pt x="678903" y="363359"/>
                  </a:lnTo>
                  <a:lnTo>
                    <a:pt x="682294" y="368388"/>
                  </a:lnTo>
                  <a:lnTo>
                    <a:pt x="687184" y="370827"/>
                  </a:lnTo>
                  <a:lnTo>
                    <a:pt x="689533" y="372503"/>
                  </a:lnTo>
                  <a:lnTo>
                    <a:pt x="692391" y="373519"/>
                  </a:lnTo>
                  <a:lnTo>
                    <a:pt x="702424" y="373519"/>
                  </a:lnTo>
                  <a:lnTo>
                    <a:pt x="708228" y="368592"/>
                  </a:lnTo>
                  <a:lnTo>
                    <a:pt x="709561" y="362038"/>
                  </a:lnTo>
                  <a:lnTo>
                    <a:pt x="710018" y="360603"/>
                  </a:lnTo>
                  <a:lnTo>
                    <a:pt x="710336" y="359105"/>
                  </a:lnTo>
                  <a:lnTo>
                    <a:pt x="710336" y="349313"/>
                  </a:lnTo>
                  <a:close/>
                </a:path>
                <a:path w="1726564" h="1728470">
                  <a:moveTo>
                    <a:pt x="712343" y="694982"/>
                  </a:moveTo>
                  <a:lnTo>
                    <a:pt x="710882" y="687793"/>
                  </a:lnTo>
                  <a:lnTo>
                    <a:pt x="706920" y="681926"/>
                  </a:lnTo>
                  <a:lnTo>
                    <a:pt x="701052" y="677964"/>
                  </a:lnTo>
                  <a:lnTo>
                    <a:pt x="693864" y="676516"/>
                  </a:lnTo>
                  <a:lnTo>
                    <a:pt x="686663" y="677964"/>
                  </a:lnTo>
                  <a:lnTo>
                    <a:pt x="680796" y="681926"/>
                  </a:lnTo>
                  <a:lnTo>
                    <a:pt x="676833" y="687793"/>
                  </a:lnTo>
                  <a:lnTo>
                    <a:pt x="675386" y="694982"/>
                  </a:lnTo>
                  <a:lnTo>
                    <a:pt x="676833" y="702170"/>
                  </a:lnTo>
                  <a:lnTo>
                    <a:pt x="680796" y="708037"/>
                  </a:lnTo>
                  <a:lnTo>
                    <a:pt x="686663" y="711987"/>
                  </a:lnTo>
                  <a:lnTo>
                    <a:pt x="693864" y="713447"/>
                  </a:lnTo>
                  <a:lnTo>
                    <a:pt x="701052" y="711987"/>
                  </a:lnTo>
                  <a:lnTo>
                    <a:pt x="706920" y="708037"/>
                  </a:lnTo>
                  <a:lnTo>
                    <a:pt x="710882" y="702170"/>
                  </a:lnTo>
                  <a:lnTo>
                    <a:pt x="712343" y="694982"/>
                  </a:lnTo>
                  <a:close/>
                </a:path>
                <a:path w="1726564" h="1728470">
                  <a:moveTo>
                    <a:pt x="713105" y="11252"/>
                  </a:moveTo>
                  <a:lnTo>
                    <a:pt x="706653" y="4051"/>
                  </a:lnTo>
                  <a:lnTo>
                    <a:pt x="698258" y="2705"/>
                  </a:lnTo>
                  <a:lnTo>
                    <a:pt x="696836" y="2349"/>
                  </a:lnTo>
                  <a:lnTo>
                    <a:pt x="695388" y="2108"/>
                  </a:lnTo>
                  <a:lnTo>
                    <a:pt x="683971" y="2108"/>
                  </a:lnTo>
                  <a:lnTo>
                    <a:pt x="675944" y="10134"/>
                  </a:lnTo>
                  <a:lnTo>
                    <a:pt x="675944" y="29921"/>
                  </a:lnTo>
                  <a:lnTo>
                    <a:pt x="683971" y="37947"/>
                  </a:lnTo>
                  <a:lnTo>
                    <a:pt x="693864" y="37947"/>
                  </a:lnTo>
                  <a:lnTo>
                    <a:pt x="695363" y="37947"/>
                  </a:lnTo>
                  <a:lnTo>
                    <a:pt x="696810" y="37706"/>
                  </a:lnTo>
                  <a:lnTo>
                    <a:pt x="698207" y="37350"/>
                  </a:lnTo>
                  <a:lnTo>
                    <a:pt x="706628" y="36042"/>
                  </a:lnTo>
                  <a:lnTo>
                    <a:pt x="713105" y="28829"/>
                  </a:lnTo>
                  <a:lnTo>
                    <a:pt x="713105" y="11252"/>
                  </a:lnTo>
                  <a:close/>
                </a:path>
                <a:path w="1726564" h="1728470">
                  <a:moveTo>
                    <a:pt x="713536" y="1371574"/>
                  </a:moveTo>
                  <a:lnTo>
                    <a:pt x="712114" y="1364551"/>
                  </a:lnTo>
                  <a:lnTo>
                    <a:pt x="708253" y="1358811"/>
                  </a:lnTo>
                  <a:lnTo>
                    <a:pt x="702513" y="1354937"/>
                  </a:lnTo>
                  <a:lnTo>
                    <a:pt x="695490" y="1353515"/>
                  </a:lnTo>
                  <a:lnTo>
                    <a:pt x="688454" y="1354937"/>
                  </a:lnTo>
                  <a:lnTo>
                    <a:pt x="682713" y="1358811"/>
                  </a:lnTo>
                  <a:lnTo>
                    <a:pt x="678840" y="1364551"/>
                  </a:lnTo>
                  <a:lnTo>
                    <a:pt x="677430" y="1371574"/>
                  </a:lnTo>
                  <a:lnTo>
                    <a:pt x="678840" y="1378610"/>
                  </a:lnTo>
                  <a:lnTo>
                    <a:pt x="682713" y="1384350"/>
                  </a:lnTo>
                  <a:lnTo>
                    <a:pt x="688454" y="1388224"/>
                  </a:lnTo>
                  <a:lnTo>
                    <a:pt x="695490" y="1389634"/>
                  </a:lnTo>
                  <a:lnTo>
                    <a:pt x="702513" y="1388224"/>
                  </a:lnTo>
                  <a:lnTo>
                    <a:pt x="708253" y="1384350"/>
                  </a:lnTo>
                  <a:lnTo>
                    <a:pt x="712114" y="1378610"/>
                  </a:lnTo>
                  <a:lnTo>
                    <a:pt x="713536" y="1371574"/>
                  </a:lnTo>
                  <a:close/>
                </a:path>
                <a:path w="1726564" h="1728470">
                  <a:moveTo>
                    <a:pt x="713765" y="1032459"/>
                  </a:moveTo>
                  <a:lnTo>
                    <a:pt x="712203" y="1024712"/>
                  </a:lnTo>
                  <a:lnTo>
                    <a:pt x="707936" y="1018387"/>
                  </a:lnTo>
                  <a:lnTo>
                    <a:pt x="701611" y="1014120"/>
                  </a:lnTo>
                  <a:lnTo>
                    <a:pt x="693864" y="1012558"/>
                  </a:lnTo>
                  <a:lnTo>
                    <a:pt x="686104" y="1014120"/>
                  </a:lnTo>
                  <a:lnTo>
                    <a:pt x="679780" y="1018387"/>
                  </a:lnTo>
                  <a:lnTo>
                    <a:pt x="675525" y="1024712"/>
                  </a:lnTo>
                  <a:lnTo>
                    <a:pt x="673963" y="1032459"/>
                  </a:lnTo>
                  <a:lnTo>
                    <a:pt x="675525" y="1040206"/>
                  </a:lnTo>
                  <a:lnTo>
                    <a:pt x="679780" y="1046530"/>
                  </a:lnTo>
                  <a:lnTo>
                    <a:pt x="686104" y="1050798"/>
                  </a:lnTo>
                  <a:lnTo>
                    <a:pt x="693864" y="1052360"/>
                  </a:lnTo>
                  <a:lnTo>
                    <a:pt x="701611" y="1050798"/>
                  </a:lnTo>
                  <a:lnTo>
                    <a:pt x="707936" y="1046530"/>
                  </a:lnTo>
                  <a:lnTo>
                    <a:pt x="712203" y="1040206"/>
                  </a:lnTo>
                  <a:lnTo>
                    <a:pt x="713765" y="1032459"/>
                  </a:lnTo>
                  <a:close/>
                </a:path>
                <a:path w="1726564" h="1728470">
                  <a:moveTo>
                    <a:pt x="714260" y="1706067"/>
                  </a:moveTo>
                  <a:lnTo>
                    <a:pt x="713498" y="1703273"/>
                  </a:lnTo>
                  <a:lnTo>
                    <a:pt x="712254" y="1700758"/>
                  </a:lnTo>
                  <a:lnTo>
                    <a:pt x="709587" y="1694078"/>
                  </a:lnTo>
                  <a:lnTo>
                    <a:pt x="703110" y="1689354"/>
                  </a:lnTo>
                  <a:lnTo>
                    <a:pt x="692835" y="1689354"/>
                  </a:lnTo>
                  <a:lnTo>
                    <a:pt x="690333" y="1689963"/>
                  </a:lnTo>
                  <a:lnTo>
                    <a:pt x="688060" y="1690992"/>
                  </a:lnTo>
                  <a:lnTo>
                    <a:pt x="680377" y="1693468"/>
                  </a:lnTo>
                  <a:lnTo>
                    <a:pt x="674776" y="1700580"/>
                  </a:lnTo>
                  <a:lnTo>
                    <a:pt x="674776" y="1709064"/>
                  </a:lnTo>
                  <a:lnTo>
                    <a:pt x="676275" y="1716493"/>
                  </a:lnTo>
                  <a:lnTo>
                    <a:pt x="680364" y="1722551"/>
                  </a:lnTo>
                  <a:lnTo>
                    <a:pt x="686435" y="1726641"/>
                  </a:lnTo>
                  <a:lnTo>
                    <a:pt x="693864" y="1728139"/>
                  </a:lnTo>
                  <a:lnTo>
                    <a:pt x="695426" y="1728139"/>
                  </a:lnTo>
                  <a:lnTo>
                    <a:pt x="696912" y="1727898"/>
                  </a:lnTo>
                  <a:lnTo>
                    <a:pt x="698385" y="1727542"/>
                  </a:lnTo>
                  <a:lnTo>
                    <a:pt x="707364" y="1726145"/>
                  </a:lnTo>
                  <a:lnTo>
                    <a:pt x="714260" y="1718449"/>
                  </a:lnTo>
                  <a:lnTo>
                    <a:pt x="714260" y="1706067"/>
                  </a:lnTo>
                  <a:close/>
                </a:path>
                <a:path w="1726564" h="1728470">
                  <a:moveTo>
                    <a:pt x="1049261" y="1702054"/>
                  </a:moveTo>
                  <a:lnTo>
                    <a:pt x="1044803" y="1696135"/>
                  </a:lnTo>
                  <a:lnTo>
                    <a:pt x="1038593" y="1693837"/>
                  </a:lnTo>
                  <a:lnTo>
                    <a:pt x="1036396" y="1692783"/>
                  </a:lnTo>
                  <a:lnTo>
                    <a:pt x="1033945" y="1692135"/>
                  </a:lnTo>
                  <a:lnTo>
                    <a:pt x="1021981" y="1692135"/>
                  </a:lnTo>
                  <a:lnTo>
                    <a:pt x="1014399" y="1699717"/>
                  </a:lnTo>
                  <a:lnTo>
                    <a:pt x="1014399" y="1718398"/>
                  </a:lnTo>
                  <a:lnTo>
                    <a:pt x="1021981" y="1725980"/>
                  </a:lnTo>
                  <a:lnTo>
                    <a:pt x="1033919" y="1725980"/>
                  </a:lnTo>
                  <a:lnTo>
                    <a:pt x="1036358" y="1725345"/>
                  </a:lnTo>
                  <a:lnTo>
                    <a:pt x="1038555" y="1724304"/>
                  </a:lnTo>
                  <a:lnTo>
                    <a:pt x="1044790" y="1722018"/>
                  </a:lnTo>
                  <a:lnTo>
                    <a:pt x="1049261" y="1716087"/>
                  </a:lnTo>
                  <a:lnTo>
                    <a:pt x="1049261" y="1702054"/>
                  </a:lnTo>
                  <a:close/>
                </a:path>
                <a:path w="1726564" h="1728470">
                  <a:moveTo>
                    <a:pt x="1049261" y="686727"/>
                  </a:moveTo>
                  <a:lnTo>
                    <a:pt x="1041234" y="678700"/>
                  </a:lnTo>
                  <a:lnTo>
                    <a:pt x="1021422" y="678700"/>
                  </a:lnTo>
                  <a:lnTo>
                    <a:pt x="1013396" y="686727"/>
                  </a:lnTo>
                  <a:lnTo>
                    <a:pt x="1013396" y="706526"/>
                  </a:lnTo>
                  <a:lnTo>
                    <a:pt x="1021422" y="714552"/>
                  </a:lnTo>
                  <a:lnTo>
                    <a:pt x="1031328" y="714552"/>
                  </a:lnTo>
                  <a:lnTo>
                    <a:pt x="1041234" y="714552"/>
                  </a:lnTo>
                  <a:lnTo>
                    <a:pt x="1049261" y="706526"/>
                  </a:lnTo>
                  <a:lnTo>
                    <a:pt x="1049261" y="686727"/>
                  </a:lnTo>
                  <a:close/>
                </a:path>
                <a:path w="1726564" h="1728470">
                  <a:moveTo>
                    <a:pt x="1049896" y="1369936"/>
                  </a:moveTo>
                  <a:lnTo>
                    <a:pt x="1048435" y="1362722"/>
                  </a:lnTo>
                  <a:lnTo>
                    <a:pt x="1044460" y="1356817"/>
                  </a:lnTo>
                  <a:lnTo>
                    <a:pt x="1038555" y="1352842"/>
                  </a:lnTo>
                  <a:lnTo>
                    <a:pt x="1031328" y="1351381"/>
                  </a:lnTo>
                  <a:lnTo>
                    <a:pt x="1024102" y="1352842"/>
                  </a:lnTo>
                  <a:lnTo>
                    <a:pt x="1018197" y="1356817"/>
                  </a:lnTo>
                  <a:lnTo>
                    <a:pt x="1014222" y="1362722"/>
                  </a:lnTo>
                  <a:lnTo>
                    <a:pt x="1012761" y="1369936"/>
                  </a:lnTo>
                  <a:lnTo>
                    <a:pt x="1014222" y="1377162"/>
                  </a:lnTo>
                  <a:lnTo>
                    <a:pt x="1018197" y="1383068"/>
                  </a:lnTo>
                  <a:lnTo>
                    <a:pt x="1024102" y="1387043"/>
                  </a:lnTo>
                  <a:lnTo>
                    <a:pt x="1031328" y="1388491"/>
                  </a:lnTo>
                  <a:lnTo>
                    <a:pt x="1032929" y="1388491"/>
                  </a:lnTo>
                  <a:lnTo>
                    <a:pt x="1034453" y="1388224"/>
                  </a:lnTo>
                  <a:lnTo>
                    <a:pt x="1035926" y="1387843"/>
                  </a:lnTo>
                  <a:lnTo>
                    <a:pt x="1042695" y="1386624"/>
                  </a:lnTo>
                  <a:lnTo>
                    <a:pt x="1048016" y="1381315"/>
                  </a:lnTo>
                  <a:lnTo>
                    <a:pt x="1049235" y="1374559"/>
                  </a:lnTo>
                  <a:lnTo>
                    <a:pt x="1049629" y="1373060"/>
                  </a:lnTo>
                  <a:lnTo>
                    <a:pt x="1049896" y="1371549"/>
                  </a:lnTo>
                  <a:lnTo>
                    <a:pt x="1049896" y="1369936"/>
                  </a:lnTo>
                  <a:close/>
                </a:path>
                <a:path w="1726564" h="1728470">
                  <a:moveTo>
                    <a:pt x="1050836" y="1025855"/>
                  </a:moveTo>
                  <a:lnTo>
                    <a:pt x="1045730" y="1018857"/>
                  </a:lnTo>
                  <a:lnTo>
                    <a:pt x="1038517" y="1015987"/>
                  </a:lnTo>
                  <a:lnTo>
                    <a:pt x="1036307" y="1015022"/>
                  </a:lnTo>
                  <a:lnTo>
                    <a:pt x="1033894" y="1014476"/>
                  </a:lnTo>
                  <a:lnTo>
                    <a:pt x="1028763" y="1014476"/>
                  </a:lnTo>
                  <a:lnTo>
                    <a:pt x="1026350" y="1015022"/>
                  </a:lnTo>
                  <a:lnTo>
                    <a:pt x="1024140" y="1015987"/>
                  </a:lnTo>
                  <a:lnTo>
                    <a:pt x="1016927" y="1018857"/>
                  </a:lnTo>
                  <a:lnTo>
                    <a:pt x="1011821" y="1025855"/>
                  </a:lnTo>
                  <a:lnTo>
                    <a:pt x="1011821" y="1034097"/>
                  </a:lnTo>
                  <a:lnTo>
                    <a:pt x="1013358" y="1041692"/>
                  </a:lnTo>
                  <a:lnTo>
                    <a:pt x="1017536" y="1047889"/>
                  </a:lnTo>
                  <a:lnTo>
                    <a:pt x="1023734" y="1052080"/>
                  </a:lnTo>
                  <a:lnTo>
                    <a:pt x="1031328" y="1053604"/>
                  </a:lnTo>
                  <a:lnTo>
                    <a:pt x="1038923" y="1052080"/>
                  </a:lnTo>
                  <a:lnTo>
                    <a:pt x="1045121" y="1047889"/>
                  </a:lnTo>
                  <a:lnTo>
                    <a:pt x="1049299" y="1041692"/>
                  </a:lnTo>
                  <a:lnTo>
                    <a:pt x="1050836" y="1034097"/>
                  </a:lnTo>
                  <a:lnTo>
                    <a:pt x="1050836" y="1025855"/>
                  </a:lnTo>
                  <a:close/>
                </a:path>
                <a:path w="1726564" h="1728470">
                  <a:moveTo>
                    <a:pt x="1053007" y="20027"/>
                  </a:moveTo>
                  <a:lnTo>
                    <a:pt x="1051433" y="12230"/>
                  </a:lnTo>
                  <a:lnTo>
                    <a:pt x="1047140" y="5867"/>
                  </a:lnTo>
                  <a:lnTo>
                    <a:pt x="1040765" y="1574"/>
                  </a:lnTo>
                  <a:lnTo>
                    <a:pt x="1032967" y="0"/>
                  </a:lnTo>
                  <a:lnTo>
                    <a:pt x="1029754" y="0"/>
                  </a:lnTo>
                  <a:lnTo>
                    <a:pt x="1026769" y="825"/>
                  </a:lnTo>
                  <a:lnTo>
                    <a:pt x="1024077" y="2159"/>
                  </a:lnTo>
                  <a:lnTo>
                    <a:pt x="1017016" y="5041"/>
                  </a:lnTo>
                  <a:lnTo>
                    <a:pt x="1012012" y="11950"/>
                  </a:lnTo>
                  <a:lnTo>
                    <a:pt x="1012012" y="28143"/>
                  </a:lnTo>
                  <a:lnTo>
                    <a:pt x="1017016" y="35052"/>
                  </a:lnTo>
                  <a:lnTo>
                    <a:pt x="1024115" y="37909"/>
                  </a:lnTo>
                  <a:lnTo>
                    <a:pt x="1026795" y="39243"/>
                  </a:lnTo>
                  <a:lnTo>
                    <a:pt x="1029766" y="40055"/>
                  </a:lnTo>
                  <a:lnTo>
                    <a:pt x="1032967" y="40055"/>
                  </a:lnTo>
                  <a:lnTo>
                    <a:pt x="1040765" y="38481"/>
                  </a:lnTo>
                  <a:lnTo>
                    <a:pt x="1047140" y="34201"/>
                  </a:lnTo>
                  <a:lnTo>
                    <a:pt x="1051433" y="27825"/>
                  </a:lnTo>
                  <a:lnTo>
                    <a:pt x="1053007" y="20027"/>
                  </a:lnTo>
                  <a:close/>
                </a:path>
                <a:path w="1726564" h="1728470">
                  <a:moveTo>
                    <a:pt x="1383004" y="351307"/>
                  </a:moveTo>
                  <a:lnTo>
                    <a:pt x="1376654" y="344932"/>
                  </a:lnTo>
                  <a:lnTo>
                    <a:pt x="1360932" y="344932"/>
                  </a:lnTo>
                  <a:lnTo>
                    <a:pt x="1354582" y="351307"/>
                  </a:lnTo>
                  <a:lnTo>
                    <a:pt x="1354582" y="367017"/>
                  </a:lnTo>
                  <a:lnTo>
                    <a:pt x="1360932" y="373380"/>
                  </a:lnTo>
                  <a:lnTo>
                    <a:pt x="1368793" y="373380"/>
                  </a:lnTo>
                  <a:lnTo>
                    <a:pt x="1376654" y="373380"/>
                  </a:lnTo>
                  <a:lnTo>
                    <a:pt x="1383004" y="367017"/>
                  </a:lnTo>
                  <a:lnTo>
                    <a:pt x="1383004" y="351307"/>
                  </a:lnTo>
                  <a:close/>
                </a:path>
                <a:path w="1726564" h="1728470">
                  <a:moveTo>
                    <a:pt x="1383804" y="686689"/>
                  </a:moveTo>
                  <a:lnTo>
                    <a:pt x="1377086" y="679958"/>
                  </a:lnTo>
                  <a:lnTo>
                    <a:pt x="1360500" y="679958"/>
                  </a:lnTo>
                  <a:lnTo>
                    <a:pt x="1353781" y="686689"/>
                  </a:lnTo>
                  <a:lnTo>
                    <a:pt x="1353781" y="703275"/>
                  </a:lnTo>
                  <a:lnTo>
                    <a:pt x="1360500" y="709993"/>
                  </a:lnTo>
                  <a:lnTo>
                    <a:pt x="1368793" y="709993"/>
                  </a:lnTo>
                  <a:lnTo>
                    <a:pt x="1377086" y="709993"/>
                  </a:lnTo>
                  <a:lnTo>
                    <a:pt x="1383804" y="703275"/>
                  </a:lnTo>
                  <a:lnTo>
                    <a:pt x="1383804" y="686689"/>
                  </a:lnTo>
                  <a:close/>
                </a:path>
                <a:path w="1726564" h="1728470">
                  <a:moveTo>
                    <a:pt x="1385150" y="1698383"/>
                  </a:moveTo>
                  <a:lnTo>
                    <a:pt x="1377823" y="1691068"/>
                  </a:lnTo>
                  <a:lnTo>
                    <a:pt x="1359763" y="1691068"/>
                  </a:lnTo>
                  <a:lnTo>
                    <a:pt x="1352435" y="1698383"/>
                  </a:lnTo>
                  <a:lnTo>
                    <a:pt x="1352435" y="1716455"/>
                  </a:lnTo>
                  <a:lnTo>
                    <a:pt x="1359763" y="1723771"/>
                  </a:lnTo>
                  <a:lnTo>
                    <a:pt x="1368793" y="1723771"/>
                  </a:lnTo>
                  <a:lnTo>
                    <a:pt x="1377823" y="1723771"/>
                  </a:lnTo>
                  <a:lnTo>
                    <a:pt x="1385150" y="1716455"/>
                  </a:lnTo>
                  <a:lnTo>
                    <a:pt x="1385150" y="1698383"/>
                  </a:lnTo>
                  <a:close/>
                </a:path>
                <a:path w="1726564" h="1728470">
                  <a:moveTo>
                    <a:pt x="1388338" y="10147"/>
                  </a:moveTo>
                  <a:lnTo>
                    <a:pt x="1380324" y="2146"/>
                  </a:lnTo>
                  <a:lnTo>
                    <a:pt x="1360551" y="2146"/>
                  </a:lnTo>
                  <a:lnTo>
                    <a:pt x="1352550" y="10147"/>
                  </a:lnTo>
                  <a:lnTo>
                    <a:pt x="1352550" y="29921"/>
                  </a:lnTo>
                  <a:lnTo>
                    <a:pt x="1360551" y="37922"/>
                  </a:lnTo>
                  <a:lnTo>
                    <a:pt x="1370444" y="37922"/>
                  </a:lnTo>
                  <a:lnTo>
                    <a:pt x="1380324" y="37922"/>
                  </a:lnTo>
                  <a:lnTo>
                    <a:pt x="1388338" y="29921"/>
                  </a:lnTo>
                  <a:lnTo>
                    <a:pt x="1388338" y="10147"/>
                  </a:lnTo>
                  <a:close/>
                </a:path>
                <a:path w="1726564" h="1728470">
                  <a:moveTo>
                    <a:pt x="1723085" y="349148"/>
                  </a:moveTo>
                  <a:lnTo>
                    <a:pt x="1716303" y="342366"/>
                  </a:lnTo>
                  <a:lnTo>
                    <a:pt x="1707934" y="342366"/>
                  </a:lnTo>
                  <a:lnTo>
                    <a:pt x="1699564" y="342366"/>
                  </a:lnTo>
                  <a:lnTo>
                    <a:pt x="1692783" y="349148"/>
                  </a:lnTo>
                  <a:lnTo>
                    <a:pt x="1692783" y="365874"/>
                  </a:lnTo>
                  <a:lnTo>
                    <a:pt x="1699564" y="372656"/>
                  </a:lnTo>
                  <a:lnTo>
                    <a:pt x="1716303" y="372656"/>
                  </a:lnTo>
                  <a:lnTo>
                    <a:pt x="1723085" y="365874"/>
                  </a:lnTo>
                  <a:lnTo>
                    <a:pt x="1723085" y="349148"/>
                  </a:lnTo>
                  <a:close/>
                </a:path>
                <a:path w="1726564" h="1728470">
                  <a:moveTo>
                    <a:pt x="1724660" y="1024877"/>
                  </a:moveTo>
                  <a:lnTo>
                    <a:pt x="1717167" y="1017384"/>
                  </a:lnTo>
                  <a:lnTo>
                    <a:pt x="1707934" y="1017384"/>
                  </a:lnTo>
                  <a:lnTo>
                    <a:pt x="1698701" y="1017384"/>
                  </a:lnTo>
                  <a:lnTo>
                    <a:pt x="1691208" y="1024877"/>
                  </a:lnTo>
                  <a:lnTo>
                    <a:pt x="1691208" y="1043330"/>
                  </a:lnTo>
                  <a:lnTo>
                    <a:pt x="1698701" y="1050810"/>
                  </a:lnTo>
                  <a:lnTo>
                    <a:pt x="1717167" y="1050810"/>
                  </a:lnTo>
                  <a:lnTo>
                    <a:pt x="1724660" y="1043330"/>
                  </a:lnTo>
                  <a:lnTo>
                    <a:pt x="1724660" y="1024877"/>
                  </a:lnTo>
                  <a:close/>
                </a:path>
                <a:path w="1726564" h="1728470">
                  <a:moveTo>
                    <a:pt x="1726247" y="20040"/>
                  </a:moveTo>
                  <a:lnTo>
                    <a:pt x="1724799" y="12903"/>
                  </a:lnTo>
                  <a:lnTo>
                    <a:pt x="1720875" y="7086"/>
                  </a:lnTo>
                  <a:lnTo>
                    <a:pt x="1715058" y="3162"/>
                  </a:lnTo>
                  <a:lnTo>
                    <a:pt x="1707934" y="1727"/>
                  </a:lnTo>
                  <a:lnTo>
                    <a:pt x="1700809" y="3162"/>
                  </a:lnTo>
                  <a:lnTo>
                    <a:pt x="1694980" y="7086"/>
                  </a:lnTo>
                  <a:lnTo>
                    <a:pt x="1691055" y="12903"/>
                  </a:lnTo>
                  <a:lnTo>
                    <a:pt x="1689620" y="20040"/>
                  </a:lnTo>
                  <a:lnTo>
                    <a:pt x="1691055" y="27165"/>
                  </a:lnTo>
                  <a:lnTo>
                    <a:pt x="1694980" y="32994"/>
                  </a:lnTo>
                  <a:lnTo>
                    <a:pt x="1700809" y="36918"/>
                  </a:lnTo>
                  <a:lnTo>
                    <a:pt x="1707934" y="38354"/>
                  </a:lnTo>
                  <a:lnTo>
                    <a:pt x="1715058" y="36918"/>
                  </a:lnTo>
                  <a:lnTo>
                    <a:pt x="1720875" y="32994"/>
                  </a:lnTo>
                  <a:lnTo>
                    <a:pt x="1724799" y="27165"/>
                  </a:lnTo>
                  <a:lnTo>
                    <a:pt x="1726247" y="20040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9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object 67"/>
          <p:cNvGrpSpPr/>
          <p:nvPr/>
        </p:nvGrpSpPr>
        <p:grpSpPr>
          <a:xfrm>
            <a:off x="-5708" y="5943610"/>
            <a:ext cx="1958975" cy="2291715"/>
            <a:chOff x="-5708" y="5943610"/>
            <a:chExt cx="1958975" cy="2291715"/>
          </a:xfrm>
        </p:grpSpPr>
        <p:sp>
          <p:nvSpPr>
            <p:cNvPr id="68" name="object 68"/>
            <p:cNvSpPr/>
            <p:nvPr/>
          </p:nvSpPr>
          <p:spPr>
            <a:xfrm>
              <a:off x="498834" y="6078204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89" h="1355090">
                  <a:moveTo>
                    <a:pt x="1354747" y="0"/>
                  </a:moveTo>
                  <a:lnTo>
                    <a:pt x="0" y="1354696"/>
                  </a:lnTo>
                  <a:lnTo>
                    <a:pt x="1354747" y="0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9" name="object 69"/>
            <p:cNvSpPr/>
            <p:nvPr/>
          </p:nvSpPr>
          <p:spPr>
            <a:xfrm>
              <a:off x="1381088" y="5943610"/>
              <a:ext cx="0" cy="1624330"/>
            </a:xfrm>
            <a:custGeom>
              <a:avLst/>
              <a:gdLst/>
              <a:ahLst/>
              <a:cxnLst/>
              <a:rect l="l" t="t" r="r" b="b"/>
              <a:pathLst>
                <a:path h="1624329">
                  <a:moveTo>
                    <a:pt x="0" y="1623898"/>
                  </a:moveTo>
                  <a:lnTo>
                    <a:pt x="0" y="0"/>
                  </a:lnTo>
                  <a:lnTo>
                    <a:pt x="0" y="1623898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0" name="object 70"/>
            <p:cNvSpPr/>
            <p:nvPr/>
          </p:nvSpPr>
          <p:spPr>
            <a:xfrm>
              <a:off x="675337" y="6960429"/>
              <a:ext cx="1002030" cy="0"/>
            </a:xfrm>
            <a:custGeom>
              <a:avLst/>
              <a:gdLst/>
              <a:ahLst/>
              <a:cxnLst/>
              <a:rect l="l" t="t" r="r" b="b"/>
              <a:pathLst>
                <a:path w="1002030">
                  <a:moveTo>
                    <a:pt x="0" y="0"/>
                  </a:moveTo>
                  <a:lnTo>
                    <a:pt x="1001737" y="0"/>
                  </a:lnTo>
                  <a:lnTo>
                    <a:pt x="0" y="0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1" name="object 71"/>
            <p:cNvSpPr/>
            <p:nvPr/>
          </p:nvSpPr>
          <p:spPr>
            <a:xfrm>
              <a:off x="498875" y="6485988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0" y="0"/>
                  </a:moveTo>
                  <a:lnTo>
                    <a:pt x="539127" y="539140"/>
                  </a:lnTo>
                  <a:lnTo>
                    <a:pt x="0" y="0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2" name="object 72"/>
            <p:cNvSpPr/>
            <p:nvPr/>
          </p:nvSpPr>
          <p:spPr>
            <a:xfrm>
              <a:off x="106636" y="6550681"/>
              <a:ext cx="1323975" cy="0"/>
            </a:xfrm>
            <a:custGeom>
              <a:avLst/>
              <a:gdLst/>
              <a:ahLst/>
              <a:cxnLst/>
              <a:rect l="l" t="t" r="r" b="b"/>
              <a:pathLst>
                <a:path w="1323975">
                  <a:moveTo>
                    <a:pt x="1323594" y="0"/>
                  </a:moveTo>
                  <a:lnTo>
                    <a:pt x="0" y="0"/>
                  </a:lnTo>
                  <a:lnTo>
                    <a:pt x="1323594" y="0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3" name="object 73"/>
            <p:cNvSpPr/>
            <p:nvPr/>
          </p:nvSpPr>
          <p:spPr>
            <a:xfrm>
              <a:off x="0" y="6394861"/>
              <a:ext cx="919480" cy="919480"/>
            </a:xfrm>
            <a:custGeom>
              <a:avLst/>
              <a:gdLst/>
              <a:ahLst/>
              <a:cxnLst/>
              <a:rect l="l" t="t" r="r" b="b"/>
              <a:pathLst>
                <a:path w="919480" h="919479">
                  <a:moveTo>
                    <a:pt x="0" y="0"/>
                  </a:moveTo>
                  <a:lnTo>
                    <a:pt x="918875" y="918927"/>
                  </a:lnTo>
                  <a:lnTo>
                    <a:pt x="0" y="0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4" name="object 74"/>
            <p:cNvSpPr/>
            <p:nvPr/>
          </p:nvSpPr>
          <p:spPr>
            <a:xfrm>
              <a:off x="10791" y="6550675"/>
              <a:ext cx="699770" cy="0"/>
            </a:xfrm>
            <a:custGeom>
              <a:avLst/>
              <a:gdLst/>
              <a:ahLst/>
              <a:cxnLst/>
              <a:rect l="l" t="t" r="r" b="b"/>
              <a:pathLst>
                <a:path w="699770">
                  <a:moveTo>
                    <a:pt x="699770" y="0"/>
                  </a:moveTo>
                  <a:lnTo>
                    <a:pt x="0" y="0"/>
                  </a:lnTo>
                  <a:lnTo>
                    <a:pt x="699770" y="0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5" name="object 75"/>
            <p:cNvSpPr/>
            <p:nvPr/>
          </p:nvSpPr>
          <p:spPr>
            <a:xfrm>
              <a:off x="565552" y="6480516"/>
              <a:ext cx="0" cy="550545"/>
            </a:xfrm>
            <a:custGeom>
              <a:avLst/>
              <a:gdLst/>
              <a:ahLst/>
              <a:cxnLst/>
              <a:rect l="l" t="t" r="r" b="b"/>
              <a:pathLst>
                <a:path h="550545">
                  <a:moveTo>
                    <a:pt x="0" y="550075"/>
                  </a:moveTo>
                  <a:lnTo>
                    <a:pt x="0" y="0"/>
                  </a:lnTo>
                  <a:lnTo>
                    <a:pt x="0" y="550075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6" name="object 76"/>
            <p:cNvSpPr/>
            <p:nvPr/>
          </p:nvSpPr>
          <p:spPr>
            <a:xfrm>
              <a:off x="0" y="630207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0" y="406389"/>
                  </a:moveTo>
                  <a:lnTo>
                    <a:pt x="406378" y="0"/>
                  </a:lnTo>
                  <a:lnTo>
                    <a:pt x="0" y="406389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57773" y="6416481"/>
              <a:ext cx="0" cy="678180"/>
            </a:xfrm>
            <a:custGeom>
              <a:avLst/>
              <a:gdLst/>
              <a:ahLst/>
              <a:cxnLst/>
              <a:rect l="l" t="t" r="r" b="b"/>
              <a:pathLst>
                <a:path h="678179">
                  <a:moveTo>
                    <a:pt x="0" y="678154"/>
                  </a:moveTo>
                  <a:lnTo>
                    <a:pt x="0" y="0"/>
                  </a:lnTo>
                  <a:lnTo>
                    <a:pt x="0" y="678154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8" name="object 78"/>
            <p:cNvSpPr/>
            <p:nvPr/>
          </p:nvSpPr>
          <p:spPr>
            <a:xfrm>
              <a:off x="0" y="6960429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5">
                  <a:moveTo>
                    <a:pt x="0" y="0"/>
                  </a:moveTo>
                  <a:lnTo>
                    <a:pt x="446048" y="0"/>
                  </a:lnTo>
                  <a:lnTo>
                    <a:pt x="0" y="0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9" name="object 79"/>
            <p:cNvSpPr/>
            <p:nvPr/>
          </p:nvSpPr>
          <p:spPr>
            <a:xfrm>
              <a:off x="0" y="7210417"/>
              <a:ext cx="201295" cy="201295"/>
            </a:xfrm>
            <a:custGeom>
              <a:avLst/>
              <a:gdLst/>
              <a:ahLst/>
              <a:cxnLst/>
              <a:rect l="l" t="t" r="r" b="b"/>
              <a:pathLst>
                <a:path w="201295" h="201295">
                  <a:moveTo>
                    <a:pt x="0" y="0"/>
                  </a:moveTo>
                  <a:lnTo>
                    <a:pt x="200944" y="200950"/>
                  </a:lnTo>
                  <a:lnTo>
                    <a:pt x="0" y="0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0" name="object 80"/>
            <p:cNvSpPr/>
            <p:nvPr/>
          </p:nvSpPr>
          <p:spPr>
            <a:xfrm>
              <a:off x="0" y="655067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88" y="0"/>
                  </a:lnTo>
                  <a:lnTo>
                    <a:pt x="0" y="0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1" name="object 81"/>
            <p:cNvSpPr/>
            <p:nvPr/>
          </p:nvSpPr>
          <p:spPr>
            <a:xfrm>
              <a:off x="822893" y="6958442"/>
              <a:ext cx="706755" cy="0"/>
            </a:xfrm>
            <a:custGeom>
              <a:avLst/>
              <a:gdLst/>
              <a:ahLst/>
              <a:cxnLst/>
              <a:rect l="l" t="t" r="r" b="b"/>
              <a:pathLst>
                <a:path w="706755">
                  <a:moveTo>
                    <a:pt x="706628" y="0"/>
                  </a:moveTo>
                  <a:lnTo>
                    <a:pt x="0" y="0"/>
                  </a:lnTo>
                  <a:lnTo>
                    <a:pt x="706628" y="0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2" name="object 82"/>
            <p:cNvSpPr/>
            <p:nvPr/>
          </p:nvSpPr>
          <p:spPr>
            <a:xfrm>
              <a:off x="973308" y="6770747"/>
              <a:ext cx="0" cy="785495"/>
            </a:xfrm>
            <a:custGeom>
              <a:avLst/>
              <a:gdLst/>
              <a:ahLst/>
              <a:cxnLst/>
              <a:rect l="l" t="t" r="r" b="b"/>
              <a:pathLst>
                <a:path h="785495">
                  <a:moveTo>
                    <a:pt x="0" y="785139"/>
                  </a:moveTo>
                  <a:lnTo>
                    <a:pt x="0" y="0"/>
                  </a:lnTo>
                  <a:lnTo>
                    <a:pt x="0" y="785139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3" name="object 83"/>
            <p:cNvSpPr/>
            <p:nvPr/>
          </p:nvSpPr>
          <p:spPr>
            <a:xfrm>
              <a:off x="464845" y="7368185"/>
              <a:ext cx="607695" cy="0"/>
            </a:xfrm>
            <a:custGeom>
              <a:avLst/>
              <a:gdLst/>
              <a:ahLst/>
              <a:cxnLst/>
              <a:rect l="l" t="t" r="r" b="b"/>
              <a:pathLst>
                <a:path w="607694">
                  <a:moveTo>
                    <a:pt x="0" y="0"/>
                  </a:moveTo>
                  <a:lnTo>
                    <a:pt x="607187" y="0"/>
                  </a:lnTo>
                  <a:lnTo>
                    <a:pt x="0" y="0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4" name="object 84"/>
            <p:cNvSpPr/>
            <p:nvPr/>
          </p:nvSpPr>
          <p:spPr>
            <a:xfrm>
              <a:off x="0" y="6802625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10" h="969009">
                  <a:moveTo>
                    <a:pt x="0" y="0"/>
                  </a:moveTo>
                  <a:lnTo>
                    <a:pt x="968869" y="968889"/>
                  </a:lnTo>
                  <a:lnTo>
                    <a:pt x="0" y="0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5" name="object 85"/>
            <p:cNvSpPr/>
            <p:nvPr/>
          </p:nvSpPr>
          <p:spPr>
            <a:xfrm>
              <a:off x="155809" y="6783614"/>
              <a:ext cx="0" cy="759460"/>
            </a:xfrm>
            <a:custGeom>
              <a:avLst/>
              <a:gdLst/>
              <a:ahLst/>
              <a:cxnLst/>
              <a:rect l="l" t="t" r="r" b="b"/>
              <a:pathLst>
                <a:path h="759459">
                  <a:moveTo>
                    <a:pt x="0" y="0"/>
                  </a:moveTo>
                  <a:lnTo>
                    <a:pt x="0" y="759396"/>
                  </a:lnTo>
                  <a:lnTo>
                    <a:pt x="0" y="0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6" name="object 86"/>
            <p:cNvSpPr/>
            <p:nvPr/>
          </p:nvSpPr>
          <p:spPr>
            <a:xfrm>
              <a:off x="0" y="7210416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0" y="0"/>
                  </a:moveTo>
                  <a:lnTo>
                    <a:pt x="405778" y="405796"/>
                  </a:lnTo>
                  <a:lnTo>
                    <a:pt x="0" y="0"/>
                  </a:lnTo>
                </a:path>
              </a:pathLst>
            </a:custGeom>
            <a:ln w="11303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7" name="object 87"/>
            <p:cNvSpPr/>
            <p:nvPr/>
          </p:nvSpPr>
          <p:spPr>
            <a:xfrm>
              <a:off x="0" y="6958437"/>
              <a:ext cx="772795" cy="0"/>
            </a:xfrm>
            <a:custGeom>
              <a:avLst/>
              <a:gdLst/>
              <a:ahLst/>
              <a:cxnLst/>
              <a:rect l="l" t="t" r="r" b="b"/>
              <a:pathLst>
                <a:path w="772795">
                  <a:moveTo>
                    <a:pt x="0" y="0"/>
                  </a:moveTo>
                  <a:lnTo>
                    <a:pt x="772219" y="0"/>
                  </a:lnTo>
                  <a:lnTo>
                    <a:pt x="0" y="0"/>
                  </a:lnTo>
                </a:path>
              </a:pathLst>
            </a:custGeom>
            <a:ln w="11303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8" name="object 88"/>
            <p:cNvSpPr/>
            <p:nvPr/>
          </p:nvSpPr>
          <p:spPr>
            <a:xfrm>
              <a:off x="0" y="6471265"/>
              <a:ext cx="237490" cy="237490"/>
            </a:xfrm>
            <a:custGeom>
              <a:avLst/>
              <a:gdLst/>
              <a:ahLst/>
              <a:cxnLst/>
              <a:rect l="l" t="t" r="r" b="b"/>
              <a:pathLst>
                <a:path w="237490" h="237490">
                  <a:moveTo>
                    <a:pt x="0" y="237199"/>
                  </a:moveTo>
                  <a:lnTo>
                    <a:pt x="237201" y="0"/>
                  </a:lnTo>
                  <a:lnTo>
                    <a:pt x="0" y="237199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9" name="object 89"/>
            <p:cNvSpPr/>
            <p:nvPr/>
          </p:nvSpPr>
          <p:spPr>
            <a:xfrm>
              <a:off x="649616" y="7044510"/>
              <a:ext cx="1053465" cy="1053465"/>
            </a:xfrm>
            <a:custGeom>
              <a:avLst/>
              <a:gdLst/>
              <a:ahLst/>
              <a:cxnLst/>
              <a:rect l="l" t="t" r="r" b="b"/>
              <a:pathLst>
                <a:path w="1053464" h="1053465">
                  <a:moveTo>
                    <a:pt x="0" y="0"/>
                  </a:moveTo>
                  <a:lnTo>
                    <a:pt x="1053172" y="1053134"/>
                  </a:lnTo>
                  <a:lnTo>
                    <a:pt x="0" y="0"/>
                  </a:lnTo>
                  <a:close/>
                </a:path>
              </a:pathLst>
            </a:custGeom>
            <a:ln w="11303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0" name="object 90"/>
            <p:cNvSpPr/>
            <p:nvPr/>
          </p:nvSpPr>
          <p:spPr>
            <a:xfrm>
              <a:off x="399592" y="7366200"/>
              <a:ext cx="1553845" cy="0"/>
            </a:xfrm>
            <a:custGeom>
              <a:avLst/>
              <a:gdLst/>
              <a:ahLst/>
              <a:cxnLst/>
              <a:rect l="l" t="t" r="r" b="b"/>
              <a:pathLst>
                <a:path w="1553845">
                  <a:moveTo>
                    <a:pt x="1553222" y="0"/>
                  </a:moveTo>
                  <a:lnTo>
                    <a:pt x="0" y="0"/>
                  </a:lnTo>
                  <a:lnTo>
                    <a:pt x="1553222" y="0"/>
                  </a:lnTo>
                  <a:close/>
                </a:path>
              </a:pathLst>
            </a:custGeom>
            <a:ln w="11303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1" name="object 91"/>
            <p:cNvSpPr/>
            <p:nvPr/>
          </p:nvSpPr>
          <p:spPr>
            <a:xfrm>
              <a:off x="1381088" y="7294906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552335"/>
                  </a:moveTo>
                  <a:lnTo>
                    <a:pt x="0" y="0"/>
                  </a:lnTo>
                  <a:lnTo>
                    <a:pt x="0" y="552335"/>
                  </a:lnTo>
                  <a:close/>
                </a:path>
              </a:pathLst>
            </a:custGeom>
            <a:ln w="11303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2" name="object 92"/>
            <p:cNvSpPr/>
            <p:nvPr/>
          </p:nvSpPr>
          <p:spPr>
            <a:xfrm>
              <a:off x="470268" y="7272900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596341" y="0"/>
                  </a:moveTo>
                  <a:lnTo>
                    <a:pt x="0" y="596341"/>
                  </a:lnTo>
                  <a:lnTo>
                    <a:pt x="596341" y="0"/>
                  </a:lnTo>
                  <a:close/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3" name="object 93"/>
            <p:cNvSpPr/>
            <p:nvPr/>
          </p:nvSpPr>
          <p:spPr>
            <a:xfrm>
              <a:off x="973308" y="6817118"/>
              <a:ext cx="0" cy="1412875"/>
            </a:xfrm>
            <a:custGeom>
              <a:avLst/>
              <a:gdLst/>
              <a:ahLst/>
              <a:cxnLst/>
              <a:rect l="l" t="t" r="r" b="b"/>
              <a:pathLst>
                <a:path h="1412875">
                  <a:moveTo>
                    <a:pt x="0" y="1412481"/>
                  </a:moveTo>
                  <a:lnTo>
                    <a:pt x="0" y="0"/>
                  </a:lnTo>
                  <a:lnTo>
                    <a:pt x="0" y="1412481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4" name="object 94"/>
            <p:cNvSpPr/>
            <p:nvPr/>
          </p:nvSpPr>
          <p:spPr>
            <a:xfrm>
              <a:off x="0" y="7210375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20" h="731520">
                  <a:moveTo>
                    <a:pt x="0" y="0"/>
                  </a:moveTo>
                  <a:lnTo>
                    <a:pt x="730949" y="730987"/>
                  </a:lnTo>
                  <a:lnTo>
                    <a:pt x="0" y="0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5" name="object 95"/>
            <p:cNvSpPr/>
            <p:nvPr/>
          </p:nvSpPr>
          <p:spPr>
            <a:xfrm>
              <a:off x="155809" y="6894194"/>
              <a:ext cx="0" cy="1335405"/>
            </a:xfrm>
            <a:custGeom>
              <a:avLst/>
              <a:gdLst/>
              <a:ahLst/>
              <a:cxnLst/>
              <a:rect l="l" t="t" r="r" b="b"/>
              <a:pathLst>
                <a:path h="1335404">
                  <a:moveTo>
                    <a:pt x="0" y="1335405"/>
                  </a:moveTo>
                  <a:lnTo>
                    <a:pt x="0" y="0"/>
                  </a:lnTo>
                  <a:lnTo>
                    <a:pt x="0" y="1335405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6" name="object 96"/>
            <p:cNvSpPr/>
            <p:nvPr/>
          </p:nvSpPr>
          <p:spPr>
            <a:xfrm>
              <a:off x="0" y="6768882"/>
              <a:ext cx="347345" cy="347345"/>
            </a:xfrm>
            <a:custGeom>
              <a:avLst/>
              <a:gdLst/>
              <a:ahLst/>
              <a:cxnLst/>
              <a:rect l="l" t="t" r="r" b="b"/>
              <a:pathLst>
                <a:path w="347345" h="347345">
                  <a:moveTo>
                    <a:pt x="0" y="347340"/>
                  </a:moveTo>
                  <a:lnTo>
                    <a:pt x="347337" y="0"/>
                  </a:lnTo>
                  <a:lnTo>
                    <a:pt x="0" y="347340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7" name="object 97"/>
            <p:cNvSpPr/>
            <p:nvPr/>
          </p:nvSpPr>
          <p:spPr>
            <a:xfrm>
              <a:off x="925438" y="7664333"/>
              <a:ext cx="565785" cy="565785"/>
            </a:xfrm>
            <a:custGeom>
              <a:avLst/>
              <a:gdLst/>
              <a:ahLst/>
              <a:cxnLst/>
              <a:rect l="l" t="t" r="r" b="b"/>
              <a:pathLst>
                <a:path w="565785" h="565784">
                  <a:moveTo>
                    <a:pt x="0" y="565266"/>
                  </a:moveTo>
                  <a:lnTo>
                    <a:pt x="565289" y="0"/>
                  </a:lnTo>
                  <a:lnTo>
                    <a:pt x="0" y="565266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8" name="object 98"/>
            <p:cNvSpPr/>
            <p:nvPr/>
          </p:nvSpPr>
          <p:spPr>
            <a:xfrm>
              <a:off x="1381088" y="7559417"/>
              <a:ext cx="0" cy="670560"/>
            </a:xfrm>
            <a:custGeom>
              <a:avLst/>
              <a:gdLst/>
              <a:ahLst/>
              <a:cxnLst/>
              <a:rect l="l" t="t" r="r" b="b"/>
              <a:pathLst>
                <a:path h="670559">
                  <a:moveTo>
                    <a:pt x="0" y="670182"/>
                  </a:moveTo>
                  <a:lnTo>
                    <a:pt x="0" y="0"/>
                  </a:lnTo>
                  <a:lnTo>
                    <a:pt x="0" y="670182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9" name="object 99"/>
            <p:cNvSpPr/>
            <p:nvPr/>
          </p:nvSpPr>
          <p:spPr>
            <a:xfrm>
              <a:off x="0" y="7773961"/>
              <a:ext cx="900430" cy="0"/>
            </a:xfrm>
            <a:custGeom>
              <a:avLst/>
              <a:gdLst/>
              <a:ahLst/>
              <a:cxnLst/>
              <a:rect l="l" t="t" r="r" b="b"/>
              <a:pathLst>
                <a:path w="900430">
                  <a:moveTo>
                    <a:pt x="0" y="0"/>
                  </a:moveTo>
                  <a:lnTo>
                    <a:pt x="900219" y="0"/>
                  </a:lnTo>
                  <a:lnTo>
                    <a:pt x="0" y="0"/>
                  </a:lnTo>
                </a:path>
              </a:pathLst>
            </a:custGeom>
            <a:ln w="11303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65552" y="7569365"/>
              <a:ext cx="0" cy="660400"/>
            </a:xfrm>
            <a:custGeom>
              <a:avLst/>
              <a:gdLst/>
              <a:ahLst/>
              <a:cxnLst/>
              <a:rect l="l" t="t" r="r" b="b"/>
              <a:pathLst>
                <a:path h="660400">
                  <a:moveTo>
                    <a:pt x="0" y="660234"/>
                  </a:moveTo>
                  <a:lnTo>
                    <a:pt x="0" y="0"/>
                  </a:lnTo>
                  <a:lnTo>
                    <a:pt x="0" y="660234"/>
                  </a:lnTo>
                </a:path>
              </a:pathLst>
            </a:custGeom>
            <a:ln w="11303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0" y="7540158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5">
                  <a:moveTo>
                    <a:pt x="0" y="391587"/>
                  </a:moveTo>
                  <a:lnTo>
                    <a:pt x="391576" y="0"/>
                  </a:lnTo>
                  <a:lnTo>
                    <a:pt x="0" y="391587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0" y="8183716"/>
              <a:ext cx="607695" cy="0"/>
            </a:xfrm>
            <a:custGeom>
              <a:avLst/>
              <a:gdLst/>
              <a:ahLst/>
              <a:cxnLst/>
              <a:rect l="l" t="t" r="r" b="b"/>
              <a:pathLst>
                <a:path w="607695">
                  <a:moveTo>
                    <a:pt x="0" y="0"/>
                  </a:moveTo>
                  <a:lnTo>
                    <a:pt x="607626" y="0"/>
                  </a:lnTo>
                  <a:lnTo>
                    <a:pt x="0" y="0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0" y="7367366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5" h="156845">
                  <a:moveTo>
                    <a:pt x="0" y="156615"/>
                  </a:moveTo>
                  <a:lnTo>
                    <a:pt x="156612" y="0"/>
                  </a:lnTo>
                  <a:lnTo>
                    <a:pt x="0" y="156615"/>
                  </a:lnTo>
                </a:path>
              </a:pathLst>
            </a:custGeom>
            <a:ln w="11303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0" y="802591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203673" y="203680"/>
                  </a:moveTo>
                  <a:lnTo>
                    <a:pt x="0" y="0"/>
                  </a:lnTo>
                </a:path>
                <a:path w="203835" h="203834">
                  <a:moveTo>
                    <a:pt x="0" y="0"/>
                  </a:moveTo>
                  <a:lnTo>
                    <a:pt x="203673" y="203680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55809" y="7809180"/>
              <a:ext cx="0" cy="421005"/>
            </a:xfrm>
            <a:custGeom>
              <a:avLst/>
              <a:gdLst/>
              <a:ahLst/>
              <a:cxnLst/>
              <a:rect l="l" t="t" r="r" b="b"/>
              <a:pathLst>
                <a:path h="421004">
                  <a:moveTo>
                    <a:pt x="0" y="420419"/>
                  </a:moveTo>
                  <a:lnTo>
                    <a:pt x="0" y="0"/>
                  </a:lnTo>
                  <a:lnTo>
                    <a:pt x="0" y="420419"/>
                  </a:lnTo>
                </a:path>
              </a:pathLst>
            </a:custGeom>
            <a:ln w="11417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31762" y="6526479"/>
              <a:ext cx="1271905" cy="1679575"/>
            </a:xfrm>
            <a:custGeom>
              <a:avLst/>
              <a:gdLst/>
              <a:ahLst/>
              <a:cxnLst/>
              <a:rect l="l" t="t" r="r" b="b"/>
              <a:pathLst>
                <a:path w="1271905" h="1679575">
                  <a:moveTo>
                    <a:pt x="43942" y="422059"/>
                  </a:moveTo>
                  <a:lnTo>
                    <a:pt x="35915" y="414032"/>
                  </a:lnTo>
                  <a:lnTo>
                    <a:pt x="26009" y="414032"/>
                  </a:lnTo>
                  <a:lnTo>
                    <a:pt x="25196" y="413994"/>
                  </a:lnTo>
                  <a:lnTo>
                    <a:pt x="24638" y="413880"/>
                  </a:lnTo>
                  <a:lnTo>
                    <a:pt x="24041" y="413880"/>
                  </a:lnTo>
                  <a:lnTo>
                    <a:pt x="17005" y="415302"/>
                  </a:lnTo>
                  <a:lnTo>
                    <a:pt x="11252" y="419176"/>
                  </a:lnTo>
                  <a:lnTo>
                    <a:pt x="7378" y="424929"/>
                  </a:lnTo>
                  <a:lnTo>
                    <a:pt x="5969" y="431965"/>
                  </a:lnTo>
                  <a:lnTo>
                    <a:pt x="5969" y="439039"/>
                  </a:lnTo>
                  <a:lnTo>
                    <a:pt x="10071" y="445096"/>
                  </a:lnTo>
                  <a:lnTo>
                    <a:pt x="15976" y="448056"/>
                  </a:lnTo>
                  <a:lnTo>
                    <a:pt x="18808" y="450075"/>
                  </a:lnTo>
                  <a:lnTo>
                    <a:pt x="22263" y="451294"/>
                  </a:lnTo>
                  <a:lnTo>
                    <a:pt x="34391" y="451294"/>
                  </a:lnTo>
                  <a:lnTo>
                    <a:pt x="41389" y="445350"/>
                  </a:lnTo>
                  <a:lnTo>
                    <a:pt x="43002" y="437438"/>
                  </a:lnTo>
                  <a:lnTo>
                    <a:pt x="43561" y="435698"/>
                  </a:lnTo>
                  <a:lnTo>
                    <a:pt x="43942" y="433882"/>
                  </a:lnTo>
                  <a:lnTo>
                    <a:pt x="43942" y="422059"/>
                  </a:lnTo>
                  <a:close/>
                </a:path>
                <a:path w="1271905" h="1679575">
                  <a:moveTo>
                    <a:pt x="46367" y="839724"/>
                  </a:moveTo>
                  <a:lnTo>
                    <a:pt x="44615" y="831037"/>
                  </a:lnTo>
                  <a:lnTo>
                    <a:pt x="39827" y="823937"/>
                  </a:lnTo>
                  <a:lnTo>
                    <a:pt x="32727" y="819162"/>
                  </a:lnTo>
                  <a:lnTo>
                    <a:pt x="24041" y="817410"/>
                  </a:lnTo>
                  <a:lnTo>
                    <a:pt x="15354" y="819162"/>
                  </a:lnTo>
                  <a:lnTo>
                    <a:pt x="8255" y="823937"/>
                  </a:lnTo>
                  <a:lnTo>
                    <a:pt x="3467" y="831037"/>
                  </a:lnTo>
                  <a:lnTo>
                    <a:pt x="1714" y="839724"/>
                  </a:lnTo>
                  <a:lnTo>
                    <a:pt x="3467" y="848410"/>
                  </a:lnTo>
                  <a:lnTo>
                    <a:pt x="8255" y="855497"/>
                  </a:lnTo>
                  <a:lnTo>
                    <a:pt x="15354" y="860285"/>
                  </a:lnTo>
                  <a:lnTo>
                    <a:pt x="24041" y="862037"/>
                  </a:lnTo>
                  <a:lnTo>
                    <a:pt x="32727" y="860285"/>
                  </a:lnTo>
                  <a:lnTo>
                    <a:pt x="39827" y="855497"/>
                  </a:lnTo>
                  <a:lnTo>
                    <a:pt x="44615" y="848410"/>
                  </a:lnTo>
                  <a:lnTo>
                    <a:pt x="46367" y="839724"/>
                  </a:lnTo>
                  <a:close/>
                </a:path>
                <a:path w="1271905" h="1679575">
                  <a:moveTo>
                    <a:pt x="47282" y="24206"/>
                  </a:moveTo>
                  <a:lnTo>
                    <a:pt x="25882" y="2552"/>
                  </a:lnTo>
                  <a:lnTo>
                    <a:pt x="24041" y="2552"/>
                  </a:lnTo>
                  <a:lnTo>
                    <a:pt x="15608" y="4254"/>
                  </a:lnTo>
                  <a:lnTo>
                    <a:pt x="8724" y="8890"/>
                  </a:lnTo>
                  <a:lnTo>
                    <a:pt x="4089" y="15773"/>
                  </a:lnTo>
                  <a:lnTo>
                    <a:pt x="2387" y="24206"/>
                  </a:lnTo>
                  <a:lnTo>
                    <a:pt x="4089" y="32626"/>
                  </a:lnTo>
                  <a:lnTo>
                    <a:pt x="8724" y="39509"/>
                  </a:lnTo>
                  <a:lnTo>
                    <a:pt x="15608" y="44157"/>
                  </a:lnTo>
                  <a:lnTo>
                    <a:pt x="24041" y="45859"/>
                  </a:lnTo>
                  <a:lnTo>
                    <a:pt x="25857" y="45859"/>
                  </a:lnTo>
                  <a:lnTo>
                    <a:pt x="47282" y="24206"/>
                  </a:lnTo>
                  <a:close/>
                </a:path>
                <a:path w="1271905" h="1679575">
                  <a:moveTo>
                    <a:pt x="47815" y="1657248"/>
                  </a:moveTo>
                  <a:lnTo>
                    <a:pt x="46101" y="1648752"/>
                  </a:lnTo>
                  <a:lnTo>
                    <a:pt x="41427" y="1641817"/>
                  </a:lnTo>
                  <a:lnTo>
                    <a:pt x="34493" y="1637144"/>
                  </a:lnTo>
                  <a:lnTo>
                    <a:pt x="26009" y="1635429"/>
                  </a:lnTo>
                  <a:lnTo>
                    <a:pt x="17513" y="1637144"/>
                  </a:lnTo>
                  <a:lnTo>
                    <a:pt x="10579" y="1641817"/>
                  </a:lnTo>
                  <a:lnTo>
                    <a:pt x="5905" y="1648752"/>
                  </a:lnTo>
                  <a:lnTo>
                    <a:pt x="4191" y="1657248"/>
                  </a:lnTo>
                  <a:lnTo>
                    <a:pt x="5905" y="1665732"/>
                  </a:lnTo>
                  <a:lnTo>
                    <a:pt x="10579" y="1672666"/>
                  </a:lnTo>
                  <a:lnTo>
                    <a:pt x="17513" y="1677352"/>
                  </a:lnTo>
                  <a:lnTo>
                    <a:pt x="26009" y="1679067"/>
                  </a:lnTo>
                  <a:lnTo>
                    <a:pt x="34493" y="1677352"/>
                  </a:lnTo>
                  <a:lnTo>
                    <a:pt x="41427" y="1672666"/>
                  </a:lnTo>
                  <a:lnTo>
                    <a:pt x="46101" y="1665732"/>
                  </a:lnTo>
                  <a:lnTo>
                    <a:pt x="47815" y="1657248"/>
                  </a:lnTo>
                  <a:close/>
                </a:path>
                <a:path w="1271905" h="1679575">
                  <a:moveTo>
                    <a:pt x="48082" y="1247495"/>
                  </a:moveTo>
                  <a:lnTo>
                    <a:pt x="46189" y="1238135"/>
                  </a:lnTo>
                  <a:lnTo>
                    <a:pt x="41046" y="1230490"/>
                  </a:lnTo>
                  <a:lnTo>
                    <a:pt x="33401" y="1225334"/>
                  </a:lnTo>
                  <a:lnTo>
                    <a:pt x="24041" y="1223454"/>
                  </a:lnTo>
                  <a:lnTo>
                    <a:pt x="14681" y="1225334"/>
                  </a:lnTo>
                  <a:lnTo>
                    <a:pt x="7035" y="1230490"/>
                  </a:lnTo>
                  <a:lnTo>
                    <a:pt x="1892" y="1238135"/>
                  </a:lnTo>
                  <a:lnTo>
                    <a:pt x="0" y="1247495"/>
                  </a:lnTo>
                  <a:lnTo>
                    <a:pt x="1892" y="1256855"/>
                  </a:lnTo>
                  <a:lnTo>
                    <a:pt x="7035" y="1264488"/>
                  </a:lnTo>
                  <a:lnTo>
                    <a:pt x="14681" y="1269644"/>
                  </a:lnTo>
                  <a:lnTo>
                    <a:pt x="24041" y="1271536"/>
                  </a:lnTo>
                  <a:lnTo>
                    <a:pt x="33401" y="1269644"/>
                  </a:lnTo>
                  <a:lnTo>
                    <a:pt x="41046" y="1264488"/>
                  </a:lnTo>
                  <a:lnTo>
                    <a:pt x="46189" y="1256855"/>
                  </a:lnTo>
                  <a:lnTo>
                    <a:pt x="48082" y="1247495"/>
                  </a:lnTo>
                  <a:close/>
                </a:path>
                <a:path w="1271905" h="1679575">
                  <a:moveTo>
                    <a:pt x="453466" y="841717"/>
                  </a:moveTo>
                  <a:lnTo>
                    <a:pt x="451764" y="833285"/>
                  </a:lnTo>
                  <a:lnTo>
                    <a:pt x="447116" y="826401"/>
                  </a:lnTo>
                  <a:lnTo>
                    <a:pt x="440232" y="821753"/>
                  </a:lnTo>
                  <a:lnTo>
                    <a:pt x="431800" y="820051"/>
                  </a:lnTo>
                  <a:lnTo>
                    <a:pt x="423367" y="821753"/>
                  </a:lnTo>
                  <a:lnTo>
                    <a:pt x="416471" y="826401"/>
                  </a:lnTo>
                  <a:lnTo>
                    <a:pt x="411835" y="833285"/>
                  </a:lnTo>
                  <a:lnTo>
                    <a:pt x="410133" y="841717"/>
                  </a:lnTo>
                  <a:lnTo>
                    <a:pt x="411835" y="850150"/>
                  </a:lnTo>
                  <a:lnTo>
                    <a:pt x="416471" y="857034"/>
                  </a:lnTo>
                  <a:lnTo>
                    <a:pt x="423367" y="861669"/>
                  </a:lnTo>
                  <a:lnTo>
                    <a:pt x="431800" y="863371"/>
                  </a:lnTo>
                  <a:lnTo>
                    <a:pt x="440232" y="861669"/>
                  </a:lnTo>
                  <a:lnTo>
                    <a:pt x="447116" y="857034"/>
                  </a:lnTo>
                  <a:lnTo>
                    <a:pt x="451764" y="850150"/>
                  </a:lnTo>
                  <a:lnTo>
                    <a:pt x="453466" y="841717"/>
                  </a:lnTo>
                  <a:close/>
                </a:path>
                <a:path w="1271905" h="1679575">
                  <a:moveTo>
                    <a:pt x="454228" y="1655254"/>
                  </a:moveTo>
                  <a:lnTo>
                    <a:pt x="452462" y="1646542"/>
                  </a:lnTo>
                  <a:lnTo>
                    <a:pt x="447662" y="1639417"/>
                  </a:lnTo>
                  <a:lnTo>
                    <a:pt x="440524" y="1634604"/>
                  </a:lnTo>
                  <a:lnTo>
                    <a:pt x="431800" y="1632839"/>
                  </a:lnTo>
                  <a:lnTo>
                    <a:pt x="423075" y="1634604"/>
                  </a:lnTo>
                  <a:lnTo>
                    <a:pt x="415937" y="1639417"/>
                  </a:lnTo>
                  <a:lnTo>
                    <a:pt x="411137" y="1646542"/>
                  </a:lnTo>
                  <a:lnTo>
                    <a:pt x="409371" y="1655254"/>
                  </a:lnTo>
                  <a:lnTo>
                    <a:pt x="411137" y="1663992"/>
                  </a:lnTo>
                  <a:lnTo>
                    <a:pt x="415937" y="1671116"/>
                  </a:lnTo>
                  <a:lnTo>
                    <a:pt x="423075" y="1675930"/>
                  </a:lnTo>
                  <a:lnTo>
                    <a:pt x="431800" y="1677682"/>
                  </a:lnTo>
                  <a:lnTo>
                    <a:pt x="433730" y="1677682"/>
                  </a:lnTo>
                  <a:lnTo>
                    <a:pt x="435571" y="1677365"/>
                  </a:lnTo>
                  <a:lnTo>
                    <a:pt x="437349" y="1676895"/>
                  </a:lnTo>
                  <a:lnTo>
                    <a:pt x="445528" y="1675422"/>
                  </a:lnTo>
                  <a:lnTo>
                    <a:pt x="451954" y="1669008"/>
                  </a:lnTo>
                  <a:lnTo>
                    <a:pt x="453440" y="1660842"/>
                  </a:lnTo>
                  <a:lnTo>
                    <a:pt x="453910" y="1659039"/>
                  </a:lnTo>
                  <a:lnTo>
                    <a:pt x="454228" y="1657197"/>
                  </a:lnTo>
                  <a:lnTo>
                    <a:pt x="454228" y="1655254"/>
                  </a:lnTo>
                  <a:close/>
                </a:path>
                <a:path w="1271905" h="1679575">
                  <a:moveTo>
                    <a:pt x="455371" y="1249476"/>
                  </a:moveTo>
                  <a:lnTo>
                    <a:pt x="434898" y="1225765"/>
                  </a:lnTo>
                  <a:lnTo>
                    <a:pt x="428701" y="1225765"/>
                  </a:lnTo>
                  <a:lnTo>
                    <a:pt x="408228" y="1249476"/>
                  </a:lnTo>
                  <a:lnTo>
                    <a:pt x="410083" y="1258658"/>
                  </a:lnTo>
                  <a:lnTo>
                    <a:pt x="415124" y="1266139"/>
                  </a:lnTo>
                  <a:lnTo>
                    <a:pt x="422617" y="1271193"/>
                  </a:lnTo>
                  <a:lnTo>
                    <a:pt x="431800" y="1273048"/>
                  </a:lnTo>
                  <a:lnTo>
                    <a:pt x="440982" y="1271193"/>
                  </a:lnTo>
                  <a:lnTo>
                    <a:pt x="448475" y="1266139"/>
                  </a:lnTo>
                  <a:lnTo>
                    <a:pt x="453517" y="1258658"/>
                  </a:lnTo>
                  <a:lnTo>
                    <a:pt x="455371" y="1249476"/>
                  </a:lnTo>
                  <a:close/>
                </a:path>
                <a:path w="1271905" h="1679575">
                  <a:moveTo>
                    <a:pt x="458000" y="24206"/>
                  </a:moveTo>
                  <a:lnTo>
                    <a:pt x="456095" y="14782"/>
                  </a:lnTo>
                  <a:lnTo>
                    <a:pt x="450900" y="7086"/>
                  </a:lnTo>
                  <a:lnTo>
                    <a:pt x="443204" y="1905"/>
                  </a:lnTo>
                  <a:lnTo>
                    <a:pt x="433781" y="0"/>
                  </a:lnTo>
                  <a:lnTo>
                    <a:pt x="429895" y="0"/>
                  </a:lnTo>
                  <a:lnTo>
                    <a:pt x="408457" y="24218"/>
                  </a:lnTo>
                  <a:lnTo>
                    <a:pt x="409536" y="31229"/>
                  </a:lnTo>
                  <a:lnTo>
                    <a:pt x="429920" y="48399"/>
                  </a:lnTo>
                  <a:lnTo>
                    <a:pt x="433781" y="48399"/>
                  </a:lnTo>
                  <a:lnTo>
                    <a:pt x="443204" y="46494"/>
                  </a:lnTo>
                  <a:lnTo>
                    <a:pt x="450900" y="41313"/>
                  </a:lnTo>
                  <a:lnTo>
                    <a:pt x="456095" y="33629"/>
                  </a:lnTo>
                  <a:lnTo>
                    <a:pt x="458000" y="24206"/>
                  </a:lnTo>
                  <a:close/>
                </a:path>
                <a:path w="1271905" h="1679575">
                  <a:moveTo>
                    <a:pt x="856742" y="424472"/>
                  </a:moveTo>
                  <a:lnTo>
                    <a:pt x="849045" y="416775"/>
                  </a:lnTo>
                  <a:lnTo>
                    <a:pt x="830072" y="416775"/>
                  </a:lnTo>
                  <a:lnTo>
                    <a:pt x="822375" y="424472"/>
                  </a:lnTo>
                  <a:lnTo>
                    <a:pt x="822375" y="443458"/>
                  </a:lnTo>
                  <a:lnTo>
                    <a:pt x="830072" y="451142"/>
                  </a:lnTo>
                  <a:lnTo>
                    <a:pt x="839558" y="451142"/>
                  </a:lnTo>
                  <a:lnTo>
                    <a:pt x="849045" y="451142"/>
                  </a:lnTo>
                  <a:lnTo>
                    <a:pt x="856742" y="443458"/>
                  </a:lnTo>
                  <a:lnTo>
                    <a:pt x="856742" y="424472"/>
                  </a:lnTo>
                  <a:close/>
                </a:path>
                <a:path w="1271905" h="1679575">
                  <a:moveTo>
                    <a:pt x="857694" y="839736"/>
                  </a:moveTo>
                  <a:lnTo>
                    <a:pt x="856272" y="832675"/>
                  </a:lnTo>
                  <a:lnTo>
                    <a:pt x="852385" y="826897"/>
                  </a:lnTo>
                  <a:lnTo>
                    <a:pt x="846620" y="823010"/>
                  </a:lnTo>
                  <a:lnTo>
                    <a:pt x="839558" y="821588"/>
                  </a:lnTo>
                  <a:lnTo>
                    <a:pt x="832497" y="823010"/>
                  </a:lnTo>
                  <a:lnTo>
                    <a:pt x="826731" y="826897"/>
                  </a:lnTo>
                  <a:lnTo>
                    <a:pt x="822845" y="832675"/>
                  </a:lnTo>
                  <a:lnTo>
                    <a:pt x="821423" y="839736"/>
                  </a:lnTo>
                  <a:lnTo>
                    <a:pt x="822845" y="846797"/>
                  </a:lnTo>
                  <a:lnTo>
                    <a:pt x="826731" y="852563"/>
                  </a:lnTo>
                  <a:lnTo>
                    <a:pt x="832497" y="856449"/>
                  </a:lnTo>
                  <a:lnTo>
                    <a:pt x="839558" y="857872"/>
                  </a:lnTo>
                  <a:lnTo>
                    <a:pt x="846620" y="856449"/>
                  </a:lnTo>
                  <a:lnTo>
                    <a:pt x="852385" y="852563"/>
                  </a:lnTo>
                  <a:lnTo>
                    <a:pt x="856272" y="846797"/>
                  </a:lnTo>
                  <a:lnTo>
                    <a:pt x="857694" y="839736"/>
                  </a:lnTo>
                  <a:close/>
                </a:path>
                <a:path w="1271905" h="1679575">
                  <a:moveTo>
                    <a:pt x="863155" y="24206"/>
                  </a:moveTo>
                  <a:lnTo>
                    <a:pt x="861453" y="15798"/>
                  </a:lnTo>
                  <a:lnTo>
                    <a:pt x="856830" y="8928"/>
                  </a:lnTo>
                  <a:lnTo>
                    <a:pt x="849960" y="4292"/>
                  </a:lnTo>
                  <a:lnTo>
                    <a:pt x="841540" y="2590"/>
                  </a:lnTo>
                  <a:lnTo>
                    <a:pt x="833120" y="4292"/>
                  </a:lnTo>
                  <a:lnTo>
                    <a:pt x="826249" y="8928"/>
                  </a:lnTo>
                  <a:lnTo>
                    <a:pt x="821626" y="15798"/>
                  </a:lnTo>
                  <a:lnTo>
                    <a:pt x="819924" y="24206"/>
                  </a:lnTo>
                  <a:lnTo>
                    <a:pt x="821626" y="32626"/>
                  </a:lnTo>
                  <a:lnTo>
                    <a:pt x="826249" y="39497"/>
                  </a:lnTo>
                  <a:lnTo>
                    <a:pt x="833120" y="44119"/>
                  </a:lnTo>
                  <a:lnTo>
                    <a:pt x="841540" y="45821"/>
                  </a:lnTo>
                  <a:lnTo>
                    <a:pt x="849960" y="44119"/>
                  </a:lnTo>
                  <a:lnTo>
                    <a:pt x="856830" y="39497"/>
                  </a:lnTo>
                  <a:lnTo>
                    <a:pt x="861453" y="32626"/>
                  </a:lnTo>
                  <a:lnTo>
                    <a:pt x="863155" y="24206"/>
                  </a:lnTo>
                  <a:close/>
                </a:path>
                <a:path w="1271905" h="1679575">
                  <a:moveTo>
                    <a:pt x="1267637" y="431977"/>
                  </a:moveTo>
                  <a:lnTo>
                    <a:pt x="1266190" y="424853"/>
                  </a:lnTo>
                  <a:lnTo>
                    <a:pt x="1262265" y="419036"/>
                  </a:lnTo>
                  <a:lnTo>
                    <a:pt x="1256449" y="415112"/>
                  </a:lnTo>
                  <a:lnTo>
                    <a:pt x="1249324" y="413677"/>
                  </a:lnTo>
                  <a:lnTo>
                    <a:pt x="1242187" y="415112"/>
                  </a:lnTo>
                  <a:lnTo>
                    <a:pt x="1236370" y="419036"/>
                  </a:lnTo>
                  <a:lnTo>
                    <a:pt x="1232446" y="424853"/>
                  </a:lnTo>
                  <a:lnTo>
                    <a:pt x="1231011" y="431977"/>
                  </a:lnTo>
                  <a:lnTo>
                    <a:pt x="1232446" y="439102"/>
                  </a:lnTo>
                  <a:lnTo>
                    <a:pt x="1236370" y="444906"/>
                  </a:lnTo>
                  <a:lnTo>
                    <a:pt x="1242187" y="448830"/>
                  </a:lnTo>
                  <a:lnTo>
                    <a:pt x="1249324" y="450265"/>
                  </a:lnTo>
                  <a:lnTo>
                    <a:pt x="1256449" y="448830"/>
                  </a:lnTo>
                  <a:lnTo>
                    <a:pt x="1262265" y="444906"/>
                  </a:lnTo>
                  <a:lnTo>
                    <a:pt x="1266190" y="439102"/>
                  </a:lnTo>
                  <a:lnTo>
                    <a:pt x="1267637" y="431977"/>
                  </a:lnTo>
                  <a:close/>
                </a:path>
                <a:path w="1271905" h="1679575">
                  <a:moveTo>
                    <a:pt x="1269530" y="1249476"/>
                  </a:moveTo>
                  <a:lnTo>
                    <a:pt x="1267942" y="1241615"/>
                  </a:lnTo>
                  <a:lnTo>
                    <a:pt x="1263611" y="1235202"/>
                  </a:lnTo>
                  <a:lnTo>
                    <a:pt x="1257185" y="1230871"/>
                  </a:lnTo>
                  <a:lnTo>
                    <a:pt x="1249324" y="1229283"/>
                  </a:lnTo>
                  <a:lnTo>
                    <a:pt x="1241450" y="1230871"/>
                  </a:lnTo>
                  <a:lnTo>
                    <a:pt x="1235024" y="1235202"/>
                  </a:lnTo>
                  <a:lnTo>
                    <a:pt x="1230706" y="1241615"/>
                  </a:lnTo>
                  <a:lnTo>
                    <a:pt x="1229118" y="1249476"/>
                  </a:lnTo>
                  <a:lnTo>
                    <a:pt x="1230706" y="1257338"/>
                  </a:lnTo>
                  <a:lnTo>
                    <a:pt x="1235024" y="1263764"/>
                  </a:lnTo>
                  <a:lnTo>
                    <a:pt x="1241450" y="1268082"/>
                  </a:lnTo>
                  <a:lnTo>
                    <a:pt x="1249324" y="1269669"/>
                  </a:lnTo>
                  <a:lnTo>
                    <a:pt x="1257185" y="1268082"/>
                  </a:lnTo>
                  <a:lnTo>
                    <a:pt x="1263611" y="1263764"/>
                  </a:lnTo>
                  <a:lnTo>
                    <a:pt x="1267942" y="1257338"/>
                  </a:lnTo>
                  <a:lnTo>
                    <a:pt x="1269530" y="1249476"/>
                  </a:lnTo>
                  <a:close/>
                </a:path>
                <a:path w="1271905" h="1679575">
                  <a:moveTo>
                    <a:pt x="1271447" y="24218"/>
                  </a:moveTo>
                  <a:lnTo>
                    <a:pt x="1269707" y="15595"/>
                  </a:lnTo>
                  <a:lnTo>
                    <a:pt x="1264958" y="8559"/>
                  </a:lnTo>
                  <a:lnTo>
                    <a:pt x="1257922" y="3822"/>
                  </a:lnTo>
                  <a:lnTo>
                    <a:pt x="1249324" y="2082"/>
                  </a:lnTo>
                  <a:lnTo>
                    <a:pt x="1240713" y="3822"/>
                  </a:lnTo>
                  <a:lnTo>
                    <a:pt x="1233678" y="8559"/>
                  </a:lnTo>
                  <a:lnTo>
                    <a:pt x="1228940" y="15595"/>
                  </a:lnTo>
                  <a:lnTo>
                    <a:pt x="1227201" y="24218"/>
                  </a:lnTo>
                  <a:lnTo>
                    <a:pt x="1228940" y="32829"/>
                  </a:lnTo>
                  <a:lnTo>
                    <a:pt x="1233678" y="39852"/>
                  </a:lnTo>
                  <a:lnTo>
                    <a:pt x="1240713" y="44602"/>
                  </a:lnTo>
                  <a:lnTo>
                    <a:pt x="1249324" y="46342"/>
                  </a:lnTo>
                  <a:lnTo>
                    <a:pt x="1257922" y="44602"/>
                  </a:lnTo>
                  <a:lnTo>
                    <a:pt x="1264958" y="39852"/>
                  </a:lnTo>
                  <a:lnTo>
                    <a:pt x="1269707" y="32829"/>
                  </a:lnTo>
                  <a:lnTo>
                    <a:pt x="1271447" y="24218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33AC6BC8-63B0-5438-574A-48CD3E3B65B2}"/>
              </a:ext>
            </a:extLst>
          </p:cNvPr>
          <p:cNvGrpSpPr/>
          <p:nvPr/>
        </p:nvGrpSpPr>
        <p:grpSpPr>
          <a:xfrm>
            <a:off x="0" y="0"/>
            <a:ext cx="2868641" cy="1994099"/>
            <a:chOff x="0" y="0"/>
            <a:chExt cx="2868641" cy="1994099"/>
          </a:xfrm>
        </p:grpSpPr>
        <p:sp>
          <p:nvSpPr>
            <p:cNvPr id="10" name="object 10"/>
            <p:cNvSpPr/>
            <p:nvPr/>
          </p:nvSpPr>
          <p:spPr>
            <a:xfrm>
              <a:off x="623705" y="0"/>
              <a:ext cx="99695" cy="99695"/>
            </a:xfrm>
            <a:custGeom>
              <a:avLst/>
              <a:gdLst/>
              <a:ahLst/>
              <a:cxnLst/>
              <a:rect l="l" t="t" r="r" b="b"/>
              <a:pathLst>
                <a:path w="99695" h="99695">
                  <a:moveTo>
                    <a:pt x="99693" y="0"/>
                  </a:moveTo>
                  <a:lnTo>
                    <a:pt x="0" y="99693"/>
                  </a:lnTo>
                  <a:lnTo>
                    <a:pt x="99693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4926" y="0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5">
                  <a:moveTo>
                    <a:pt x="0" y="0"/>
                  </a:moveTo>
                  <a:lnTo>
                    <a:pt x="0" y="65113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362316" y="0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39" h="281940">
                  <a:moveTo>
                    <a:pt x="0" y="0"/>
                  </a:moveTo>
                  <a:lnTo>
                    <a:pt x="281561" y="281561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907134" y="25057"/>
              <a:ext cx="621665" cy="0"/>
            </a:xfrm>
            <a:custGeom>
              <a:avLst/>
              <a:gdLst/>
              <a:ahLst/>
              <a:cxnLst/>
              <a:rect l="l" t="t" r="r" b="b"/>
              <a:pathLst>
                <a:path w="621664">
                  <a:moveTo>
                    <a:pt x="0" y="0"/>
                  </a:moveTo>
                  <a:lnTo>
                    <a:pt x="621360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30326" y="25057"/>
              <a:ext cx="675640" cy="0"/>
            </a:xfrm>
            <a:custGeom>
              <a:avLst/>
              <a:gdLst/>
              <a:ahLst/>
              <a:cxnLst/>
              <a:rect l="l" t="t" r="r" b="b"/>
              <a:pathLst>
                <a:path w="675640">
                  <a:moveTo>
                    <a:pt x="0" y="0"/>
                  </a:moveTo>
                  <a:lnTo>
                    <a:pt x="675157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25056"/>
              <a:ext cx="737235" cy="0"/>
            </a:xfrm>
            <a:custGeom>
              <a:avLst/>
              <a:gdLst/>
              <a:ahLst/>
              <a:cxnLst/>
              <a:rect l="l" t="t" r="r" b="b"/>
              <a:pathLst>
                <a:path w="737235">
                  <a:moveTo>
                    <a:pt x="0" y="0"/>
                  </a:moveTo>
                  <a:lnTo>
                    <a:pt x="736918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3397" y="0"/>
              <a:ext cx="0" cy="276225"/>
            </a:xfrm>
            <a:custGeom>
              <a:avLst/>
              <a:gdLst/>
              <a:ahLst/>
              <a:cxnLst/>
              <a:rect l="l" t="t" r="r" b="b"/>
              <a:pathLst>
                <a:path h="276225">
                  <a:moveTo>
                    <a:pt x="0" y="0"/>
                  </a:moveTo>
                  <a:lnTo>
                    <a:pt x="0" y="276173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860092" y="0"/>
              <a:ext cx="551180" cy="551180"/>
            </a:xfrm>
            <a:custGeom>
              <a:avLst/>
              <a:gdLst/>
              <a:ahLst/>
              <a:cxnLst/>
              <a:rect l="l" t="t" r="r" b="b"/>
              <a:pathLst>
                <a:path w="551180" h="551180">
                  <a:moveTo>
                    <a:pt x="550693" y="0"/>
                  </a:moveTo>
                  <a:lnTo>
                    <a:pt x="0" y="550693"/>
                  </a:lnTo>
                  <a:lnTo>
                    <a:pt x="550693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710790" y="0"/>
              <a:ext cx="0" cy="818515"/>
            </a:xfrm>
            <a:custGeom>
              <a:avLst/>
              <a:gdLst/>
              <a:ahLst/>
              <a:cxnLst/>
              <a:rect l="l" t="t" r="r" b="b"/>
              <a:pathLst>
                <a:path h="818515">
                  <a:moveTo>
                    <a:pt x="0" y="0"/>
                  </a:moveTo>
                  <a:lnTo>
                    <a:pt x="0" y="818426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674947" y="23413"/>
              <a:ext cx="410845" cy="0"/>
            </a:xfrm>
            <a:custGeom>
              <a:avLst/>
              <a:gdLst/>
              <a:ahLst/>
              <a:cxnLst/>
              <a:rect l="l" t="t" r="r" b="b"/>
              <a:pathLst>
                <a:path w="410844">
                  <a:moveTo>
                    <a:pt x="410781" y="0"/>
                  </a:moveTo>
                  <a:lnTo>
                    <a:pt x="0" y="0"/>
                  </a:lnTo>
                  <a:lnTo>
                    <a:pt x="41078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77609" y="362545"/>
              <a:ext cx="1330960" cy="0"/>
            </a:xfrm>
            <a:custGeom>
              <a:avLst/>
              <a:gdLst/>
              <a:ahLst/>
              <a:cxnLst/>
              <a:rect l="l" t="t" r="r" b="b"/>
              <a:pathLst>
                <a:path w="1330960">
                  <a:moveTo>
                    <a:pt x="0" y="0"/>
                  </a:moveTo>
                  <a:lnTo>
                    <a:pt x="1330502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373300" y="0"/>
              <a:ext cx="0" cy="594995"/>
            </a:xfrm>
            <a:custGeom>
              <a:avLst/>
              <a:gdLst/>
              <a:ahLst/>
              <a:cxnLst/>
              <a:rect l="l" t="t" r="r" b="b"/>
              <a:pathLst>
                <a:path h="594995">
                  <a:moveTo>
                    <a:pt x="0" y="0"/>
                  </a:moveTo>
                  <a:lnTo>
                    <a:pt x="0" y="594385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3096" y="0"/>
              <a:ext cx="395605" cy="395605"/>
            </a:xfrm>
            <a:custGeom>
              <a:avLst/>
              <a:gdLst/>
              <a:ahLst/>
              <a:cxnLst/>
              <a:rect l="l" t="t" r="r" b="b"/>
              <a:pathLst>
                <a:path w="395605" h="395605">
                  <a:moveTo>
                    <a:pt x="395270" y="0"/>
                  </a:moveTo>
                  <a:lnTo>
                    <a:pt x="0" y="395232"/>
                  </a:lnTo>
                  <a:lnTo>
                    <a:pt x="39527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5811" y="4554"/>
              <a:ext cx="0" cy="377190"/>
            </a:xfrm>
            <a:custGeom>
              <a:avLst/>
              <a:gdLst/>
              <a:ahLst/>
              <a:cxnLst/>
              <a:rect l="l" t="t" r="r" b="b"/>
              <a:pathLst>
                <a:path h="377190">
                  <a:moveTo>
                    <a:pt x="0" y="0"/>
                  </a:moveTo>
                  <a:lnTo>
                    <a:pt x="0" y="376834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0"/>
              <a:ext cx="386080" cy="386080"/>
            </a:xfrm>
            <a:custGeom>
              <a:avLst/>
              <a:gdLst/>
              <a:ahLst/>
              <a:cxnLst/>
              <a:rect l="l" t="t" r="r" b="b"/>
              <a:pathLst>
                <a:path w="386080" h="386080">
                  <a:moveTo>
                    <a:pt x="385931" y="0"/>
                  </a:moveTo>
                  <a:lnTo>
                    <a:pt x="0" y="385921"/>
                  </a:lnTo>
                </a:path>
                <a:path w="386080" h="386080">
                  <a:moveTo>
                    <a:pt x="0" y="385921"/>
                  </a:moveTo>
                  <a:lnTo>
                    <a:pt x="385931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337493"/>
              <a:ext cx="522605" cy="522605"/>
            </a:xfrm>
            <a:custGeom>
              <a:avLst/>
              <a:gdLst/>
              <a:ahLst/>
              <a:cxnLst/>
              <a:rect l="l" t="t" r="r" b="b"/>
              <a:pathLst>
                <a:path w="522605" h="522605">
                  <a:moveTo>
                    <a:pt x="0" y="0"/>
                  </a:moveTo>
                  <a:lnTo>
                    <a:pt x="522171" y="522181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362531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0" y="0"/>
                  </a:moveTo>
                  <a:lnTo>
                    <a:pt x="129463" y="2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916109" y="22875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415" y="603376"/>
                  </a:moveTo>
                  <a:lnTo>
                    <a:pt x="0" y="0"/>
                  </a:lnTo>
                  <a:lnTo>
                    <a:pt x="603415" y="60337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682597" y="699988"/>
              <a:ext cx="1070610" cy="0"/>
            </a:xfrm>
            <a:custGeom>
              <a:avLst/>
              <a:gdLst/>
              <a:ahLst/>
              <a:cxnLst/>
              <a:rect l="l" t="t" r="r" b="b"/>
              <a:pathLst>
                <a:path w="1070610">
                  <a:moveTo>
                    <a:pt x="0" y="0"/>
                  </a:moveTo>
                  <a:lnTo>
                    <a:pt x="1070432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381908" y="32026"/>
              <a:ext cx="996950" cy="996950"/>
            </a:xfrm>
            <a:custGeom>
              <a:avLst/>
              <a:gdLst/>
              <a:ahLst/>
              <a:cxnLst/>
              <a:rect l="l" t="t" r="r" b="b"/>
              <a:pathLst>
                <a:path w="996950" h="996950">
                  <a:moveTo>
                    <a:pt x="996861" y="0"/>
                  </a:moveTo>
                  <a:lnTo>
                    <a:pt x="0" y="996835"/>
                  </a:lnTo>
                  <a:lnTo>
                    <a:pt x="996861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2049885" y="239983"/>
              <a:ext cx="0" cy="581025"/>
            </a:xfrm>
            <a:custGeom>
              <a:avLst/>
              <a:gdLst/>
              <a:ahLst/>
              <a:cxnLst/>
              <a:rect l="l" t="t" r="r" b="b"/>
              <a:pathLst>
                <a:path h="581025">
                  <a:moveTo>
                    <a:pt x="0" y="580923"/>
                  </a:moveTo>
                  <a:lnTo>
                    <a:pt x="0" y="0"/>
                  </a:lnTo>
                  <a:lnTo>
                    <a:pt x="0" y="580923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1311285" y="360884"/>
              <a:ext cx="463550" cy="0"/>
            </a:xfrm>
            <a:custGeom>
              <a:avLst/>
              <a:gdLst/>
              <a:ahLst/>
              <a:cxnLst/>
              <a:rect l="l" t="t" r="r" b="b"/>
              <a:pathLst>
                <a:path w="463550">
                  <a:moveTo>
                    <a:pt x="463143" y="0"/>
                  </a:moveTo>
                  <a:lnTo>
                    <a:pt x="0" y="0"/>
                  </a:lnTo>
                  <a:lnTo>
                    <a:pt x="463143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1712414" y="73379"/>
              <a:ext cx="0" cy="914400"/>
            </a:xfrm>
            <a:custGeom>
              <a:avLst/>
              <a:gdLst/>
              <a:ahLst/>
              <a:cxnLst/>
              <a:rect l="l" t="t" r="r" b="b"/>
              <a:pathLst>
                <a:path h="914400">
                  <a:moveTo>
                    <a:pt x="0" y="914120"/>
                  </a:moveTo>
                  <a:lnTo>
                    <a:pt x="0" y="0"/>
                  </a:lnTo>
                  <a:lnTo>
                    <a:pt x="0" y="91412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699988"/>
              <a:ext cx="509905" cy="0"/>
            </a:xfrm>
            <a:custGeom>
              <a:avLst/>
              <a:gdLst/>
              <a:ahLst/>
              <a:cxnLst/>
              <a:rect l="l" t="t" r="r" b="b"/>
              <a:pathLst>
                <a:path w="509905">
                  <a:moveTo>
                    <a:pt x="0" y="0"/>
                  </a:moveTo>
                  <a:lnTo>
                    <a:pt x="509564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567526" y="217671"/>
              <a:ext cx="1301115" cy="1301115"/>
            </a:xfrm>
            <a:custGeom>
              <a:avLst/>
              <a:gdLst/>
              <a:ahLst/>
              <a:cxnLst/>
              <a:rect l="l" t="t" r="r" b="b"/>
              <a:pathLst>
                <a:path w="1301114" h="1301115">
                  <a:moveTo>
                    <a:pt x="1300556" y="1300505"/>
                  </a:moveTo>
                  <a:lnTo>
                    <a:pt x="0" y="0"/>
                  </a:lnTo>
                  <a:lnTo>
                    <a:pt x="1300556" y="130050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5" name="object 35"/>
            <p:cNvSpPr/>
            <p:nvPr/>
          </p:nvSpPr>
          <p:spPr>
            <a:xfrm>
              <a:off x="2048240" y="687166"/>
              <a:ext cx="0" cy="361950"/>
            </a:xfrm>
            <a:custGeom>
              <a:avLst/>
              <a:gdLst/>
              <a:ahLst/>
              <a:cxnLst/>
              <a:rect l="l" t="t" r="r" b="b"/>
              <a:pathLst>
                <a:path h="361950">
                  <a:moveTo>
                    <a:pt x="0" y="0"/>
                  </a:moveTo>
                  <a:lnTo>
                    <a:pt x="0" y="361518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6" name="object 36"/>
            <p:cNvSpPr/>
            <p:nvPr/>
          </p:nvSpPr>
          <p:spPr>
            <a:xfrm>
              <a:off x="1712414" y="407658"/>
              <a:ext cx="0" cy="920750"/>
            </a:xfrm>
            <a:custGeom>
              <a:avLst/>
              <a:gdLst/>
              <a:ahLst/>
              <a:cxnLst/>
              <a:rect l="l" t="t" r="r" b="b"/>
              <a:pathLst>
                <a:path h="920750">
                  <a:moveTo>
                    <a:pt x="0" y="920534"/>
                  </a:moveTo>
                  <a:lnTo>
                    <a:pt x="0" y="0"/>
                  </a:lnTo>
                  <a:lnTo>
                    <a:pt x="0" y="920534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7" name="object 37"/>
            <p:cNvSpPr/>
            <p:nvPr/>
          </p:nvSpPr>
          <p:spPr>
            <a:xfrm>
              <a:off x="471794" y="471815"/>
              <a:ext cx="792480" cy="792480"/>
            </a:xfrm>
            <a:custGeom>
              <a:avLst/>
              <a:gdLst/>
              <a:ahLst/>
              <a:cxnLst/>
              <a:rect l="l" t="t" r="r" b="b"/>
              <a:pathLst>
                <a:path w="792480" h="792480">
                  <a:moveTo>
                    <a:pt x="792200" y="0"/>
                  </a:moveTo>
                  <a:lnTo>
                    <a:pt x="0" y="792226"/>
                  </a:lnTo>
                  <a:lnTo>
                    <a:pt x="79220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8" name="object 38"/>
            <p:cNvSpPr/>
            <p:nvPr/>
          </p:nvSpPr>
          <p:spPr>
            <a:xfrm>
              <a:off x="197980" y="1037487"/>
              <a:ext cx="1339850" cy="0"/>
            </a:xfrm>
            <a:custGeom>
              <a:avLst/>
              <a:gdLst/>
              <a:ahLst/>
              <a:cxnLst/>
              <a:rect l="l" t="t" r="r" b="b"/>
              <a:pathLst>
                <a:path w="1339850">
                  <a:moveTo>
                    <a:pt x="0" y="0"/>
                  </a:moveTo>
                  <a:lnTo>
                    <a:pt x="1339837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9" name="object 39"/>
            <p:cNvSpPr/>
            <p:nvPr/>
          </p:nvSpPr>
          <p:spPr>
            <a:xfrm>
              <a:off x="0" y="475866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247650" h="247650">
                  <a:moveTo>
                    <a:pt x="0" y="247523"/>
                  </a:moveTo>
                  <a:lnTo>
                    <a:pt x="247522" y="0"/>
                  </a:lnTo>
                  <a:lnTo>
                    <a:pt x="0" y="24752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0" name="object 40"/>
            <p:cNvSpPr/>
            <p:nvPr/>
          </p:nvSpPr>
          <p:spPr>
            <a:xfrm>
              <a:off x="25030" y="601654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5">
                  <a:moveTo>
                    <a:pt x="0" y="532536"/>
                  </a:moveTo>
                  <a:lnTo>
                    <a:pt x="0" y="0"/>
                  </a:lnTo>
                  <a:lnTo>
                    <a:pt x="0" y="53253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1" name="object 41"/>
            <p:cNvSpPr/>
            <p:nvPr/>
          </p:nvSpPr>
          <p:spPr>
            <a:xfrm>
              <a:off x="0" y="209577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0" y="176334"/>
                  </a:moveTo>
                  <a:lnTo>
                    <a:pt x="176333" y="0"/>
                  </a:lnTo>
                  <a:lnTo>
                    <a:pt x="0" y="176334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1720911" y="708536"/>
              <a:ext cx="994410" cy="993775"/>
            </a:xfrm>
            <a:custGeom>
              <a:avLst/>
              <a:gdLst/>
              <a:ahLst/>
              <a:cxnLst/>
              <a:rect l="l" t="t" r="r" b="b"/>
              <a:pathLst>
                <a:path w="994410" h="993775">
                  <a:moveTo>
                    <a:pt x="993787" y="0"/>
                  </a:moveTo>
                  <a:lnTo>
                    <a:pt x="0" y="993724"/>
                  </a:lnTo>
                  <a:lnTo>
                    <a:pt x="993787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8815" y="1374956"/>
              <a:ext cx="818515" cy="0"/>
            </a:xfrm>
            <a:custGeom>
              <a:avLst/>
              <a:gdLst/>
              <a:ahLst/>
              <a:cxnLst/>
              <a:rect l="l" t="t" r="r" b="b"/>
              <a:pathLst>
                <a:path w="818514">
                  <a:moveTo>
                    <a:pt x="0" y="0"/>
                  </a:moveTo>
                  <a:lnTo>
                    <a:pt x="818352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4" name="object 44"/>
            <p:cNvSpPr/>
            <p:nvPr/>
          </p:nvSpPr>
          <p:spPr>
            <a:xfrm>
              <a:off x="2049885" y="1022024"/>
              <a:ext cx="0" cy="367030"/>
            </a:xfrm>
            <a:custGeom>
              <a:avLst/>
              <a:gdLst/>
              <a:ahLst/>
              <a:cxnLst/>
              <a:rect l="l" t="t" r="r" b="b"/>
              <a:pathLst>
                <a:path h="367030">
                  <a:moveTo>
                    <a:pt x="0" y="366750"/>
                  </a:moveTo>
                  <a:lnTo>
                    <a:pt x="0" y="0"/>
                  </a:lnTo>
                  <a:lnTo>
                    <a:pt x="0" y="36675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5" name="object 45"/>
            <p:cNvSpPr/>
            <p:nvPr/>
          </p:nvSpPr>
          <p:spPr>
            <a:xfrm>
              <a:off x="931762" y="594304"/>
              <a:ext cx="1222375" cy="1222375"/>
            </a:xfrm>
            <a:custGeom>
              <a:avLst/>
              <a:gdLst/>
              <a:ahLst/>
              <a:cxnLst/>
              <a:rect l="l" t="t" r="r" b="b"/>
              <a:pathLst>
                <a:path w="1222375" h="1222375">
                  <a:moveTo>
                    <a:pt x="1222184" y="1222184"/>
                  </a:moveTo>
                  <a:lnTo>
                    <a:pt x="0" y="0"/>
                  </a:lnTo>
                  <a:lnTo>
                    <a:pt x="1222184" y="1222184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6" name="object 46"/>
            <p:cNvSpPr/>
            <p:nvPr/>
          </p:nvSpPr>
          <p:spPr>
            <a:xfrm>
              <a:off x="1373300" y="842443"/>
              <a:ext cx="0" cy="726440"/>
            </a:xfrm>
            <a:custGeom>
              <a:avLst/>
              <a:gdLst/>
              <a:ahLst/>
              <a:cxnLst/>
              <a:rect l="l" t="t" r="r" b="b"/>
              <a:pathLst>
                <a:path h="726440">
                  <a:moveTo>
                    <a:pt x="0" y="0"/>
                  </a:moveTo>
                  <a:lnTo>
                    <a:pt x="0" y="725906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0" y="1374956"/>
              <a:ext cx="473075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2916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233901" y="1233951"/>
              <a:ext cx="618490" cy="617855"/>
            </a:xfrm>
            <a:custGeom>
              <a:avLst/>
              <a:gdLst/>
              <a:ahLst/>
              <a:cxnLst/>
              <a:rect l="l" t="t" r="r" b="b"/>
              <a:pathLst>
                <a:path w="618489" h="617855">
                  <a:moveTo>
                    <a:pt x="617893" y="0"/>
                  </a:moveTo>
                  <a:lnTo>
                    <a:pt x="0" y="617842"/>
                  </a:lnTo>
                  <a:lnTo>
                    <a:pt x="617893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712414" y="1297307"/>
              <a:ext cx="0" cy="491490"/>
            </a:xfrm>
            <a:custGeom>
              <a:avLst/>
              <a:gdLst/>
              <a:ahLst/>
              <a:cxnLst/>
              <a:rect l="l" t="t" r="r" b="b"/>
              <a:pathLst>
                <a:path h="491489">
                  <a:moveTo>
                    <a:pt x="0" y="491147"/>
                  </a:moveTo>
                  <a:lnTo>
                    <a:pt x="0" y="0"/>
                  </a:lnTo>
                  <a:lnTo>
                    <a:pt x="0" y="491147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0" name="object 50"/>
            <p:cNvSpPr/>
            <p:nvPr/>
          </p:nvSpPr>
          <p:spPr>
            <a:xfrm>
              <a:off x="416802" y="1091764"/>
              <a:ext cx="902335" cy="902335"/>
            </a:xfrm>
            <a:custGeom>
              <a:avLst/>
              <a:gdLst/>
              <a:ahLst/>
              <a:cxnLst/>
              <a:rect l="l" t="t" r="r" b="b"/>
              <a:pathLst>
                <a:path w="902335" h="902335">
                  <a:moveTo>
                    <a:pt x="0" y="0"/>
                  </a:moveTo>
                  <a:lnTo>
                    <a:pt x="902182" y="90222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84691" y="1373313"/>
              <a:ext cx="367030" cy="0"/>
            </a:xfrm>
            <a:custGeom>
              <a:avLst/>
              <a:gdLst/>
              <a:ahLst/>
              <a:cxnLst/>
              <a:rect l="l" t="t" r="r" b="b"/>
              <a:pathLst>
                <a:path w="367030">
                  <a:moveTo>
                    <a:pt x="366407" y="0"/>
                  </a:moveTo>
                  <a:lnTo>
                    <a:pt x="0" y="0"/>
                  </a:lnTo>
                  <a:lnTo>
                    <a:pt x="36640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17069" y="1329548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19">
                  <a:moveTo>
                    <a:pt x="426707" y="0"/>
                  </a:moveTo>
                  <a:lnTo>
                    <a:pt x="0" y="426669"/>
                  </a:lnTo>
                  <a:lnTo>
                    <a:pt x="426707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378" y="4203"/>
              <a:ext cx="2400935" cy="1727835"/>
            </a:xfrm>
            <a:custGeom>
              <a:avLst/>
              <a:gdLst/>
              <a:ahLst/>
              <a:cxnLst/>
              <a:rect l="l" t="t" r="r" b="b"/>
              <a:pathLst>
                <a:path w="2400935" h="1727835">
                  <a:moveTo>
                    <a:pt x="35890" y="12103"/>
                  </a:moveTo>
                  <a:lnTo>
                    <a:pt x="28778" y="4991"/>
                  </a:lnTo>
                  <a:lnTo>
                    <a:pt x="11252" y="4991"/>
                  </a:lnTo>
                  <a:lnTo>
                    <a:pt x="4152" y="12103"/>
                  </a:lnTo>
                  <a:lnTo>
                    <a:pt x="4152" y="29629"/>
                  </a:lnTo>
                  <a:lnTo>
                    <a:pt x="11252" y="36741"/>
                  </a:lnTo>
                  <a:lnTo>
                    <a:pt x="20015" y="36741"/>
                  </a:lnTo>
                  <a:lnTo>
                    <a:pt x="28778" y="36741"/>
                  </a:lnTo>
                  <a:lnTo>
                    <a:pt x="35890" y="29629"/>
                  </a:lnTo>
                  <a:lnTo>
                    <a:pt x="35890" y="12103"/>
                  </a:lnTo>
                  <a:close/>
                </a:path>
                <a:path w="2400935" h="1727835">
                  <a:moveTo>
                    <a:pt x="38049" y="685101"/>
                  </a:moveTo>
                  <a:lnTo>
                    <a:pt x="30695" y="677748"/>
                  </a:lnTo>
                  <a:lnTo>
                    <a:pt x="21640" y="677748"/>
                  </a:lnTo>
                  <a:lnTo>
                    <a:pt x="12585" y="677748"/>
                  </a:lnTo>
                  <a:lnTo>
                    <a:pt x="5232" y="685101"/>
                  </a:lnTo>
                  <a:lnTo>
                    <a:pt x="5232" y="703211"/>
                  </a:lnTo>
                  <a:lnTo>
                    <a:pt x="12585" y="710577"/>
                  </a:lnTo>
                  <a:lnTo>
                    <a:pt x="30695" y="710577"/>
                  </a:lnTo>
                  <a:lnTo>
                    <a:pt x="38049" y="703211"/>
                  </a:lnTo>
                  <a:lnTo>
                    <a:pt x="38049" y="685101"/>
                  </a:lnTo>
                  <a:close/>
                </a:path>
                <a:path w="2400935" h="1727835">
                  <a:moveTo>
                    <a:pt x="40030" y="356679"/>
                  </a:moveTo>
                  <a:lnTo>
                    <a:pt x="38455" y="348894"/>
                  </a:lnTo>
                  <a:lnTo>
                    <a:pt x="34163" y="342544"/>
                  </a:lnTo>
                  <a:lnTo>
                    <a:pt x="27800" y="338251"/>
                  </a:lnTo>
                  <a:lnTo>
                    <a:pt x="20015" y="336677"/>
                  </a:lnTo>
                  <a:lnTo>
                    <a:pt x="12230" y="338251"/>
                  </a:lnTo>
                  <a:lnTo>
                    <a:pt x="5867" y="342544"/>
                  </a:lnTo>
                  <a:lnTo>
                    <a:pt x="1574" y="348894"/>
                  </a:lnTo>
                  <a:lnTo>
                    <a:pt x="0" y="356679"/>
                  </a:lnTo>
                  <a:lnTo>
                    <a:pt x="1574" y="364477"/>
                  </a:lnTo>
                  <a:lnTo>
                    <a:pt x="5867" y="370827"/>
                  </a:lnTo>
                  <a:lnTo>
                    <a:pt x="12230" y="375119"/>
                  </a:lnTo>
                  <a:lnTo>
                    <a:pt x="20015" y="376682"/>
                  </a:lnTo>
                  <a:lnTo>
                    <a:pt x="27800" y="375119"/>
                  </a:lnTo>
                  <a:lnTo>
                    <a:pt x="34163" y="370827"/>
                  </a:lnTo>
                  <a:lnTo>
                    <a:pt x="38455" y="364477"/>
                  </a:lnTo>
                  <a:lnTo>
                    <a:pt x="40030" y="356679"/>
                  </a:lnTo>
                  <a:close/>
                </a:path>
                <a:path w="2400935" h="1727835">
                  <a:moveTo>
                    <a:pt x="374484" y="355942"/>
                  </a:moveTo>
                  <a:lnTo>
                    <a:pt x="373900" y="353707"/>
                  </a:lnTo>
                  <a:lnTo>
                    <a:pt x="372910" y="351701"/>
                  </a:lnTo>
                  <a:lnTo>
                    <a:pt x="370865" y="346036"/>
                  </a:lnTo>
                  <a:lnTo>
                    <a:pt x="365480" y="341972"/>
                  </a:lnTo>
                  <a:lnTo>
                    <a:pt x="352729" y="341972"/>
                  </a:lnTo>
                  <a:lnTo>
                    <a:pt x="347332" y="346075"/>
                  </a:lnTo>
                  <a:lnTo>
                    <a:pt x="345300" y="351777"/>
                  </a:lnTo>
                  <a:lnTo>
                    <a:pt x="344360" y="353771"/>
                  </a:lnTo>
                  <a:lnTo>
                    <a:pt x="343776" y="355968"/>
                  </a:lnTo>
                  <a:lnTo>
                    <a:pt x="343776" y="366814"/>
                  </a:lnTo>
                  <a:lnTo>
                    <a:pt x="350659" y="373684"/>
                  </a:lnTo>
                  <a:lnTo>
                    <a:pt x="359130" y="373684"/>
                  </a:lnTo>
                  <a:lnTo>
                    <a:pt x="367601" y="373684"/>
                  </a:lnTo>
                  <a:lnTo>
                    <a:pt x="374484" y="366814"/>
                  </a:lnTo>
                  <a:lnTo>
                    <a:pt x="374484" y="355942"/>
                  </a:lnTo>
                  <a:close/>
                </a:path>
                <a:path w="2400935" h="1727835">
                  <a:moveTo>
                    <a:pt x="376593" y="1708226"/>
                  </a:moveTo>
                  <a:lnTo>
                    <a:pt x="375094" y="1700784"/>
                  </a:lnTo>
                  <a:lnTo>
                    <a:pt x="370992" y="1694700"/>
                  </a:lnTo>
                  <a:lnTo>
                    <a:pt x="364921" y="1690611"/>
                  </a:lnTo>
                  <a:lnTo>
                    <a:pt x="357466" y="1689100"/>
                  </a:lnTo>
                  <a:lnTo>
                    <a:pt x="350024" y="1690611"/>
                  </a:lnTo>
                  <a:lnTo>
                    <a:pt x="343941" y="1694700"/>
                  </a:lnTo>
                  <a:lnTo>
                    <a:pt x="339839" y="1700784"/>
                  </a:lnTo>
                  <a:lnTo>
                    <a:pt x="338328" y="1708226"/>
                  </a:lnTo>
                  <a:lnTo>
                    <a:pt x="339839" y="1715681"/>
                  </a:lnTo>
                  <a:lnTo>
                    <a:pt x="343941" y="1721777"/>
                  </a:lnTo>
                  <a:lnTo>
                    <a:pt x="350024" y="1725879"/>
                  </a:lnTo>
                  <a:lnTo>
                    <a:pt x="357466" y="1727377"/>
                  </a:lnTo>
                  <a:lnTo>
                    <a:pt x="364921" y="1725879"/>
                  </a:lnTo>
                  <a:lnTo>
                    <a:pt x="370992" y="1721777"/>
                  </a:lnTo>
                  <a:lnTo>
                    <a:pt x="375094" y="1715681"/>
                  </a:lnTo>
                  <a:lnTo>
                    <a:pt x="376593" y="1708226"/>
                  </a:lnTo>
                  <a:close/>
                </a:path>
                <a:path w="2400935" h="1727835">
                  <a:moveTo>
                    <a:pt x="377545" y="694156"/>
                  </a:moveTo>
                  <a:lnTo>
                    <a:pt x="376097" y="686993"/>
                  </a:lnTo>
                  <a:lnTo>
                    <a:pt x="372148" y="681126"/>
                  </a:lnTo>
                  <a:lnTo>
                    <a:pt x="366293" y="677176"/>
                  </a:lnTo>
                  <a:lnTo>
                    <a:pt x="359117" y="675728"/>
                  </a:lnTo>
                  <a:lnTo>
                    <a:pt x="351955" y="677176"/>
                  </a:lnTo>
                  <a:lnTo>
                    <a:pt x="346087" y="681126"/>
                  </a:lnTo>
                  <a:lnTo>
                    <a:pt x="342138" y="686993"/>
                  </a:lnTo>
                  <a:lnTo>
                    <a:pt x="340690" y="694156"/>
                  </a:lnTo>
                  <a:lnTo>
                    <a:pt x="342138" y="701332"/>
                  </a:lnTo>
                  <a:lnTo>
                    <a:pt x="346087" y="707199"/>
                  </a:lnTo>
                  <a:lnTo>
                    <a:pt x="351955" y="711149"/>
                  </a:lnTo>
                  <a:lnTo>
                    <a:pt x="359117" y="712597"/>
                  </a:lnTo>
                  <a:lnTo>
                    <a:pt x="366293" y="711149"/>
                  </a:lnTo>
                  <a:lnTo>
                    <a:pt x="372148" y="707199"/>
                  </a:lnTo>
                  <a:lnTo>
                    <a:pt x="376097" y="701332"/>
                  </a:lnTo>
                  <a:lnTo>
                    <a:pt x="377545" y="694156"/>
                  </a:lnTo>
                  <a:close/>
                </a:path>
                <a:path w="2400935" h="1727835">
                  <a:moveTo>
                    <a:pt x="379984" y="20866"/>
                  </a:moveTo>
                  <a:lnTo>
                    <a:pt x="378345" y="12738"/>
                  </a:lnTo>
                  <a:lnTo>
                    <a:pt x="373875" y="6108"/>
                  </a:lnTo>
                  <a:lnTo>
                    <a:pt x="367245" y="1638"/>
                  </a:lnTo>
                  <a:lnTo>
                    <a:pt x="359117" y="0"/>
                  </a:lnTo>
                  <a:lnTo>
                    <a:pt x="351002" y="1638"/>
                  </a:lnTo>
                  <a:lnTo>
                    <a:pt x="344373" y="6108"/>
                  </a:lnTo>
                  <a:lnTo>
                    <a:pt x="339890" y="12738"/>
                  </a:lnTo>
                  <a:lnTo>
                    <a:pt x="338251" y="20866"/>
                  </a:lnTo>
                  <a:lnTo>
                    <a:pt x="339890" y="28981"/>
                  </a:lnTo>
                  <a:lnTo>
                    <a:pt x="344373" y="35610"/>
                  </a:lnTo>
                  <a:lnTo>
                    <a:pt x="351002" y="40081"/>
                  </a:lnTo>
                  <a:lnTo>
                    <a:pt x="359117" y="41719"/>
                  </a:lnTo>
                  <a:lnTo>
                    <a:pt x="367245" y="40081"/>
                  </a:lnTo>
                  <a:lnTo>
                    <a:pt x="373875" y="35610"/>
                  </a:lnTo>
                  <a:lnTo>
                    <a:pt x="378345" y="28981"/>
                  </a:lnTo>
                  <a:lnTo>
                    <a:pt x="379984" y="20866"/>
                  </a:lnTo>
                  <a:close/>
                </a:path>
                <a:path w="2400935" h="1727835">
                  <a:moveTo>
                    <a:pt x="709269" y="687870"/>
                  </a:moveTo>
                  <a:lnTo>
                    <a:pt x="702843" y="681469"/>
                  </a:lnTo>
                  <a:lnTo>
                    <a:pt x="687031" y="681469"/>
                  </a:lnTo>
                  <a:lnTo>
                    <a:pt x="680618" y="687870"/>
                  </a:lnTo>
                  <a:lnTo>
                    <a:pt x="680618" y="703694"/>
                  </a:lnTo>
                  <a:lnTo>
                    <a:pt x="687031" y="710107"/>
                  </a:lnTo>
                  <a:lnTo>
                    <a:pt x="694944" y="710107"/>
                  </a:lnTo>
                  <a:lnTo>
                    <a:pt x="702843" y="710107"/>
                  </a:lnTo>
                  <a:lnTo>
                    <a:pt x="709269" y="703694"/>
                  </a:lnTo>
                  <a:lnTo>
                    <a:pt x="709269" y="687870"/>
                  </a:lnTo>
                  <a:close/>
                </a:path>
                <a:path w="2400935" h="1727835">
                  <a:moveTo>
                    <a:pt x="713143" y="1699107"/>
                  </a:moveTo>
                  <a:lnTo>
                    <a:pt x="705739" y="1691703"/>
                  </a:lnTo>
                  <a:lnTo>
                    <a:pt x="696607" y="1691703"/>
                  </a:lnTo>
                  <a:lnTo>
                    <a:pt x="687476" y="1691703"/>
                  </a:lnTo>
                  <a:lnTo>
                    <a:pt x="680072" y="1699107"/>
                  </a:lnTo>
                  <a:lnTo>
                    <a:pt x="680072" y="1717370"/>
                  </a:lnTo>
                  <a:lnTo>
                    <a:pt x="687476" y="1724774"/>
                  </a:lnTo>
                  <a:lnTo>
                    <a:pt x="705739" y="1724774"/>
                  </a:lnTo>
                  <a:lnTo>
                    <a:pt x="713143" y="1717370"/>
                  </a:lnTo>
                  <a:lnTo>
                    <a:pt x="713143" y="1699107"/>
                  </a:lnTo>
                  <a:close/>
                </a:path>
                <a:path w="2400935" h="1727835">
                  <a:moveTo>
                    <a:pt x="713879" y="1365440"/>
                  </a:moveTo>
                  <a:lnTo>
                    <a:pt x="712711" y="1362049"/>
                  </a:lnTo>
                  <a:lnTo>
                    <a:pt x="710742" y="1359242"/>
                  </a:lnTo>
                  <a:lnTo>
                    <a:pt x="707428" y="1353972"/>
                  </a:lnTo>
                  <a:lnTo>
                    <a:pt x="701624" y="1350441"/>
                  </a:lnTo>
                  <a:lnTo>
                    <a:pt x="694956" y="1350441"/>
                  </a:lnTo>
                  <a:lnTo>
                    <a:pt x="687692" y="1351915"/>
                  </a:lnTo>
                  <a:lnTo>
                    <a:pt x="681748" y="1355915"/>
                  </a:lnTo>
                  <a:lnTo>
                    <a:pt x="677748" y="1361859"/>
                  </a:lnTo>
                  <a:lnTo>
                    <a:pt x="676275" y="1369123"/>
                  </a:lnTo>
                  <a:lnTo>
                    <a:pt x="677748" y="1376387"/>
                  </a:lnTo>
                  <a:lnTo>
                    <a:pt x="681748" y="1382318"/>
                  </a:lnTo>
                  <a:lnTo>
                    <a:pt x="687692" y="1386319"/>
                  </a:lnTo>
                  <a:lnTo>
                    <a:pt x="694956" y="1387792"/>
                  </a:lnTo>
                  <a:lnTo>
                    <a:pt x="701598" y="1387792"/>
                  </a:lnTo>
                  <a:lnTo>
                    <a:pt x="707390" y="1384287"/>
                  </a:lnTo>
                  <a:lnTo>
                    <a:pt x="710717" y="1379042"/>
                  </a:lnTo>
                  <a:lnTo>
                    <a:pt x="712698" y="1376235"/>
                  </a:lnTo>
                  <a:lnTo>
                    <a:pt x="713879" y="1372831"/>
                  </a:lnTo>
                  <a:lnTo>
                    <a:pt x="713879" y="1365440"/>
                  </a:lnTo>
                  <a:close/>
                </a:path>
                <a:path w="2400935" h="1727835">
                  <a:moveTo>
                    <a:pt x="1048575" y="686155"/>
                  </a:moveTo>
                  <a:lnTo>
                    <a:pt x="1042085" y="679665"/>
                  </a:lnTo>
                  <a:lnTo>
                    <a:pt x="1034072" y="679665"/>
                  </a:lnTo>
                  <a:lnTo>
                    <a:pt x="1026058" y="679665"/>
                  </a:lnTo>
                  <a:lnTo>
                    <a:pt x="1019568" y="686155"/>
                  </a:lnTo>
                  <a:lnTo>
                    <a:pt x="1019568" y="702183"/>
                  </a:lnTo>
                  <a:lnTo>
                    <a:pt x="1026058" y="708672"/>
                  </a:lnTo>
                  <a:lnTo>
                    <a:pt x="1042085" y="708672"/>
                  </a:lnTo>
                  <a:lnTo>
                    <a:pt x="1048575" y="702183"/>
                  </a:lnTo>
                  <a:lnTo>
                    <a:pt x="1048575" y="686155"/>
                  </a:lnTo>
                  <a:close/>
                </a:path>
                <a:path w="2400935" h="1727835">
                  <a:moveTo>
                    <a:pt x="1050429" y="1024242"/>
                  </a:moveTo>
                  <a:lnTo>
                    <a:pt x="1043101" y="1016927"/>
                  </a:lnTo>
                  <a:lnTo>
                    <a:pt x="1025042" y="1016927"/>
                  </a:lnTo>
                  <a:lnTo>
                    <a:pt x="1017714" y="1024242"/>
                  </a:lnTo>
                  <a:lnTo>
                    <a:pt x="1017714" y="1042327"/>
                  </a:lnTo>
                  <a:lnTo>
                    <a:pt x="1025042" y="1049642"/>
                  </a:lnTo>
                  <a:lnTo>
                    <a:pt x="1034072" y="1049642"/>
                  </a:lnTo>
                  <a:lnTo>
                    <a:pt x="1043101" y="1049642"/>
                  </a:lnTo>
                  <a:lnTo>
                    <a:pt x="1050429" y="1042327"/>
                  </a:lnTo>
                  <a:lnTo>
                    <a:pt x="1050429" y="1024242"/>
                  </a:lnTo>
                  <a:close/>
                </a:path>
                <a:path w="2400935" h="1727835">
                  <a:moveTo>
                    <a:pt x="1052664" y="1708238"/>
                  </a:moveTo>
                  <a:lnTo>
                    <a:pt x="1051204" y="1700999"/>
                  </a:lnTo>
                  <a:lnTo>
                    <a:pt x="1047216" y="1695094"/>
                  </a:lnTo>
                  <a:lnTo>
                    <a:pt x="1041311" y="1691106"/>
                  </a:lnTo>
                  <a:lnTo>
                    <a:pt x="1034072" y="1689646"/>
                  </a:lnTo>
                  <a:lnTo>
                    <a:pt x="1026833" y="1691106"/>
                  </a:lnTo>
                  <a:lnTo>
                    <a:pt x="1020927" y="1695094"/>
                  </a:lnTo>
                  <a:lnTo>
                    <a:pt x="1016939" y="1700999"/>
                  </a:lnTo>
                  <a:lnTo>
                    <a:pt x="1015479" y="1708238"/>
                  </a:lnTo>
                  <a:lnTo>
                    <a:pt x="1016939" y="1715477"/>
                  </a:lnTo>
                  <a:lnTo>
                    <a:pt x="1020927" y="1721383"/>
                  </a:lnTo>
                  <a:lnTo>
                    <a:pt x="1026833" y="1725371"/>
                  </a:lnTo>
                  <a:lnTo>
                    <a:pt x="1034072" y="1726831"/>
                  </a:lnTo>
                  <a:lnTo>
                    <a:pt x="1041311" y="1725371"/>
                  </a:lnTo>
                  <a:lnTo>
                    <a:pt x="1047216" y="1721383"/>
                  </a:lnTo>
                  <a:lnTo>
                    <a:pt x="1051204" y="1715477"/>
                  </a:lnTo>
                  <a:lnTo>
                    <a:pt x="1052664" y="1708238"/>
                  </a:lnTo>
                  <a:close/>
                </a:path>
                <a:path w="2400935" h="1727835">
                  <a:moveTo>
                    <a:pt x="1386611" y="9982"/>
                  </a:moveTo>
                  <a:lnTo>
                    <a:pt x="1379131" y="2501"/>
                  </a:lnTo>
                  <a:lnTo>
                    <a:pt x="1360690" y="2501"/>
                  </a:lnTo>
                  <a:lnTo>
                    <a:pt x="1353210" y="9982"/>
                  </a:lnTo>
                  <a:lnTo>
                    <a:pt x="1353210" y="28422"/>
                  </a:lnTo>
                  <a:lnTo>
                    <a:pt x="1360690" y="35902"/>
                  </a:lnTo>
                  <a:lnTo>
                    <a:pt x="1369910" y="35902"/>
                  </a:lnTo>
                  <a:lnTo>
                    <a:pt x="1379131" y="35902"/>
                  </a:lnTo>
                  <a:lnTo>
                    <a:pt x="1386611" y="28422"/>
                  </a:lnTo>
                  <a:lnTo>
                    <a:pt x="1386611" y="9982"/>
                  </a:lnTo>
                  <a:close/>
                </a:path>
                <a:path w="2400935" h="1727835">
                  <a:moveTo>
                    <a:pt x="1386979" y="684733"/>
                  </a:moveTo>
                  <a:lnTo>
                    <a:pt x="1379334" y="677100"/>
                  </a:lnTo>
                  <a:lnTo>
                    <a:pt x="1360487" y="677100"/>
                  </a:lnTo>
                  <a:lnTo>
                    <a:pt x="1352842" y="684733"/>
                  </a:lnTo>
                  <a:lnTo>
                    <a:pt x="1352842" y="703605"/>
                  </a:lnTo>
                  <a:lnTo>
                    <a:pt x="1360487" y="711238"/>
                  </a:lnTo>
                  <a:lnTo>
                    <a:pt x="1369910" y="711238"/>
                  </a:lnTo>
                  <a:lnTo>
                    <a:pt x="1379334" y="711238"/>
                  </a:lnTo>
                  <a:lnTo>
                    <a:pt x="1386979" y="703605"/>
                  </a:lnTo>
                  <a:lnTo>
                    <a:pt x="1386979" y="684733"/>
                  </a:lnTo>
                  <a:close/>
                </a:path>
                <a:path w="2400935" h="1727835">
                  <a:moveTo>
                    <a:pt x="1391259" y="1369136"/>
                  </a:moveTo>
                  <a:lnTo>
                    <a:pt x="1389710" y="1361452"/>
                  </a:lnTo>
                  <a:lnTo>
                    <a:pt x="1385481" y="1355178"/>
                  </a:lnTo>
                  <a:lnTo>
                    <a:pt x="1379220" y="1350949"/>
                  </a:lnTo>
                  <a:lnTo>
                    <a:pt x="1371536" y="1349413"/>
                  </a:lnTo>
                  <a:lnTo>
                    <a:pt x="1363865" y="1350949"/>
                  </a:lnTo>
                  <a:lnTo>
                    <a:pt x="1357604" y="1355178"/>
                  </a:lnTo>
                  <a:lnTo>
                    <a:pt x="1353375" y="1361452"/>
                  </a:lnTo>
                  <a:lnTo>
                    <a:pt x="1351813" y="1369136"/>
                  </a:lnTo>
                  <a:lnTo>
                    <a:pt x="1353375" y="1376807"/>
                  </a:lnTo>
                  <a:lnTo>
                    <a:pt x="1357604" y="1383068"/>
                  </a:lnTo>
                  <a:lnTo>
                    <a:pt x="1363865" y="1387297"/>
                  </a:lnTo>
                  <a:lnTo>
                    <a:pt x="1371536" y="1388846"/>
                  </a:lnTo>
                  <a:lnTo>
                    <a:pt x="1379220" y="1387297"/>
                  </a:lnTo>
                  <a:lnTo>
                    <a:pt x="1385481" y="1383068"/>
                  </a:lnTo>
                  <a:lnTo>
                    <a:pt x="1389710" y="1376807"/>
                  </a:lnTo>
                  <a:lnTo>
                    <a:pt x="1391259" y="1369136"/>
                  </a:lnTo>
                  <a:close/>
                </a:path>
                <a:path w="2400935" h="1727835">
                  <a:moveTo>
                    <a:pt x="1721383" y="11480"/>
                  </a:moveTo>
                  <a:lnTo>
                    <a:pt x="1715109" y="5232"/>
                  </a:lnTo>
                  <a:lnTo>
                    <a:pt x="1699691" y="5232"/>
                  </a:lnTo>
                  <a:lnTo>
                    <a:pt x="1693418" y="11480"/>
                  </a:lnTo>
                  <a:lnTo>
                    <a:pt x="1693418" y="26936"/>
                  </a:lnTo>
                  <a:lnTo>
                    <a:pt x="1699691" y="33197"/>
                  </a:lnTo>
                  <a:lnTo>
                    <a:pt x="1707400" y="33197"/>
                  </a:lnTo>
                  <a:lnTo>
                    <a:pt x="1715109" y="33197"/>
                  </a:lnTo>
                  <a:lnTo>
                    <a:pt x="1721383" y="26936"/>
                  </a:lnTo>
                  <a:lnTo>
                    <a:pt x="1721383" y="11480"/>
                  </a:lnTo>
                  <a:close/>
                </a:path>
                <a:path w="2400935" h="1727835">
                  <a:moveTo>
                    <a:pt x="1725002" y="686066"/>
                  </a:moveTo>
                  <a:lnTo>
                    <a:pt x="1717103" y="678180"/>
                  </a:lnTo>
                  <a:lnTo>
                    <a:pt x="1697697" y="678180"/>
                  </a:lnTo>
                  <a:lnTo>
                    <a:pt x="1689798" y="686066"/>
                  </a:lnTo>
                  <a:lnTo>
                    <a:pt x="1689798" y="705510"/>
                  </a:lnTo>
                  <a:lnTo>
                    <a:pt x="1697697" y="713397"/>
                  </a:lnTo>
                  <a:lnTo>
                    <a:pt x="1707400" y="713397"/>
                  </a:lnTo>
                  <a:lnTo>
                    <a:pt x="1717103" y="713397"/>
                  </a:lnTo>
                  <a:lnTo>
                    <a:pt x="1725002" y="705510"/>
                  </a:lnTo>
                  <a:lnTo>
                    <a:pt x="1725002" y="686066"/>
                  </a:lnTo>
                  <a:close/>
                </a:path>
                <a:path w="2400935" h="1727835">
                  <a:moveTo>
                    <a:pt x="1725333" y="349338"/>
                  </a:moveTo>
                  <a:lnTo>
                    <a:pt x="1718030" y="342049"/>
                  </a:lnTo>
                  <a:lnTo>
                    <a:pt x="1700022" y="342049"/>
                  </a:lnTo>
                  <a:lnTo>
                    <a:pt x="1692706" y="349338"/>
                  </a:lnTo>
                  <a:lnTo>
                    <a:pt x="1692706" y="367360"/>
                  </a:lnTo>
                  <a:lnTo>
                    <a:pt x="1700022" y="374650"/>
                  </a:lnTo>
                  <a:lnTo>
                    <a:pt x="1709026" y="374650"/>
                  </a:lnTo>
                  <a:lnTo>
                    <a:pt x="1718030" y="374650"/>
                  </a:lnTo>
                  <a:lnTo>
                    <a:pt x="1725333" y="367360"/>
                  </a:lnTo>
                  <a:lnTo>
                    <a:pt x="1725333" y="349338"/>
                  </a:lnTo>
                  <a:close/>
                </a:path>
                <a:path w="2400935" h="1727835">
                  <a:moveTo>
                    <a:pt x="1727657" y="1370761"/>
                  </a:moveTo>
                  <a:lnTo>
                    <a:pt x="1726196" y="1363510"/>
                  </a:lnTo>
                  <a:lnTo>
                    <a:pt x="1722208" y="1357579"/>
                  </a:lnTo>
                  <a:lnTo>
                    <a:pt x="1716278" y="1353591"/>
                  </a:lnTo>
                  <a:lnTo>
                    <a:pt x="1709026" y="1352130"/>
                  </a:lnTo>
                  <a:lnTo>
                    <a:pt x="1707553" y="1352130"/>
                  </a:lnTo>
                  <a:lnTo>
                    <a:pt x="1706118" y="1352346"/>
                  </a:lnTo>
                  <a:lnTo>
                    <a:pt x="1704746" y="1352677"/>
                  </a:lnTo>
                  <a:lnTo>
                    <a:pt x="1695869" y="1353959"/>
                  </a:lnTo>
                  <a:lnTo>
                    <a:pt x="1689036" y="1361541"/>
                  </a:lnTo>
                  <a:lnTo>
                    <a:pt x="1689036" y="1379982"/>
                  </a:lnTo>
                  <a:lnTo>
                    <a:pt x="1695869" y="1387551"/>
                  </a:lnTo>
                  <a:lnTo>
                    <a:pt x="1704746" y="1388846"/>
                  </a:lnTo>
                  <a:lnTo>
                    <a:pt x="1706118" y="1389164"/>
                  </a:lnTo>
                  <a:lnTo>
                    <a:pt x="1707553" y="1389380"/>
                  </a:lnTo>
                  <a:lnTo>
                    <a:pt x="1709026" y="1389380"/>
                  </a:lnTo>
                  <a:lnTo>
                    <a:pt x="1716278" y="1387919"/>
                  </a:lnTo>
                  <a:lnTo>
                    <a:pt x="1722208" y="1383931"/>
                  </a:lnTo>
                  <a:lnTo>
                    <a:pt x="1726196" y="1378013"/>
                  </a:lnTo>
                  <a:lnTo>
                    <a:pt x="1727657" y="1370761"/>
                  </a:lnTo>
                  <a:close/>
                </a:path>
                <a:path w="2400935" h="1727835">
                  <a:moveTo>
                    <a:pt x="2060511" y="1363014"/>
                  </a:moveTo>
                  <a:lnTo>
                    <a:pt x="2054237" y="1356741"/>
                  </a:lnTo>
                  <a:lnTo>
                    <a:pt x="2046503" y="1356741"/>
                  </a:lnTo>
                  <a:lnTo>
                    <a:pt x="2038769" y="1356741"/>
                  </a:lnTo>
                  <a:lnTo>
                    <a:pt x="2032495" y="1363014"/>
                  </a:lnTo>
                  <a:lnTo>
                    <a:pt x="2032495" y="1378496"/>
                  </a:lnTo>
                  <a:lnTo>
                    <a:pt x="2038769" y="1384769"/>
                  </a:lnTo>
                  <a:lnTo>
                    <a:pt x="2054237" y="1384769"/>
                  </a:lnTo>
                  <a:lnTo>
                    <a:pt x="2060511" y="1378496"/>
                  </a:lnTo>
                  <a:lnTo>
                    <a:pt x="2060511" y="1363014"/>
                  </a:lnTo>
                  <a:close/>
                </a:path>
                <a:path w="2400935" h="1727835">
                  <a:moveTo>
                    <a:pt x="2060829" y="1023747"/>
                  </a:moveTo>
                  <a:lnTo>
                    <a:pt x="2054390" y="1017333"/>
                  </a:lnTo>
                  <a:lnTo>
                    <a:pt x="2046503" y="1017333"/>
                  </a:lnTo>
                  <a:lnTo>
                    <a:pt x="2038604" y="1017333"/>
                  </a:lnTo>
                  <a:lnTo>
                    <a:pt x="2032177" y="1023747"/>
                  </a:lnTo>
                  <a:lnTo>
                    <a:pt x="2032177" y="1039558"/>
                  </a:lnTo>
                  <a:lnTo>
                    <a:pt x="2038604" y="1045972"/>
                  </a:lnTo>
                  <a:lnTo>
                    <a:pt x="2054390" y="1045972"/>
                  </a:lnTo>
                  <a:lnTo>
                    <a:pt x="2060829" y="1039558"/>
                  </a:lnTo>
                  <a:lnTo>
                    <a:pt x="2060829" y="1023747"/>
                  </a:lnTo>
                  <a:close/>
                </a:path>
                <a:path w="2400935" h="1727835">
                  <a:moveTo>
                    <a:pt x="2061425" y="348462"/>
                  </a:moveTo>
                  <a:lnTo>
                    <a:pt x="2054745" y="341782"/>
                  </a:lnTo>
                  <a:lnTo>
                    <a:pt x="2046503" y="341782"/>
                  </a:lnTo>
                  <a:lnTo>
                    <a:pt x="2038261" y="341782"/>
                  </a:lnTo>
                  <a:lnTo>
                    <a:pt x="2031580" y="348462"/>
                  </a:lnTo>
                  <a:lnTo>
                    <a:pt x="2031580" y="364959"/>
                  </a:lnTo>
                  <a:lnTo>
                    <a:pt x="2038261" y="371640"/>
                  </a:lnTo>
                  <a:lnTo>
                    <a:pt x="2054745" y="371640"/>
                  </a:lnTo>
                  <a:lnTo>
                    <a:pt x="2061425" y="364959"/>
                  </a:lnTo>
                  <a:lnTo>
                    <a:pt x="2061425" y="348462"/>
                  </a:lnTo>
                  <a:close/>
                </a:path>
                <a:path w="2400935" h="1727835">
                  <a:moveTo>
                    <a:pt x="2061527" y="19418"/>
                  </a:moveTo>
                  <a:lnTo>
                    <a:pt x="2061260" y="18046"/>
                  </a:lnTo>
                  <a:lnTo>
                    <a:pt x="2060879" y="16725"/>
                  </a:lnTo>
                  <a:lnTo>
                    <a:pt x="2059292" y="8623"/>
                  </a:lnTo>
                  <a:lnTo>
                    <a:pt x="2052751" y="3022"/>
                  </a:lnTo>
                  <a:lnTo>
                    <a:pt x="2035937" y="3022"/>
                  </a:lnTo>
                  <a:lnTo>
                    <a:pt x="2028685" y="10261"/>
                  </a:lnTo>
                  <a:lnTo>
                    <a:pt x="2028685" y="27178"/>
                  </a:lnTo>
                  <a:lnTo>
                    <a:pt x="2034425" y="33769"/>
                  </a:lnTo>
                  <a:lnTo>
                    <a:pt x="2042007" y="35128"/>
                  </a:lnTo>
                  <a:lnTo>
                    <a:pt x="2043430" y="35572"/>
                  </a:lnTo>
                  <a:lnTo>
                    <a:pt x="2044928" y="35890"/>
                  </a:lnTo>
                  <a:lnTo>
                    <a:pt x="2054796" y="35890"/>
                  </a:lnTo>
                  <a:lnTo>
                    <a:pt x="2061527" y="29159"/>
                  </a:lnTo>
                  <a:lnTo>
                    <a:pt x="2061527" y="19418"/>
                  </a:lnTo>
                  <a:close/>
                </a:path>
                <a:path w="2400935" h="1727835">
                  <a:moveTo>
                    <a:pt x="2064512" y="695782"/>
                  </a:moveTo>
                  <a:lnTo>
                    <a:pt x="2063089" y="688784"/>
                  </a:lnTo>
                  <a:lnTo>
                    <a:pt x="2059228" y="683069"/>
                  </a:lnTo>
                  <a:lnTo>
                    <a:pt x="2053513" y="679208"/>
                  </a:lnTo>
                  <a:lnTo>
                    <a:pt x="2046503" y="677786"/>
                  </a:lnTo>
                  <a:lnTo>
                    <a:pt x="2043874" y="677786"/>
                  </a:lnTo>
                  <a:lnTo>
                    <a:pt x="2041385" y="678383"/>
                  </a:lnTo>
                  <a:lnTo>
                    <a:pt x="2039124" y="679399"/>
                  </a:lnTo>
                  <a:lnTo>
                    <a:pt x="2034984" y="681024"/>
                  </a:lnTo>
                  <a:lnTo>
                    <a:pt x="2031695" y="684301"/>
                  </a:lnTo>
                  <a:lnTo>
                    <a:pt x="2030095" y="688467"/>
                  </a:lnTo>
                  <a:lnTo>
                    <a:pt x="2029079" y="690714"/>
                  </a:lnTo>
                  <a:lnTo>
                    <a:pt x="2028507" y="693178"/>
                  </a:lnTo>
                  <a:lnTo>
                    <a:pt x="2028507" y="695782"/>
                  </a:lnTo>
                  <a:lnTo>
                    <a:pt x="2029917" y="702792"/>
                  </a:lnTo>
                  <a:lnTo>
                    <a:pt x="2033778" y="708520"/>
                  </a:lnTo>
                  <a:lnTo>
                    <a:pt x="2039493" y="712381"/>
                  </a:lnTo>
                  <a:lnTo>
                    <a:pt x="2046503" y="713790"/>
                  </a:lnTo>
                  <a:lnTo>
                    <a:pt x="2053513" y="712381"/>
                  </a:lnTo>
                  <a:lnTo>
                    <a:pt x="2059228" y="708520"/>
                  </a:lnTo>
                  <a:lnTo>
                    <a:pt x="2063089" y="702792"/>
                  </a:lnTo>
                  <a:lnTo>
                    <a:pt x="2064512" y="695782"/>
                  </a:lnTo>
                  <a:close/>
                </a:path>
                <a:path w="2400935" h="1727835">
                  <a:moveTo>
                    <a:pt x="2399423" y="1024750"/>
                  </a:moveTo>
                  <a:lnTo>
                    <a:pt x="2392515" y="1017854"/>
                  </a:lnTo>
                  <a:lnTo>
                    <a:pt x="2383993" y="1017854"/>
                  </a:lnTo>
                  <a:lnTo>
                    <a:pt x="2375471" y="1017854"/>
                  </a:lnTo>
                  <a:lnTo>
                    <a:pt x="2368562" y="1024750"/>
                  </a:lnTo>
                  <a:lnTo>
                    <a:pt x="2368562" y="1041819"/>
                  </a:lnTo>
                  <a:lnTo>
                    <a:pt x="2375471" y="1048727"/>
                  </a:lnTo>
                  <a:lnTo>
                    <a:pt x="2392515" y="1048727"/>
                  </a:lnTo>
                  <a:lnTo>
                    <a:pt x="2399423" y="1041819"/>
                  </a:lnTo>
                  <a:lnTo>
                    <a:pt x="2399423" y="1024750"/>
                  </a:lnTo>
                  <a:close/>
                </a:path>
                <a:path w="2400935" h="1727835">
                  <a:moveTo>
                    <a:pt x="2400439" y="1361668"/>
                  </a:moveTo>
                  <a:lnTo>
                    <a:pt x="2393073" y="1354315"/>
                  </a:lnTo>
                  <a:lnTo>
                    <a:pt x="2383993" y="1354315"/>
                  </a:lnTo>
                  <a:lnTo>
                    <a:pt x="2374912" y="1354315"/>
                  </a:lnTo>
                  <a:lnTo>
                    <a:pt x="2367559" y="1361668"/>
                  </a:lnTo>
                  <a:lnTo>
                    <a:pt x="2367559" y="1379842"/>
                  </a:lnTo>
                  <a:lnTo>
                    <a:pt x="2374912" y="1387195"/>
                  </a:lnTo>
                  <a:lnTo>
                    <a:pt x="2393073" y="1387195"/>
                  </a:lnTo>
                  <a:lnTo>
                    <a:pt x="2400439" y="1379842"/>
                  </a:lnTo>
                  <a:lnTo>
                    <a:pt x="2400439" y="1361668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976088" y="1240199"/>
            <a:ext cx="12767852" cy="1200521"/>
          </a:xfrm>
          <a:prstGeom prst="rect">
            <a:avLst/>
          </a:prstGeom>
          <a:solidFill>
            <a:srgbClr val="F4F2ED"/>
          </a:solidFill>
        </p:spPr>
        <p:txBody>
          <a:bodyPr vert="horz" wrap="square" lIns="0" tIns="17145" rIns="0" bIns="0" rtlCol="0">
            <a:spAutoFit/>
          </a:bodyPr>
          <a:lstStyle/>
          <a:p>
            <a:pPr marL="2105025" marR="831850" indent="-1262380">
              <a:lnSpc>
                <a:spcPct val="101899"/>
              </a:lnSpc>
            </a:pPr>
            <a:endParaRPr lang="fr-CA" sz="1800" noProof="0" dirty="0">
              <a:solidFill>
                <a:srgbClr val="007569"/>
              </a:solidFill>
              <a:latin typeface="Calibri"/>
              <a:cs typeface="Calibri"/>
            </a:endParaRPr>
          </a:p>
          <a:p>
            <a:pPr marL="177800" marR="831850" indent="-38100" algn="ctr">
              <a:lnSpc>
                <a:spcPct val="101899"/>
              </a:lnSpc>
            </a:pP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Dans</a:t>
            </a:r>
            <a:r>
              <a:rPr lang="fr-CA" sz="2000" b="1" spc="-4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10" noProof="0" dirty="0">
                <a:solidFill>
                  <a:srgbClr val="007569"/>
                </a:solidFill>
                <a:latin typeface="Calibri"/>
                <a:cs typeface="Calibri"/>
              </a:rPr>
              <a:t>cette</a:t>
            </a:r>
            <a:r>
              <a:rPr lang="fr-CA" sz="2000" b="1" spc="-3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séquence,</a:t>
            </a:r>
            <a:r>
              <a:rPr lang="fr-CA" sz="2000" b="1" spc="-3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vous</a:t>
            </a:r>
            <a:r>
              <a:rPr lang="fr-CA" sz="2000" b="1" spc="-4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10" noProof="0" dirty="0">
                <a:solidFill>
                  <a:srgbClr val="007569"/>
                </a:solidFill>
                <a:latin typeface="Calibri"/>
                <a:cs typeface="Calibri"/>
              </a:rPr>
              <a:t>apprendrez</a:t>
            </a:r>
            <a:r>
              <a:rPr lang="fr-CA" sz="2000" b="1" spc="-4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à</a:t>
            </a:r>
            <a:r>
              <a:rPr lang="fr-CA" sz="2000" b="1" spc="-4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10" noProof="0" dirty="0">
                <a:solidFill>
                  <a:srgbClr val="007569"/>
                </a:solidFill>
                <a:latin typeface="Calibri"/>
                <a:cs typeface="Calibri"/>
              </a:rPr>
              <a:t>communiquer</a:t>
            </a:r>
            <a:r>
              <a:rPr lang="fr-CA" sz="2000" b="1" spc="-3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pour</a:t>
            </a:r>
            <a:r>
              <a:rPr lang="fr-CA" sz="2000" b="1" spc="-3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vous</a:t>
            </a:r>
            <a:r>
              <a:rPr lang="fr-CA" sz="2000" b="1" spc="-4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10" noProof="0" dirty="0">
                <a:solidFill>
                  <a:srgbClr val="007569"/>
                </a:solidFill>
                <a:latin typeface="Calibri"/>
                <a:cs typeface="Calibri"/>
              </a:rPr>
              <a:t>préparer</a:t>
            </a:r>
            <a:r>
              <a:rPr lang="fr-CA" sz="2000" b="1" spc="-3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à</a:t>
            </a:r>
            <a:r>
              <a:rPr lang="fr-CA" sz="2000" b="1" spc="-4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un</a:t>
            </a:r>
            <a:r>
              <a:rPr lang="fr-CA" sz="2000" b="1" spc="-4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salon</a:t>
            </a:r>
            <a:r>
              <a:rPr lang="fr-CA" sz="2000" b="1" spc="-4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20" noProof="0" dirty="0">
                <a:solidFill>
                  <a:srgbClr val="007569"/>
                </a:solidFill>
                <a:latin typeface="Calibri"/>
                <a:cs typeface="Calibri"/>
              </a:rPr>
              <a:t>professionnel</a:t>
            </a:r>
            <a:r>
              <a:rPr lang="fr-CA" sz="2000" b="1" spc="-3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où</a:t>
            </a:r>
            <a:r>
              <a:rPr lang="fr-CA" sz="2000" b="1" spc="-4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20" noProof="0" dirty="0">
                <a:solidFill>
                  <a:srgbClr val="007569"/>
                </a:solidFill>
                <a:latin typeface="Calibri"/>
                <a:cs typeface="Calibri"/>
              </a:rPr>
              <a:t>vous présenterez</a:t>
            </a:r>
            <a:r>
              <a:rPr lang="fr-CA" sz="2000" b="1" spc="-3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un</a:t>
            </a:r>
            <a:r>
              <a:rPr lang="fr-CA" sz="2000" b="1" spc="-3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produit</a:t>
            </a:r>
            <a:r>
              <a:rPr lang="fr-CA" sz="2000" b="1" spc="-3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ou</a:t>
            </a:r>
            <a:r>
              <a:rPr lang="fr-CA" sz="2000" b="1" spc="-3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service</a:t>
            </a:r>
            <a:r>
              <a:rPr lang="fr-CA" sz="2000" b="1" spc="-3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sz="2000" b="1" spc="-2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votre</a:t>
            </a:r>
            <a:r>
              <a:rPr lang="fr-CA" sz="2000" b="1" spc="-2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10" noProof="0" dirty="0">
                <a:solidFill>
                  <a:srgbClr val="007569"/>
                </a:solidFill>
                <a:latin typeface="Calibri"/>
                <a:cs typeface="Calibri"/>
              </a:rPr>
              <a:t>entreprise</a:t>
            </a:r>
            <a:r>
              <a:rPr lang="fr-CA" sz="2000" b="1" spc="-2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à</a:t>
            </a:r>
            <a:r>
              <a:rPr lang="fr-CA" sz="2000" b="1" spc="-3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noProof="0" dirty="0">
                <a:solidFill>
                  <a:srgbClr val="007569"/>
                </a:solidFill>
                <a:latin typeface="Calibri"/>
                <a:cs typeface="Calibri"/>
              </a:rPr>
              <a:t>une</a:t>
            </a:r>
            <a:r>
              <a:rPr lang="fr-CA" sz="2000" b="1" spc="-2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10" noProof="0" dirty="0">
                <a:solidFill>
                  <a:srgbClr val="007569"/>
                </a:solidFill>
                <a:latin typeface="Calibri"/>
                <a:cs typeface="Calibri"/>
              </a:rPr>
              <a:t>clientèle</a:t>
            </a:r>
            <a:r>
              <a:rPr lang="fr-CA" sz="2000" b="1" spc="-2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2000" b="1" spc="-10" noProof="0" dirty="0">
                <a:solidFill>
                  <a:srgbClr val="007569"/>
                </a:solidFill>
                <a:latin typeface="Calibri"/>
                <a:cs typeface="Calibri"/>
              </a:rPr>
              <a:t>potentielle.</a:t>
            </a:r>
          </a:p>
          <a:p>
            <a:pPr marL="2105025" marR="831850" indent="-1262380">
              <a:lnSpc>
                <a:spcPct val="101899"/>
              </a:lnSpc>
            </a:pPr>
            <a:endParaRPr lang="fr-CA" sz="1800" noProof="0" dirty="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013302" y="3232435"/>
            <a:ext cx="7215505" cy="3497974"/>
          </a:xfrm>
          <a:custGeom>
            <a:avLst/>
            <a:gdLst/>
            <a:ahLst/>
            <a:cxnLst/>
            <a:rect l="l" t="t" r="r" b="b"/>
            <a:pathLst>
              <a:path w="7215505" h="3536950">
                <a:moveTo>
                  <a:pt x="0" y="3536327"/>
                </a:moveTo>
                <a:lnTo>
                  <a:pt x="7215416" y="3536327"/>
                </a:lnTo>
                <a:lnTo>
                  <a:pt x="7215416" y="0"/>
                </a:lnTo>
                <a:lnTo>
                  <a:pt x="0" y="0"/>
                </a:lnTo>
                <a:lnTo>
                  <a:pt x="0" y="3536327"/>
                </a:lnTo>
                <a:close/>
              </a:path>
            </a:pathLst>
          </a:custGeom>
          <a:solidFill>
            <a:srgbClr val="F4F2ED"/>
          </a:solidFill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61" name="object 61"/>
          <p:cNvSpPr txBox="1"/>
          <p:nvPr/>
        </p:nvSpPr>
        <p:spPr>
          <a:xfrm>
            <a:off x="1013302" y="3207626"/>
            <a:ext cx="7178291" cy="3240631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342900">
              <a:lnSpc>
                <a:spcPct val="100000"/>
              </a:lnSpc>
              <a:spcBef>
                <a:spcPts val="1290"/>
              </a:spcBef>
            </a:pP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Compréhension</a:t>
            </a:r>
            <a:r>
              <a:rPr lang="fr-CA" sz="1800" b="1" spc="-25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et</a:t>
            </a:r>
            <a:r>
              <a:rPr lang="fr-CA" sz="1800" b="1" spc="-25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production</a:t>
            </a:r>
            <a:r>
              <a:rPr lang="fr-CA" sz="1800" b="1" spc="-2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orales</a:t>
            </a:r>
            <a:r>
              <a:rPr lang="fr-CA" b="1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spc="355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̶</a:t>
            </a:r>
            <a:r>
              <a:rPr lang="fr-CA" sz="1800" b="1" spc="36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niveaux</a:t>
            </a:r>
            <a:r>
              <a:rPr lang="fr-CA" sz="1800" b="1" spc="-3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spc="-50" noProof="0" dirty="0">
                <a:solidFill>
                  <a:srgbClr val="5FA056"/>
                </a:solidFill>
                <a:latin typeface="Calibri"/>
                <a:cs typeface="Calibri"/>
              </a:rPr>
              <a:t>8</a:t>
            </a:r>
            <a:endParaRPr lang="fr-CA" sz="1800" noProof="0" dirty="0">
              <a:latin typeface="Calibri"/>
              <a:cs typeface="Calibri"/>
            </a:endParaRPr>
          </a:p>
          <a:p>
            <a:pPr marL="539750" marR="426084" indent="-188913">
              <a:lnSpc>
                <a:spcPts val="2000"/>
              </a:lnSpc>
              <a:spcBef>
                <a:spcPts val="330"/>
              </a:spcBef>
              <a:buClr>
                <a:srgbClr val="00A249"/>
              </a:buClr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231F20"/>
                </a:solidFill>
                <a:latin typeface="Calibri"/>
                <a:cs typeface="Calibri"/>
              </a:rPr>
              <a:t>Mettre en valeur son expertise et son expérience professionnelle. </a:t>
            </a:r>
          </a:p>
          <a:p>
            <a:pPr marL="539750" marR="426084" indent="-188913">
              <a:lnSpc>
                <a:spcPts val="2000"/>
              </a:lnSpc>
              <a:spcBef>
                <a:spcPts val="1200"/>
              </a:spcBef>
              <a:buClr>
                <a:srgbClr val="00A249"/>
              </a:buClr>
              <a:buFont typeface="Arial" panose="020B0604020202020204" pitchFamily="34" charset="0"/>
              <a:buChar char="•"/>
            </a:pP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Offrir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services</a:t>
            </a:r>
            <a:r>
              <a:rPr lang="fr-CA" sz="1800" spc="-45" noProof="0" dirty="0">
                <a:solidFill>
                  <a:srgbClr val="231F20"/>
                </a:solidFill>
                <a:latin typeface="Calibri"/>
                <a:cs typeface="Calibri"/>
              </a:rPr>
              <a:t> ou des produits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d’ingénierie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lang="fr-CA" sz="1800" spc="-4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une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clientèle</a:t>
            </a:r>
            <a:r>
              <a:rPr lang="fr-CA" sz="1800" spc="-4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potentielle.</a:t>
            </a:r>
            <a:endParaRPr lang="fr-CA" sz="1800" noProof="0" dirty="0">
              <a:latin typeface="Calibri"/>
              <a:cs typeface="Calibri"/>
            </a:endParaRPr>
          </a:p>
          <a:p>
            <a:pPr marL="342900">
              <a:lnSpc>
                <a:spcPct val="100000"/>
              </a:lnSpc>
              <a:spcBef>
                <a:spcPts val="740"/>
              </a:spcBef>
            </a:pP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Compréhension</a:t>
            </a:r>
            <a:r>
              <a:rPr lang="fr-CA" sz="1800" b="1" spc="-2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écrite </a:t>
            </a:r>
            <a:r>
              <a:rPr lang="fr-CA" sz="1800" b="1" spc="375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̶</a:t>
            </a:r>
            <a:r>
              <a:rPr lang="fr-CA" sz="1800" b="1" spc="37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niveau</a:t>
            </a:r>
            <a:r>
              <a:rPr lang="fr-CA" sz="1800" b="1" spc="-15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spc="-50" noProof="0" dirty="0">
                <a:solidFill>
                  <a:srgbClr val="5FA056"/>
                </a:solidFill>
                <a:latin typeface="Calibri"/>
                <a:cs typeface="Calibri"/>
              </a:rPr>
              <a:t>8</a:t>
            </a:r>
            <a:endParaRPr lang="fr-CA" sz="1800" noProof="0" dirty="0">
              <a:latin typeface="Calibri"/>
              <a:cs typeface="Calibri"/>
            </a:endParaRPr>
          </a:p>
          <a:p>
            <a:pPr marL="342900" marR="504825">
              <a:lnSpc>
                <a:spcPts val="2000"/>
              </a:lnSpc>
              <a:spcBef>
                <a:spcPts val="325"/>
              </a:spcBef>
            </a:pP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Consulter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sites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Internet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spécialisés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dans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son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domaine</a:t>
            </a:r>
            <a:r>
              <a:rPr lang="fr-CA" sz="1800" spc="-4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20" noProof="0" dirty="0">
                <a:solidFill>
                  <a:srgbClr val="231F20"/>
                </a:solidFill>
                <a:latin typeface="Calibri"/>
                <a:cs typeface="Calibri"/>
              </a:rPr>
              <a:t>pour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s’informer</a:t>
            </a:r>
            <a:r>
              <a:rPr lang="fr-CA" sz="1800" spc="-3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sur</a:t>
            </a:r>
            <a:r>
              <a:rPr lang="fr-CA" sz="1800" spc="-3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sa</a:t>
            </a:r>
            <a:r>
              <a:rPr lang="fr-CA" sz="1800" spc="-3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profession</a:t>
            </a:r>
            <a:r>
              <a:rPr lang="fr-CA" sz="1800" spc="-3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lang="fr-CA" sz="1800" spc="-3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sur</a:t>
            </a:r>
            <a:r>
              <a:rPr lang="fr-CA" sz="1800" spc="-3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son</a:t>
            </a:r>
            <a:r>
              <a:rPr lang="fr-CA" sz="1800" spc="-3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secteur</a:t>
            </a:r>
            <a:r>
              <a:rPr lang="fr-CA" sz="1800" spc="-3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20" noProof="0" dirty="0">
                <a:solidFill>
                  <a:srgbClr val="231F20"/>
                </a:solidFill>
                <a:latin typeface="Calibri"/>
                <a:cs typeface="Calibri"/>
              </a:rPr>
              <a:t>d’activités</a:t>
            </a:r>
            <a:r>
              <a:rPr lang="fr-CA" sz="1800" spc="-3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au</a:t>
            </a:r>
            <a:r>
              <a:rPr lang="fr-CA" sz="1800" spc="-3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Québec.</a:t>
            </a:r>
            <a:endParaRPr lang="fr-CA" sz="1800" noProof="0" dirty="0">
              <a:latin typeface="Calibri"/>
              <a:cs typeface="Calibri"/>
            </a:endParaRPr>
          </a:p>
          <a:p>
            <a:pPr marL="342900">
              <a:lnSpc>
                <a:spcPct val="100000"/>
              </a:lnSpc>
              <a:spcBef>
                <a:spcPts val="700"/>
              </a:spcBef>
            </a:pP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Production</a:t>
            </a:r>
            <a:r>
              <a:rPr lang="fr-CA" sz="1800" b="1" spc="-2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écrite </a:t>
            </a:r>
            <a:r>
              <a:rPr lang="fr-CA" sz="1800" b="1" spc="37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̶</a:t>
            </a:r>
            <a:r>
              <a:rPr lang="fr-CA" sz="1800" b="1" spc="375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5FA056"/>
                </a:solidFill>
                <a:latin typeface="Calibri"/>
                <a:cs typeface="Calibri"/>
              </a:rPr>
              <a:t>niveau</a:t>
            </a:r>
            <a:r>
              <a:rPr lang="fr-CA" sz="1800" b="1" spc="-2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800" b="1" spc="-50" noProof="0" dirty="0">
                <a:solidFill>
                  <a:srgbClr val="5FA056"/>
                </a:solidFill>
                <a:latin typeface="Calibri"/>
                <a:cs typeface="Calibri"/>
              </a:rPr>
              <a:t>7</a:t>
            </a:r>
            <a:endParaRPr lang="fr-CA" sz="1800" noProof="0" dirty="0">
              <a:latin typeface="Calibri"/>
              <a:cs typeface="Calibri"/>
            </a:endParaRPr>
          </a:p>
          <a:p>
            <a:pPr marL="342900" marR="1467485">
              <a:lnSpc>
                <a:spcPts val="2000"/>
              </a:lnSpc>
              <a:spcBef>
                <a:spcPts val="330"/>
              </a:spcBef>
            </a:pP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Rédiger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lang="fr-CA" sz="1800" spc="-5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courriels</a:t>
            </a:r>
            <a:r>
              <a:rPr lang="fr-CA" sz="1800" spc="-5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lang="fr-CA" sz="1800" spc="-5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lang="fr-CA" sz="1800" spc="-5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collègues,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lang="fr-CA" sz="1800" spc="-5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fournisseurs</a:t>
            </a:r>
            <a:r>
              <a:rPr lang="fr-CA" sz="1800" spc="-5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25" noProof="0" dirty="0">
                <a:solidFill>
                  <a:srgbClr val="231F20"/>
                </a:solidFill>
                <a:latin typeface="Calibri"/>
                <a:cs typeface="Calibri"/>
              </a:rPr>
              <a:t>ou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clientes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lang="fr-CA" sz="1800" spc="-4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clients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pour</a:t>
            </a:r>
            <a:r>
              <a:rPr lang="fr-CA" sz="1800" spc="-4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entretenir</a:t>
            </a:r>
            <a:r>
              <a:rPr lang="fr-CA" sz="1800" spc="-4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lang="fr-CA" sz="1800" spc="-4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bonnes</a:t>
            </a:r>
            <a:r>
              <a:rPr lang="fr-CA" sz="1800" spc="-4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relations.</a:t>
            </a:r>
            <a:endParaRPr lang="fr-CA" sz="1800" noProof="0" dirty="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76088" y="2743200"/>
            <a:ext cx="7215505" cy="353943"/>
          </a:xfrm>
          <a:prstGeom prst="rect">
            <a:avLst/>
          </a:prstGeom>
          <a:solidFill>
            <a:srgbClr val="007569"/>
          </a:solidFill>
        </p:spPr>
        <p:txBody>
          <a:bodyPr vert="horz" wrap="square" lIns="0" tIns="762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CA" sz="1800" b="1" spc="-10" noProof="0" dirty="0">
                <a:solidFill>
                  <a:srgbClr val="FFFFFF"/>
                </a:solidFill>
                <a:latin typeface="Calibri"/>
                <a:cs typeface="Calibri"/>
              </a:rPr>
              <a:t>Intentions</a:t>
            </a:r>
            <a:r>
              <a:rPr lang="fr-CA" sz="1800" b="1" spc="-45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800" b="1" noProof="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lang="fr-CA" sz="1800" b="1" spc="-40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800" b="1" spc="-10" noProof="0" dirty="0">
                <a:solidFill>
                  <a:srgbClr val="FFFFFF"/>
                </a:solidFill>
                <a:latin typeface="Calibri"/>
                <a:cs typeface="Calibri"/>
              </a:rPr>
              <a:t>communication</a:t>
            </a:r>
            <a:endParaRPr lang="fr-CA" sz="1800" b="1" noProof="0" dirty="0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4461797" y="3207621"/>
            <a:ext cx="3468370" cy="3335020"/>
            <a:chOff x="8204470" y="3177382"/>
            <a:chExt cx="3468370" cy="3335020"/>
          </a:xfrm>
        </p:grpSpPr>
        <p:sp>
          <p:nvSpPr>
            <p:cNvPr id="64" name="object 64"/>
            <p:cNvSpPr/>
            <p:nvPr/>
          </p:nvSpPr>
          <p:spPr>
            <a:xfrm>
              <a:off x="8204467" y="3177387"/>
              <a:ext cx="3462020" cy="3329304"/>
            </a:xfrm>
            <a:custGeom>
              <a:avLst/>
              <a:gdLst/>
              <a:ahLst/>
              <a:cxnLst/>
              <a:rect l="l" t="t" r="r" b="b"/>
              <a:pathLst>
                <a:path w="3462020" h="3329304">
                  <a:moveTo>
                    <a:pt x="251421" y="0"/>
                  </a:moveTo>
                  <a:lnTo>
                    <a:pt x="0" y="0"/>
                  </a:lnTo>
                  <a:lnTo>
                    <a:pt x="125717" y="125704"/>
                  </a:lnTo>
                  <a:lnTo>
                    <a:pt x="251421" y="0"/>
                  </a:lnTo>
                  <a:close/>
                </a:path>
                <a:path w="3462020" h="3329304">
                  <a:moveTo>
                    <a:pt x="3461956" y="2738437"/>
                  </a:moveTo>
                  <a:lnTo>
                    <a:pt x="3454311" y="2687269"/>
                  </a:lnTo>
                  <a:lnTo>
                    <a:pt x="3433026" y="2642793"/>
                  </a:lnTo>
                  <a:lnTo>
                    <a:pt x="3400590" y="2607691"/>
                  </a:lnTo>
                  <a:lnTo>
                    <a:pt x="3359505" y="2584666"/>
                  </a:lnTo>
                  <a:lnTo>
                    <a:pt x="3312236" y="2576385"/>
                  </a:lnTo>
                  <a:lnTo>
                    <a:pt x="2853118" y="2576385"/>
                  </a:lnTo>
                  <a:lnTo>
                    <a:pt x="2806192" y="2584475"/>
                  </a:lnTo>
                  <a:lnTo>
                    <a:pt x="2764104" y="2608122"/>
                  </a:lnTo>
                  <a:lnTo>
                    <a:pt x="2757982" y="2619895"/>
                  </a:lnTo>
                  <a:lnTo>
                    <a:pt x="2765463" y="2630830"/>
                  </a:lnTo>
                  <a:lnTo>
                    <a:pt x="2772600" y="2631973"/>
                  </a:lnTo>
                  <a:lnTo>
                    <a:pt x="2777642" y="2627922"/>
                  </a:lnTo>
                  <a:lnTo>
                    <a:pt x="2794838" y="2616301"/>
                  </a:lnTo>
                  <a:lnTo>
                    <a:pt x="2813329" y="2607881"/>
                  </a:lnTo>
                  <a:lnTo>
                    <a:pt x="2832836" y="2602750"/>
                  </a:lnTo>
                  <a:lnTo>
                    <a:pt x="2853118" y="2601023"/>
                  </a:lnTo>
                  <a:lnTo>
                    <a:pt x="3312236" y="2601023"/>
                  </a:lnTo>
                  <a:lnTo>
                    <a:pt x="3352317" y="2608046"/>
                  </a:lnTo>
                  <a:lnTo>
                    <a:pt x="3387153" y="2627579"/>
                  </a:lnTo>
                  <a:lnTo>
                    <a:pt x="3414649" y="2657335"/>
                  </a:lnTo>
                  <a:lnTo>
                    <a:pt x="3432695" y="2695054"/>
                  </a:lnTo>
                  <a:lnTo>
                    <a:pt x="3439185" y="2738437"/>
                  </a:lnTo>
                  <a:lnTo>
                    <a:pt x="3439185" y="2978899"/>
                  </a:lnTo>
                  <a:lnTo>
                    <a:pt x="3432695" y="3022282"/>
                  </a:lnTo>
                  <a:lnTo>
                    <a:pt x="3414649" y="3060001"/>
                  </a:lnTo>
                  <a:lnTo>
                    <a:pt x="3387153" y="3089770"/>
                  </a:lnTo>
                  <a:lnTo>
                    <a:pt x="3352317" y="3109303"/>
                  </a:lnTo>
                  <a:lnTo>
                    <a:pt x="3312236" y="3116313"/>
                  </a:lnTo>
                  <a:lnTo>
                    <a:pt x="3113494" y="3116313"/>
                  </a:lnTo>
                  <a:lnTo>
                    <a:pt x="3108960" y="3118434"/>
                  </a:lnTo>
                  <a:lnTo>
                    <a:pt x="2946539" y="3305352"/>
                  </a:lnTo>
                  <a:lnTo>
                    <a:pt x="2942640" y="3304248"/>
                  </a:lnTo>
                  <a:lnTo>
                    <a:pt x="2939605" y="3302952"/>
                  </a:lnTo>
                  <a:lnTo>
                    <a:pt x="2936062" y="3300857"/>
                  </a:lnTo>
                  <a:lnTo>
                    <a:pt x="2936062" y="3124593"/>
                  </a:lnTo>
                  <a:lnTo>
                    <a:pt x="2928416" y="3116313"/>
                  </a:lnTo>
                  <a:lnTo>
                    <a:pt x="2853118" y="3116313"/>
                  </a:lnTo>
                  <a:lnTo>
                    <a:pt x="2813024" y="3109303"/>
                  </a:lnTo>
                  <a:lnTo>
                    <a:pt x="2778175" y="3089770"/>
                  </a:lnTo>
                  <a:lnTo>
                    <a:pt x="2750680" y="3060001"/>
                  </a:lnTo>
                  <a:lnTo>
                    <a:pt x="2732633" y="3022282"/>
                  </a:lnTo>
                  <a:lnTo>
                    <a:pt x="2726156" y="2978899"/>
                  </a:lnTo>
                  <a:lnTo>
                    <a:pt x="2726156" y="2738437"/>
                  </a:lnTo>
                  <a:lnTo>
                    <a:pt x="2731795" y="2697772"/>
                  </a:lnTo>
                  <a:lnTo>
                    <a:pt x="2748330" y="2660827"/>
                  </a:lnTo>
                  <a:lnTo>
                    <a:pt x="2751886" y="2655214"/>
                  </a:lnTo>
                  <a:lnTo>
                    <a:pt x="2750566" y="2647556"/>
                  </a:lnTo>
                  <a:lnTo>
                    <a:pt x="2740190" y="2639860"/>
                  </a:lnTo>
                  <a:lnTo>
                    <a:pt x="2733103" y="2641295"/>
                  </a:lnTo>
                  <a:lnTo>
                    <a:pt x="2729560" y="2646896"/>
                  </a:lnTo>
                  <a:lnTo>
                    <a:pt x="2718244" y="2667978"/>
                  </a:lnTo>
                  <a:lnTo>
                    <a:pt x="2710053" y="2690469"/>
                  </a:lnTo>
                  <a:lnTo>
                    <a:pt x="2705074" y="2714066"/>
                  </a:lnTo>
                  <a:lnTo>
                    <a:pt x="2703398" y="2738437"/>
                  </a:lnTo>
                  <a:lnTo>
                    <a:pt x="2703398" y="2978899"/>
                  </a:lnTo>
                  <a:lnTo>
                    <a:pt x="2711043" y="3030067"/>
                  </a:lnTo>
                  <a:lnTo>
                    <a:pt x="2732316" y="3074543"/>
                  </a:lnTo>
                  <a:lnTo>
                    <a:pt x="2764752" y="3109645"/>
                  </a:lnTo>
                  <a:lnTo>
                    <a:pt x="2805849" y="3132683"/>
                  </a:lnTo>
                  <a:lnTo>
                    <a:pt x="2853118" y="3140951"/>
                  </a:lnTo>
                  <a:lnTo>
                    <a:pt x="2913303" y="3140951"/>
                  </a:lnTo>
                  <a:lnTo>
                    <a:pt x="2913303" y="3295548"/>
                  </a:lnTo>
                  <a:lnTo>
                    <a:pt x="2936456" y="3328098"/>
                  </a:lnTo>
                  <a:lnTo>
                    <a:pt x="2940316" y="3328873"/>
                  </a:lnTo>
                  <a:lnTo>
                    <a:pt x="2952445" y="3328873"/>
                  </a:lnTo>
                  <a:lnTo>
                    <a:pt x="2960535" y="3325215"/>
                  </a:lnTo>
                  <a:lnTo>
                    <a:pt x="3120644" y="3140951"/>
                  </a:lnTo>
                  <a:lnTo>
                    <a:pt x="3312236" y="3140951"/>
                  </a:lnTo>
                  <a:lnTo>
                    <a:pt x="3359505" y="3132683"/>
                  </a:lnTo>
                  <a:lnTo>
                    <a:pt x="3400590" y="3109645"/>
                  </a:lnTo>
                  <a:lnTo>
                    <a:pt x="3433026" y="3074543"/>
                  </a:lnTo>
                  <a:lnTo>
                    <a:pt x="3454311" y="3030067"/>
                  </a:lnTo>
                  <a:lnTo>
                    <a:pt x="3461956" y="2978899"/>
                  </a:lnTo>
                  <a:lnTo>
                    <a:pt x="3461956" y="2738437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907866" y="5753769"/>
              <a:ext cx="758825" cy="753110"/>
            </a:xfrm>
            <a:custGeom>
              <a:avLst/>
              <a:gdLst/>
              <a:ahLst/>
              <a:cxnLst/>
              <a:rect l="l" t="t" r="r" b="b"/>
              <a:pathLst>
                <a:path w="758825" h="753109">
                  <a:moveTo>
                    <a:pt x="608838" y="0"/>
                  </a:moveTo>
                  <a:lnTo>
                    <a:pt x="149720" y="0"/>
                  </a:lnTo>
                  <a:lnTo>
                    <a:pt x="125814" y="2038"/>
                  </a:lnTo>
                  <a:lnTo>
                    <a:pt x="80997" y="18018"/>
                  </a:lnTo>
                  <a:lnTo>
                    <a:pt x="54584" y="43510"/>
                  </a:lnTo>
                  <a:lnTo>
                    <a:pt x="58331" y="48971"/>
                  </a:lnTo>
                  <a:lnTo>
                    <a:pt x="62064" y="54444"/>
                  </a:lnTo>
                  <a:lnTo>
                    <a:pt x="69202" y="55587"/>
                  </a:lnTo>
                  <a:lnTo>
                    <a:pt x="74244" y="51536"/>
                  </a:lnTo>
                  <a:lnTo>
                    <a:pt x="91445" y="39913"/>
                  </a:lnTo>
                  <a:lnTo>
                    <a:pt x="109934" y="31491"/>
                  </a:lnTo>
                  <a:lnTo>
                    <a:pt x="129447" y="26367"/>
                  </a:lnTo>
                  <a:lnTo>
                    <a:pt x="149720" y="24638"/>
                  </a:lnTo>
                  <a:lnTo>
                    <a:pt x="608838" y="24638"/>
                  </a:lnTo>
                  <a:lnTo>
                    <a:pt x="648921" y="31655"/>
                  </a:lnTo>
                  <a:lnTo>
                    <a:pt x="683765" y="51186"/>
                  </a:lnTo>
                  <a:lnTo>
                    <a:pt x="711261" y="80950"/>
                  </a:lnTo>
                  <a:lnTo>
                    <a:pt x="729304" y="118665"/>
                  </a:lnTo>
                  <a:lnTo>
                    <a:pt x="735787" y="162052"/>
                  </a:lnTo>
                  <a:lnTo>
                    <a:pt x="735787" y="402513"/>
                  </a:lnTo>
                  <a:lnTo>
                    <a:pt x="729304" y="445899"/>
                  </a:lnTo>
                  <a:lnTo>
                    <a:pt x="711261" y="483615"/>
                  </a:lnTo>
                  <a:lnTo>
                    <a:pt x="683765" y="513379"/>
                  </a:lnTo>
                  <a:lnTo>
                    <a:pt x="648921" y="532910"/>
                  </a:lnTo>
                  <a:lnTo>
                    <a:pt x="608838" y="539927"/>
                  </a:lnTo>
                  <a:lnTo>
                    <a:pt x="414782" y="539927"/>
                  </a:lnTo>
                  <a:lnTo>
                    <a:pt x="410095" y="539927"/>
                  </a:lnTo>
                  <a:lnTo>
                    <a:pt x="405561" y="542048"/>
                  </a:lnTo>
                  <a:lnTo>
                    <a:pt x="402361" y="545731"/>
                  </a:lnTo>
                  <a:lnTo>
                    <a:pt x="246507" y="725093"/>
                  </a:lnTo>
                  <a:lnTo>
                    <a:pt x="243141" y="728967"/>
                  </a:lnTo>
                  <a:lnTo>
                    <a:pt x="239242" y="727862"/>
                  </a:lnTo>
                  <a:lnTo>
                    <a:pt x="237718" y="727214"/>
                  </a:lnTo>
                  <a:lnTo>
                    <a:pt x="236207" y="726567"/>
                  </a:lnTo>
                  <a:lnTo>
                    <a:pt x="232664" y="724471"/>
                  </a:lnTo>
                  <a:lnTo>
                    <a:pt x="232664" y="719162"/>
                  </a:lnTo>
                  <a:lnTo>
                    <a:pt x="232664" y="558380"/>
                  </a:lnTo>
                  <a:lnTo>
                    <a:pt x="232664" y="548208"/>
                  </a:lnTo>
                  <a:lnTo>
                    <a:pt x="225018" y="539927"/>
                  </a:lnTo>
                  <a:lnTo>
                    <a:pt x="215607" y="539927"/>
                  </a:lnTo>
                  <a:lnTo>
                    <a:pt x="149720" y="539927"/>
                  </a:lnTo>
                  <a:lnTo>
                    <a:pt x="109635" y="532910"/>
                  </a:lnTo>
                  <a:lnTo>
                    <a:pt x="74788" y="513379"/>
                  </a:lnTo>
                  <a:lnTo>
                    <a:pt x="47288" y="483615"/>
                  </a:lnTo>
                  <a:lnTo>
                    <a:pt x="29242" y="445899"/>
                  </a:lnTo>
                  <a:lnTo>
                    <a:pt x="22758" y="402513"/>
                  </a:lnTo>
                  <a:lnTo>
                    <a:pt x="22758" y="162052"/>
                  </a:lnTo>
                  <a:lnTo>
                    <a:pt x="28406" y="121380"/>
                  </a:lnTo>
                  <a:lnTo>
                    <a:pt x="44932" y="84442"/>
                  </a:lnTo>
                  <a:lnTo>
                    <a:pt x="48488" y="78828"/>
                  </a:lnTo>
                  <a:lnTo>
                    <a:pt x="47167" y="71170"/>
                  </a:lnTo>
                  <a:lnTo>
                    <a:pt x="41973" y="67322"/>
                  </a:lnTo>
                  <a:lnTo>
                    <a:pt x="36791" y="63474"/>
                  </a:lnTo>
                  <a:lnTo>
                    <a:pt x="29705" y="64909"/>
                  </a:lnTo>
                  <a:lnTo>
                    <a:pt x="6661" y="114085"/>
                  </a:lnTo>
                  <a:lnTo>
                    <a:pt x="0" y="162052"/>
                  </a:lnTo>
                  <a:lnTo>
                    <a:pt x="0" y="402513"/>
                  </a:lnTo>
                  <a:lnTo>
                    <a:pt x="7646" y="453675"/>
                  </a:lnTo>
                  <a:lnTo>
                    <a:pt x="28927" y="498152"/>
                  </a:lnTo>
                  <a:lnTo>
                    <a:pt x="61357" y="533254"/>
                  </a:lnTo>
                  <a:lnTo>
                    <a:pt x="102450" y="556289"/>
                  </a:lnTo>
                  <a:lnTo>
                    <a:pt x="149720" y="564565"/>
                  </a:lnTo>
                  <a:lnTo>
                    <a:pt x="209905" y="564565"/>
                  </a:lnTo>
                  <a:lnTo>
                    <a:pt x="209905" y="719162"/>
                  </a:lnTo>
                  <a:lnTo>
                    <a:pt x="233057" y="751713"/>
                  </a:lnTo>
                  <a:lnTo>
                    <a:pt x="236918" y="752487"/>
                  </a:lnTo>
                  <a:lnTo>
                    <a:pt x="240741" y="752487"/>
                  </a:lnTo>
                  <a:lnTo>
                    <a:pt x="249047" y="752487"/>
                  </a:lnTo>
                  <a:lnTo>
                    <a:pt x="257136" y="748830"/>
                  </a:lnTo>
                  <a:lnTo>
                    <a:pt x="263093" y="741972"/>
                  </a:lnTo>
                  <a:lnTo>
                    <a:pt x="417245" y="564565"/>
                  </a:lnTo>
                  <a:lnTo>
                    <a:pt x="608838" y="564565"/>
                  </a:lnTo>
                  <a:lnTo>
                    <a:pt x="656108" y="556290"/>
                  </a:lnTo>
                  <a:lnTo>
                    <a:pt x="697201" y="533258"/>
                  </a:lnTo>
                  <a:lnTo>
                    <a:pt x="729631" y="498158"/>
                  </a:lnTo>
                  <a:lnTo>
                    <a:pt x="750912" y="453680"/>
                  </a:lnTo>
                  <a:lnTo>
                    <a:pt x="758558" y="402513"/>
                  </a:lnTo>
                  <a:lnTo>
                    <a:pt x="758558" y="162052"/>
                  </a:lnTo>
                  <a:lnTo>
                    <a:pt x="750912" y="110885"/>
                  </a:lnTo>
                  <a:lnTo>
                    <a:pt x="729631" y="66407"/>
                  </a:lnTo>
                  <a:lnTo>
                    <a:pt x="697201" y="31307"/>
                  </a:lnTo>
                  <a:lnTo>
                    <a:pt x="656108" y="8275"/>
                  </a:lnTo>
                  <a:lnTo>
                    <a:pt x="608838" y="0"/>
                  </a:lnTo>
                  <a:close/>
                </a:path>
              </a:pathLst>
            </a:custGeom>
            <a:ln w="11709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sp>
        <p:nvSpPr>
          <p:cNvPr id="66" name="object 66" descr="$PPTXTitle"/>
          <p:cNvSpPr txBox="1">
            <a:spLocks noGrp="1"/>
          </p:cNvSpPr>
          <p:nvPr>
            <p:ph type="title"/>
          </p:nvPr>
        </p:nvSpPr>
        <p:spPr>
          <a:xfrm>
            <a:off x="3275965" y="616394"/>
            <a:ext cx="807847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100"/>
              </a:spcBef>
            </a:pPr>
            <a:r>
              <a:rPr lang="fr-CA" spc="65" noProof="0" dirty="0">
                <a:solidFill>
                  <a:schemeClr val="bg1"/>
                </a:solidFill>
              </a:rPr>
              <a:t>COMPÉTENCES</a:t>
            </a:r>
            <a:r>
              <a:rPr lang="fr-CA" spc="110" noProof="0" dirty="0">
                <a:solidFill>
                  <a:schemeClr val="bg1"/>
                </a:solidFill>
              </a:rPr>
              <a:t> </a:t>
            </a:r>
            <a:r>
              <a:rPr lang="fr-CA" noProof="0" dirty="0">
                <a:solidFill>
                  <a:schemeClr val="bg1"/>
                </a:solidFill>
              </a:rPr>
              <a:t>À</a:t>
            </a:r>
            <a:r>
              <a:rPr lang="fr-CA" spc="110" noProof="0" dirty="0">
                <a:solidFill>
                  <a:schemeClr val="bg1"/>
                </a:solidFill>
              </a:rPr>
              <a:t> </a:t>
            </a:r>
            <a:r>
              <a:rPr lang="fr-CA" spc="70" noProof="0" dirty="0">
                <a:solidFill>
                  <a:schemeClr val="bg1"/>
                </a:solidFill>
              </a:rPr>
              <a:t>DÉVELOPPER</a:t>
            </a:r>
          </a:p>
        </p:txBody>
      </p:sp>
      <p:sp>
        <p:nvSpPr>
          <p:cNvPr id="110" name="object 107"/>
          <p:cNvSpPr/>
          <p:nvPr/>
        </p:nvSpPr>
        <p:spPr>
          <a:xfrm>
            <a:off x="8367488" y="3200400"/>
            <a:ext cx="5410453" cy="1753774"/>
          </a:xfrm>
          <a:custGeom>
            <a:avLst/>
            <a:gdLst/>
            <a:ahLst/>
            <a:cxnLst/>
            <a:rect l="l" t="t" r="r" b="b"/>
            <a:pathLst>
              <a:path w="5757544" h="1805939">
                <a:moveTo>
                  <a:pt x="0" y="1805685"/>
                </a:moveTo>
                <a:lnTo>
                  <a:pt x="5757291" y="1805685"/>
                </a:lnTo>
                <a:lnTo>
                  <a:pt x="5757291" y="0"/>
                </a:lnTo>
                <a:lnTo>
                  <a:pt x="0" y="0"/>
                </a:lnTo>
                <a:lnTo>
                  <a:pt x="0" y="1805685"/>
                </a:lnTo>
                <a:close/>
              </a:path>
            </a:pathLst>
          </a:custGeom>
          <a:solidFill>
            <a:srgbClr val="F4F2ED"/>
          </a:solidFill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11" name="object 108"/>
          <p:cNvSpPr txBox="1"/>
          <p:nvPr/>
        </p:nvSpPr>
        <p:spPr>
          <a:xfrm>
            <a:off x="8367488" y="3472710"/>
            <a:ext cx="5410453" cy="704039"/>
          </a:xfrm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82550" marR="588645" indent="-9525" algn="ctr">
              <a:lnSpc>
                <a:spcPts val="2000"/>
              </a:lnSpc>
              <a:spcBef>
                <a:spcPts val="1490"/>
              </a:spcBef>
            </a:pP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Discours</a:t>
            </a:r>
            <a:r>
              <a:rPr lang="fr-CA" sz="1800" spc="-3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20" noProof="0" dirty="0">
                <a:solidFill>
                  <a:srgbClr val="231F20"/>
                </a:solidFill>
                <a:latin typeface="Calibri"/>
                <a:cs typeface="Calibri"/>
              </a:rPr>
              <a:t>explicatif,</a:t>
            </a:r>
            <a:r>
              <a:rPr lang="fr-CA" sz="1800" spc="-2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descriptif</a:t>
            </a:r>
            <a:r>
              <a:rPr lang="fr-CA" sz="1800" spc="-3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lang="fr-CA" sz="1800" spc="-2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justificatif</a:t>
            </a:r>
            <a:r>
              <a:rPr lang="fr-CA" sz="1800" spc="-3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20" noProof="0" dirty="0">
                <a:solidFill>
                  <a:srgbClr val="231F20"/>
                </a:solidFill>
                <a:latin typeface="Calibri"/>
                <a:cs typeface="Calibri"/>
              </a:rPr>
              <a:t>pour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présenter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un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produit</a:t>
            </a:r>
            <a:r>
              <a:rPr lang="fr-CA" sz="1800" spc="-5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ou</a:t>
            </a:r>
            <a:r>
              <a:rPr lang="fr-CA" sz="1800" spc="-50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800" spc="-10" noProof="0" dirty="0">
                <a:solidFill>
                  <a:srgbClr val="231F20"/>
                </a:solidFill>
                <a:latin typeface="Calibri"/>
                <a:cs typeface="Calibri"/>
              </a:rPr>
              <a:t>service</a:t>
            </a:r>
            <a:endParaRPr lang="fr-CA" sz="1800" noProof="0" dirty="0">
              <a:latin typeface="Calibri"/>
              <a:cs typeface="Calibri"/>
            </a:endParaRPr>
          </a:p>
        </p:txBody>
      </p:sp>
      <p:sp>
        <p:nvSpPr>
          <p:cNvPr id="112" name="object 109"/>
          <p:cNvSpPr txBox="1"/>
          <p:nvPr/>
        </p:nvSpPr>
        <p:spPr>
          <a:xfrm>
            <a:off x="8367488" y="2743200"/>
            <a:ext cx="5410453" cy="353943"/>
          </a:xfrm>
          <a:prstGeom prst="rect">
            <a:avLst/>
          </a:prstGeom>
          <a:solidFill>
            <a:srgbClr val="007569"/>
          </a:solidFill>
        </p:spPr>
        <p:txBody>
          <a:bodyPr vert="horz" wrap="square" lIns="0" tIns="762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CA" sz="1800" b="1" spc="-10" noProof="0" dirty="0">
                <a:solidFill>
                  <a:srgbClr val="FFFFFF"/>
                </a:solidFill>
                <a:latin typeface="Calibri"/>
                <a:cs typeface="Calibri"/>
              </a:rPr>
              <a:t>Éléments</a:t>
            </a:r>
            <a:r>
              <a:rPr lang="fr-CA" sz="1800" b="1" spc="-30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800" b="1" spc="-10" noProof="0" dirty="0">
                <a:solidFill>
                  <a:srgbClr val="FFFFFF"/>
                </a:solidFill>
                <a:latin typeface="Calibri"/>
                <a:cs typeface="Calibri"/>
              </a:rPr>
              <a:t>langagiers</a:t>
            </a:r>
            <a:endParaRPr lang="fr-CA" sz="1800" b="1" noProof="0" dirty="0">
              <a:latin typeface="Calibri"/>
              <a:cs typeface="Calibri"/>
            </a:endParaRPr>
          </a:p>
        </p:txBody>
      </p:sp>
      <p:grpSp>
        <p:nvGrpSpPr>
          <p:cNvPr id="113" name="object 110"/>
          <p:cNvGrpSpPr/>
          <p:nvPr/>
        </p:nvGrpSpPr>
        <p:grpSpPr>
          <a:xfrm>
            <a:off x="10961933" y="3200400"/>
            <a:ext cx="2658511" cy="1534997"/>
            <a:chOff x="11194064" y="3177382"/>
            <a:chExt cx="2829060" cy="1534997"/>
          </a:xfrm>
        </p:grpSpPr>
        <p:sp>
          <p:nvSpPr>
            <p:cNvPr id="114" name="object 111"/>
            <p:cNvSpPr/>
            <p:nvPr/>
          </p:nvSpPr>
          <p:spPr>
            <a:xfrm>
              <a:off x="11194064" y="3177382"/>
              <a:ext cx="251460" cy="125730"/>
            </a:xfrm>
            <a:custGeom>
              <a:avLst/>
              <a:gdLst/>
              <a:ahLst/>
              <a:cxnLst/>
              <a:rect l="l" t="t" r="r" b="b"/>
              <a:pathLst>
                <a:path w="251459" h="125729">
                  <a:moveTo>
                    <a:pt x="251421" y="0"/>
                  </a:moveTo>
                  <a:lnTo>
                    <a:pt x="0" y="0"/>
                  </a:lnTo>
                  <a:lnTo>
                    <a:pt x="125717" y="125704"/>
                  </a:lnTo>
                  <a:lnTo>
                    <a:pt x="251421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115" name="object 1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89733" y="3774637"/>
              <a:ext cx="633391" cy="937742"/>
            </a:xfrm>
            <a:prstGeom prst="rect">
              <a:avLst/>
            </a:prstGeom>
          </p:spPr>
        </p:pic>
      </p:grpSp>
      <p:sp>
        <p:nvSpPr>
          <p:cNvPr id="116" name="object 113"/>
          <p:cNvSpPr/>
          <p:nvPr/>
        </p:nvSpPr>
        <p:spPr>
          <a:xfrm>
            <a:off x="8367488" y="5569967"/>
            <a:ext cx="5410453" cy="1135633"/>
          </a:xfrm>
          <a:custGeom>
            <a:avLst/>
            <a:gdLst/>
            <a:ahLst/>
            <a:cxnLst/>
            <a:rect l="l" t="t" r="r" b="b"/>
            <a:pathLst>
              <a:path w="5757544" h="1123315">
                <a:moveTo>
                  <a:pt x="0" y="1122959"/>
                </a:moveTo>
                <a:lnTo>
                  <a:pt x="5757291" y="1122959"/>
                </a:lnTo>
                <a:lnTo>
                  <a:pt x="5757291" y="0"/>
                </a:lnTo>
                <a:lnTo>
                  <a:pt x="0" y="0"/>
                </a:lnTo>
                <a:lnTo>
                  <a:pt x="0" y="1122959"/>
                </a:lnTo>
                <a:close/>
              </a:path>
            </a:pathLst>
          </a:custGeom>
          <a:solidFill>
            <a:srgbClr val="F4F2ED"/>
          </a:solidFill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17" name="object 114"/>
          <p:cNvSpPr txBox="1"/>
          <p:nvPr/>
        </p:nvSpPr>
        <p:spPr>
          <a:xfrm>
            <a:off x="8911099" y="5665628"/>
            <a:ext cx="4631486" cy="704039"/>
          </a:xfrm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180975" marR="981710" indent="3175" algn="ctr">
              <a:lnSpc>
                <a:spcPts val="2000"/>
              </a:lnSpc>
              <a:spcBef>
                <a:spcPts val="1490"/>
              </a:spcBef>
            </a:pPr>
            <a:r>
              <a:rPr lang="fr-CA" sz="1800" noProof="0" dirty="0">
                <a:solidFill>
                  <a:srgbClr val="231F20"/>
                </a:solidFill>
                <a:latin typeface="Calibri"/>
                <a:cs typeface="Calibri"/>
              </a:rPr>
              <a:t>Les salons industriels et salons de l’emploi du Québec</a:t>
            </a:r>
            <a:endParaRPr lang="fr-CA" sz="1800" noProof="0" dirty="0">
              <a:latin typeface="Calibri"/>
              <a:cs typeface="Calibri"/>
            </a:endParaRPr>
          </a:p>
        </p:txBody>
      </p:sp>
      <p:sp>
        <p:nvSpPr>
          <p:cNvPr id="118" name="object 115"/>
          <p:cNvSpPr/>
          <p:nvPr/>
        </p:nvSpPr>
        <p:spPr>
          <a:xfrm>
            <a:off x="12998974" y="5732755"/>
            <a:ext cx="543611" cy="789940"/>
          </a:xfrm>
          <a:custGeom>
            <a:avLst/>
            <a:gdLst/>
            <a:ahLst/>
            <a:cxnLst/>
            <a:rect l="l" t="t" r="r" b="b"/>
            <a:pathLst>
              <a:path w="578484" h="789940">
                <a:moveTo>
                  <a:pt x="287807" y="0"/>
                </a:moveTo>
                <a:lnTo>
                  <a:pt x="288683" y="0"/>
                </a:lnTo>
                <a:lnTo>
                  <a:pt x="290449" y="1765"/>
                </a:lnTo>
                <a:lnTo>
                  <a:pt x="290449" y="2641"/>
                </a:lnTo>
                <a:lnTo>
                  <a:pt x="319010" y="36956"/>
                </a:lnTo>
                <a:lnTo>
                  <a:pt x="345503" y="74255"/>
                </a:lnTo>
                <a:lnTo>
                  <a:pt x="367486" y="115256"/>
                </a:lnTo>
                <a:lnTo>
                  <a:pt x="382516" y="160677"/>
                </a:lnTo>
                <a:lnTo>
                  <a:pt x="388150" y="211239"/>
                </a:lnTo>
                <a:lnTo>
                  <a:pt x="383242" y="257104"/>
                </a:lnTo>
                <a:lnTo>
                  <a:pt x="370600" y="301205"/>
                </a:lnTo>
                <a:lnTo>
                  <a:pt x="353659" y="344707"/>
                </a:lnTo>
                <a:lnTo>
                  <a:pt x="335852" y="388775"/>
                </a:lnTo>
                <a:lnTo>
                  <a:pt x="320612" y="434573"/>
                </a:lnTo>
                <a:lnTo>
                  <a:pt x="311373" y="483265"/>
                </a:lnTo>
                <a:lnTo>
                  <a:pt x="311569" y="536016"/>
                </a:lnTo>
                <a:lnTo>
                  <a:pt x="317420" y="538748"/>
                </a:lnTo>
                <a:lnTo>
                  <a:pt x="325774" y="538980"/>
                </a:lnTo>
                <a:lnTo>
                  <a:pt x="334947" y="538389"/>
                </a:lnTo>
                <a:lnTo>
                  <a:pt x="343255" y="538657"/>
                </a:lnTo>
                <a:lnTo>
                  <a:pt x="349567" y="492392"/>
                </a:lnTo>
                <a:lnTo>
                  <a:pt x="359768" y="445934"/>
                </a:lnTo>
                <a:lnTo>
                  <a:pt x="375121" y="402613"/>
                </a:lnTo>
                <a:lnTo>
                  <a:pt x="396889" y="365760"/>
                </a:lnTo>
                <a:lnTo>
                  <a:pt x="426333" y="338705"/>
                </a:lnTo>
                <a:lnTo>
                  <a:pt x="464718" y="324777"/>
                </a:lnTo>
                <a:lnTo>
                  <a:pt x="507281" y="327876"/>
                </a:lnTo>
                <a:lnTo>
                  <a:pt x="540523" y="347775"/>
                </a:lnTo>
                <a:lnTo>
                  <a:pt x="564246" y="379939"/>
                </a:lnTo>
                <a:lnTo>
                  <a:pt x="578256" y="419836"/>
                </a:lnTo>
                <a:lnTo>
                  <a:pt x="578256" y="448881"/>
                </a:lnTo>
                <a:lnTo>
                  <a:pt x="546352" y="508065"/>
                </a:lnTo>
                <a:lnTo>
                  <a:pt x="483196" y="536016"/>
                </a:lnTo>
                <a:lnTo>
                  <a:pt x="490369" y="498390"/>
                </a:lnTo>
                <a:lnTo>
                  <a:pt x="479737" y="473555"/>
                </a:lnTo>
                <a:lnTo>
                  <a:pt x="457757" y="461361"/>
                </a:lnTo>
                <a:lnTo>
                  <a:pt x="430887" y="461660"/>
                </a:lnTo>
                <a:lnTo>
                  <a:pt x="405583" y="474301"/>
                </a:lnTo>
                <a:lnTo>
                  <a:pt x="388305" y="499136"/>
                </a:lnTo>
                <a:lnTo>
                  <a:pt x="385508" y="536016"/>
                </a:lnTo>
                <a:lnTo>
                  <a:pt x="397276" y="538768"/>
                </a:lnTo>
                <a:lnTo>
                  <a:pt x="411584" y="538984"/>
                </a:lnTo>
                <a:lnTo>
                  <a:pt x="426717" y="538377"/>
                </a:lnTo>
                <a:lnTo>
                  <a:pt x="440956" y="538657"/>
                </a:lnTo>
                <a:lnTo>
                  <a:pt x="440956" y="602030"/>
                </a:lnTo>
                <a:lnTo>
                  <a:pt x="324777" y="602030"/>
                </a:lnTo>
                <a:lnTo>
                  <a:pt x="328645" y="629185"/>
                </a:lnTo>
                <a:lnTo>
                  <a:pt x="339405" y="649449"/>
                </a:lnTo>
                <a:lnTo>
                  <a:pt x="355393" y="664488"/>
                </a:lnTo>
                <a:lnTo>
                  <a:pt x="374942" y="675970"/>
                </a:lnTo>
                <a:lnTo>
                  <a:pt x="367671" y="691140"/>
                </a:lnTo>
                <a:lnTo>
                  <a:pt x="357336" y="703246"/>
                </a:lnTo>
                <a:lnTo>
                  <a:pt x="343263" y="711613"/>
                </a:lnTo>
                <a:lnTo>
                  <a:pt x="324777" y="715568"/>
                </a:lnTo>
                <a:lnTo>
                  <a:pt x="319561" y="737421"/>
                </a:lnTo>
                <a:lnTo>
                  <a:pt x="311789" y="756715"/>
                </a:lnTo>
                <a:lnTo>
                  <a:pt x="301929" y="773920"/>
                </a:lnTo>
                <a:lnTo>
                  <a:pt x="290449" y="789508"/>
                </a:lnTo>
                <a:lnTo>
                  <a:pt x="287807" y="789508"/>
                </a:lnTo>
                <a:lnTo>
                  <a:pt x="277262" y="774308"/>
                </a:lnTo>
                <a:lnTo>
                  <a:pt x="267125" y="758702"/>
                </a:lnTo>
                <a:lnTo>
                  <a:pt x="259407" y="740675"/>
                </a:lnTo>
                <a:lnTo>
                  <a:pt x="256120" y="718210"/>
                </a:lnTo>
                <a:lnTo>
                  <a:pt x="237729" y="712837"/>
                </a:lnTo>
                <a:lnTo>
                  <a:pt x="222554" y="704248"/>
                </a:lnTo>
                <a:lnTo>
                  <a:pt x="210961" y="692080"/>
                </a:lnTo>
                <a:lnTo>
                  <a:pt x="203314" y="675970"/>
                </a:lnTo>
                <a:lnTo>
                  <a:pt x="222482" y="664772"/>
                </a:lnTo>
                <a:lnTo>
                  <a:pt x="238150" y="650074"/>
                </a:lnTo>
                <a:lnTo>
                  <a:pt x="248941" y="630500"/>
                </a:lnTo>
                <a:lnTo>
                  <a:pt x="253479" y="604672"/>
                </a:lnTo>
                <a:lnTo>
                  <a:pt x="226537" y="601907"/>
                </a:lnTo>
                <a:lnTo>
                  <a:pt x="197042" y="601699"/>
                </a:lnTo>
                <a:lnTo>
                  <a:pt x="166720" y="602316"/>
                </a:lnTo>
                <a:lnTo>
                  <a:pt x="137299" y="602030"/>
                </a:lnTo>
                <a:lnTo>
                  <a:pt x="137299" y="538657"/>
                </a:lnTo>
                <a:lnTo>
                  <a:pt x="192747" y="538657"/>
                </a:lnTo>
                <a:lnTo>
                  <a:pt x="190146" y="501090"/>
                </a:lnTo>
                <a:lnTo>
                  <a:pt x="172965" y="475509"/>
                </a:lnTo>
                <a:lnTo>
                  <a:pt x="147681" y="462086"/>
                </a:lnTo>
                <a:lnTo>
                  <a:pt x="120770" y="460991"/>
                </a:lnTo>
                <a:lnTo>
                  <a:pt x="98710" y="472394"/>
                </a:lnTo>
                <a:lnTo>
                  <a:pt x="87977" y="496465"/>
                </a:lnTo>
                <a:lnTo>
                  <a:pt x="95046" y="533374"/>
                </a:lnTo>
                <a:lnTo>
                  <a:pt x="60945" y="526798"/>
                </a:lnTo>
                <a:lnTo>
                  <a:pt x="32831" y="509120"/>
                </a:lnTo>
                <a:lnTo>
                  <a:pt x="12063" y="482446"/>
                </a:lnTo>
                <a:lnTo>
                  <a:pt x="0" y="448881"/>
                </a:lnTo>
                <a:lnTo>
                  <a:pt x="0" y="419836"/>
                </a:lnTo>
                <a:lnTo>
                  <a:pt x="14436" y="379003"/>
                </a:lnTo>
                <a:lnTo>
                  <a:pt x="39376" y="347127"/>
                </a:lnTo>
                <a:lnTo>
                  <a:pt x="73012" y="327841"/>
                </a:lnTo>
                <a:lnTo>
                  <a:pt x="113538" y="324777"/>
                </a:lnTo>
                <a:lnTo>
                  <a:pt x="151021" y="338637"/>
                </a:lnTo>
                <a:lnTo>
                  <a:pt x="180786" y="365890"/>
                </a:lnTo>
                <a:lnTo>
                  <a:pt x="203319" y="403028"/>
                </a:lnTo>
                <a:lnTo>
                  <a:pt x="219102" y="446540"/>
                </a:lnTo>
                <a:lnTo>
                  <a:pt x="228620" y="492920"/>
                </a:lnTo>
                <a:lnTo>
                  <a:pt x="232359" y="538657"/>
                </a:lnTo>
                <a:lnTo>
                  <a:pt x="266687" y="538657"/>
                </a:lnTo>
                <a:lnTo>
                  <a:pt x="266751" y="485529"/>
                </a:lnTo>
                <a:lnTo>
                  <a:pt x="257751" y="436676"/>
                </a:lnTo>
                <a:lnTo>
                  <a:pt x="242922" y="390955"/>
                </a:lnTo>
                <a:lnTo>
                  <a:pt x="225505" y="347223"/>
                </a:lnTo>
                <a:lnTo>
                  <a:pt x="208738" y="304336"/>
                </a:lnTo>
                <a:lnTo>
                  <a:pt x="195859" y="261150"/>
                </a:lnTo>
                <a:lnTo>
                  <a:pt x="190106" y="216522"/>
                </a:lnTo>
                <a:lnTo>
                  <a:pt x="194927" y="163406"/>
                </a:lnTo>
                <a:lnTo>
                  <a:pt x="210122" y="116610"/>
                </a:lnTo>
                <a:lnTo>
                  <a:pt x="232678" y="74719"/>
                </a:lnTo>
                <a:lnTo>
                  <a:pt x="259577" y="36320"/>
                </a:lnTo>
                <a:lnTo>
                  <a:pt x="287807" y="0"/>
                </a:lnTo>
                <a:close/>
              </a:path>
            </a:pathLst>
          </a:custGeom>
          <a:ln w="21374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119" name="object 116"/>
          <p:cNvSpPr txBox="1"/>
          <p:nvPr/>
        </p:nvSpPr>
        <p:spPr>
          <a:xfrm>
            <a:off x="8367488" y="5105400"/>
            <a:ext cx="5410453" cy="353943"/>
          </a:xfrm>
          <a:prstGeom prst="rect">
            <a:avLst/>
          </a:prstGeom>
          <a:solidFill>
            <a:srgbClr val="007569"/>
          </a:solidFill>
        </p:spPr>
        <p:txBody>
          <a:bodyPr vert="horz" wrap="square" lIns="0" tIns="762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600"/>
              </a:spcBef>
            </a:pPr>
            <a:r>
              <a:rPr lang="fr-CA" sz="1800" b="1" spc="-10" noProof="0" dirty="0">
                <a:solidFill>
                  <a:srgbClr val="FFFFFF"/>
                </a:solidFill>
                <a:latin typeface="Calibri"/>
                <a:cs typeface="Calibri"/>
              </a:rPr>
              <a:t>Repères</a:t>
            </a:r>
            <a:r>
              <a:rPr lang="fr-CA" sz="1800" b="1" spc="-50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800" b="1" spc="-10" noProof="0" dirty="0">
                <a:solidFill>
                  <a:srgbClr val="FFFFFF"/>
                </a:solidFill>
                <a:latin typeface="Calibri"/>
                <a:cs typeface="Calibri"/>
              </a:rPr>
              <a:t>socioculturels</a:t>
            </a:r>
            <a:endParaRPr lang="fr-CA" sz="1800" b="1" noProof="0" dirty="0">
              <a:latin typeface="Calibri"/>
              <a:cs typeface="Calibri"/>
            </a:endParaRPr>
          </a:p>
        </p:txBody>
      </p:sp>
      <p:sp>
        <p:nvSpPr>
          <p:cNvPr id="120" name="object 117"/>
          <p:cNvSpPr/>
          <p:nvPr/>
        </p:nvSpPr>
        <p:spPr>
          <a:xfrm>
            <a:off x="10816964" y="5554075"/>
            <a:ext cx="236301" cy="125730"/>
          </a:xfrm>
          <a:custGeom>
            <a:avLst/>
            <a:gdLst/>
            <a:ahLst/>
            <a:cxnLst/>
            <a:rect l="l" t="t" r="r" b="b"/>
            <a:pathLst>
              <a:path w="251459" h="125729">
                <a:moveTo>
                  <a:pt x="251421" y="0"/>
                </a:moveTo>
                <a:lnTo>
                  <a:pt x="0" y="0"/>
                </a:lnTo>
                <a:lnTo>
                  <a:pt x="125717" y="125704"/>
                </a:lnTo>
                <a:lnTo>
                  <a:pt x="251421" y="0"/>
                </a:lnTo>
                <a:close/>
              </a:path>
            </a:pathLst>
          </a:custGeom>
          <a:solidFill>
            <a:srgbClr val="007569"/>
          </a:solidFill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e 165">
            <a:extLst>
              <a:ext uri="{FF2B5EF4-FFF2-40B4-BE49-F238E27FC236}">
                <a16:creationId xmlns:a16="http://schemas.microsoft.com/office/drawing/2014/main" id="{1D619540-2B17-121B-6541-87EE5D8F27B1}"/>
              </a:ext>
            </a:extLst>
          </p:cNvPr>
          <p:cNvGrpSpPr/>
          <p:nvPr/>
        </p:nvGrpSpPr>
        <p:grpSpPr>
          <a:xfrm>
            <a:off x="0" y="5916374"/>
            <a:ext cx="2456767" cy="2313848"/>
            <a:chOff x="0" y="5916374"/>
            <a:chExt cx="2456767" cy="2313848"/>
          </a:xfrm>
        </p:grpSpPr>
        <p:sp>
          <p:nvSpPr>
            <p:cNvPr id="10" name="object 10"/>
            <p:cNvSpPr/>
            <p:nvPr/>
          </p:nvSpPr>
          <p:spPr>
            <a:xfrm>
              <a:off x="1253025" y="6027776"/>
              <a:ext cx="1121410" cy="1121410"/>
            </a:xfrm>
            <a:custGeom>
              <a:avLst/>
              <a:gdLst/>
              <a:ahLst/>
              <a:cxnLst/>
              <a:rect l="l" t="t" r="r" b="b"/>
              <a:pathLst>
                <a:path w="1121410" h="1121409">
                  <a:moveTo>
                    <a:pt x="1121219" y="0"/>
                  </a:moveTo>
                  <a:lnTo>
                    <a:pt x="0" y="1121181"/>
                  </a:lnTo>
                  <a:lnTo>
                    <a:pt x="112121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983197" y="5916374"/>
              <a:ext cx="0" cy="1344295"/>
            </a:xfrm>
            <a:custGeom>
              <a:avLst/>
              <a:gdLst/>
              <a:ahLst/>
              <a:cxnLst/>
              <a:rect l="l" t="t" r="r" b="b"/>
              <a:pathLst>
                <a:path h="1344295">
                  <a:moveTo>
                    <a:pt x="0" y="1343990"/>
                  </a:moveTo>
                  <a:lnTo>
                    <a:pt x="0" y="0"/>
                  </a:lnTo>
                  <a:lnTo>
                    <a:pt x="0" y="134399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9099" y="6757928"/>
              <a:ext cx="829310" cy="0"/>
            </a:xfrm>
            <a:custGeom>
              <a:avLst/>
              <a:gdLst/>
              <a:ahLst/>
              <a:cxnLst/>
              <a:rect l="l" t="t" r="r" b="b"/>
              <a:pathLst>
                <a:path w="829310">
                  <a:moveTo>
                    <a:pt x="0" y="0"/>
                  </a:moveTo>
                  <a:lnTo>
                    <a:pt x="82905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3054" y="6365270"/>
              <a:ext cx="446405" cy="446405"/>
            </a:xfrm>
            <a:custGeom>
              <a:avLst/>
              <a:gdLst/>
              <a:ahLst/>
              <a:cxnLst/>
              <a:rect l="l" t="t" r="r" b="b"/>
              <a:pathLst>
                <a:path w="446405" h="446404">
                  <a:moveTo>
                    <a:pt x="0" y="0"/>
                  </a:moveTo>
                  <a:lnTo>
                    <a:pt x="446189" y="4462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28430" y="6418810"/>
              <a:ext cx="1096010" cy="0"/>
            </a:xfrm>
            <a:custGeom>
              <a:avLst/>
              <a:gdLst/>
              <a:ahLst/>
              <a:cxnLst/>
              <a:rect l="l" t="t" r="r" b="b"/>
              <a:pathLst>
                <a:path w="1096010">
                  <a:moveTo>
                    <a:pt x="1095438" y="0"/>
                  </a:moveTo>
                  <a:lnTo>
                    <a:pt x="0" y="0"/>
                  </a:lnTo>
                  <a:lnTo>
                    <a:pt x="1095438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701" y="6126370"/>
              <a:ext cx="924560" cy="924560"/>
            </a:xfrm>
            <a:custGeom>
              <a:avLst/>
              <a:gdLst/>
              <a:ahLst/>
              <a:cxnLst/>
              <a:rect l="l" t="t" r="r" b="b"/>
              <a:pathLst>
                <a:path w="924560" h="924559">
                  <a:moveTo>
                    <a:pt x="0" y="0"/>
                  </a:moveTo>
                  <a:lnTo>
                    <a:pt x="923963" y="9240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49106" y="6418805"/>
              <a:ext cx="579755" cy="0"/>
            </a:xfrm>
            <a:custGeom>
              <a:avLst/>
              <a:gdLst/>
              <a:ahLst/>
              <a:cxnLst/>
              <a:rect l="l" t="t" r="r" b="b"/>
              <a:pathLst>
                <a:path w="579755">
                  <a:moveTo>
                    <a:pt x="579145" y="0"/>
                  </a:moveTo>
                  <a:lnTo>
                    <a:pt x="0" y="0"/>
                  </a:lnTo>
                  <a:lnTo>
                    <a:pt x="57914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08238" y="6360741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5">
                  <a:moveTo>
                    <a:pt x="0" y="455256"/>
                  </a:moveTo>
                  <a:lnTo>
                    <a:pt x="0" y="0"/>
                  </a:lnTo>
                  <a:lnTo>
                    <a:pt x="0" y="45525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25880" y="6213054"/>
              <a:ext cx="751205" cy="751205"/>
            </a:xfrm>
            <a:custGeom>
              <a:avLst/>
              <a:gdLst/>
              <a:ahLst/>
              <a:cxnLst/>
              <a:rect l="l" t="t" r="r" b="b"/>
              <a:pathLst>
                <a:path w="751205" h="751204">
                  <a:moveTo>
                    <a:pt x="750620" y="0"/>
                  </a:moveTo>
                  <a:lnTo>
                    <a:pt x="0" y="750633"/>
                  </a:lnTo>
                  <a:lnTo>
                    <a:pt x="75062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70749" y="6307738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40">
                  <a:moveTo>
                    <a:pt x="0" y="561263"/>
                  </a:moveTo>
                  <a:lnTo>
                    <a:pt x="0" y="0"/>
                  </a:lnTo>
                  <a:lnTo>
                    <a:pt x="0" y="561263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048" y="6757928"/>
              <a:ext cx="816610" cy="0"/>
            </a:xfrm>
            <a:custGeom>
              <a:avLst/>
              <a:gdLst/>
              <a:ahLst/>
              <a:cxnLst/>
              <a:rect l="l" t="t" r="r" b="b"/>
              <a:pathLst>
                <a:path w="816610">
                  <a:moveTo>
                    <a:pt x="0" y="0"/>
                  </a:moveTo>
                  <a:lnTo>
                    <a:pt x="816279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6124631"/>
              <a:ext cx="1006475" cy="1007110"/>
            </a:xfrm>
            <a:custGeom>
              <a:avLst/>
              <a:gdLst/>
              <a:ahLst/>
              <a:cxnLst/>
              <a:rect l="l" t="t" r="r" b="b"/>
              <a:pathLst>
                <a:path w="1006475" h="1007109">
                  <a:moveTo>
                    <a:pt x="0" y="0"/>
                  </a:moveTo>
                  <a:lnTo>
                    <a:pt x="1006477" y="1006512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6878" y="6418805"/>
              <a:ext cx="753745" cy="0"/>
            </a:xfrm>
            <a:custGeom>
              <a:avLst/>
              <a:gdLst/>
              <a:ahLst/>
              <a:cxnLst/>
              <a:rect l="l" t="t" r="r" b="b"/>
              <a:pathLst>
                <a:path w="753744">
                  <a:moveTo>
                    <a:pt x="753694" y="0"/>
                  </a:moveTo>
                  <a:lnTo>
                    <a:pt x="0" y="0"/>
                  </a:lnTo>
                  <a:lnTo>
                    <a:pt x="753694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6757934"/>
              <a:ext cx="718185" cy="0"/>
            </a:xfrm>
            <a:custGeom>
              <a:avLst/>
              <a:gdLst/>
              <a:ahLst/>
              <a:cxnLst/>
              <a:rect l="l" t="t" r="r" b="b"/>
              <a:pathLst>
                <a:path w="718185">
                  <a:moveTo>
                    <a:pt x="0" y="0"/>
                  </a:moveTo>
                  <a:lnTo>
                    <a:pt x="717881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21222" y="6756286"/>
              <a:ext cx="584835" cy="0"/>
            </a:xfrm>
            <a:custGeom>
              <a:avLst/>
              <a:gdLst/>
              <a:ahLst/>
              <a:cxnLst/>
              <a:rect l="l" t="t" r="r" b="b"/>
              <a:pathLst>
                <a:path w="584835">
                  <a:moveTo>
                    <a:pt x="584822" y="0"/>
                  </a:moveTo>
                  <a:lnTo>
                    <a:pt x="0" y="0"/>
                  </a:lnTo>
                  <a:lnTo>
                    <a:pt x="584822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645709" y="6600937"/>
              <a:ext cx="0" cy="650240"/>
            </a:xfrm>
            <a:custGeom>
              <a:avLst/>
              <a:gdLst/>
              <a:ahLst/>
              <a:cxnLst/>
              <a:rect l="l" t="t" r="r" b="b"/>
              <a:pathLst>
                <a:path h="650240">
                  <a:moveTo>
                    <a:pt x="0" y="649808"/>
                  </a:moveTo>
                  <a:lnTo>
                    <a:pt x="0" y="0"/>
                  </a:lnTo>
                  <a:lnTo>
                    <a:pt x="0" y="649808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24890" y="7095399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19">
                  <a:moveTo>
                    <a:pt x="0" y="0"/>
                  </a:moveTo>
                  <a:lnTo>
                    <a:pt x="50252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35330" y="6422476"/>
              <a:ext cx="1007110" cy="1007110"/>
            </a:xfrm>
            <a:custGeom>
              <a:avLst/>
              <a:gdLst/>
              <a:ahLst/>
              <a:cxnLst/>
              <a:rect l="l" t="t" r="r" b="b"/>
              <a:pathLst>
                <a:path w="1007110" h="1007109">
                  <a:moveTo>
                    <a:pt x="1006703" y="1006729"/>
                  </a:moveTo>
                  <a:lnTo>
                    <a:pt x="0" y="0"/>
                  </a:lnTo>
                  <a:lnTo>
                    <a:pt x="1006703" y="1006729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69125" y="6611593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0" y="0"/>
                  </a:moveTo>
                  <a:lnTo>
                    <a:pt x="0" y="628497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426383" y="6551017"/>
              <a:ext cx="749935" cy="749935"/>
            </a:xfrm>
            <a:custGeom>
              <a:avLst/>
              <a:gdLst/>
              <a:ahLst/>
              <a:cxnLst/>
              <a:rect l="l" t="t" r="r" b="b"/>
              <a:pathLst>
                <a:path w="749935" h="749934">
                  <a:moveTo>
                    <a:pt x="0" y="0"/>
                  </a:moveTo>
                  <a:lnTo>
                    <a:pt x="749617" y="749655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23098" y="6756281"/>
              <a:ext cx="1356360" cy="0"/>
            </a:xfrm>
            <a:custGeom>
              <a:avLst/>
              <a:gdLst/>
              <a:ahLst/>
              <a:cxnLst/>
              <a:rect l="l" t="t" r="r" b="b"/>
              <a:pathLst>
                <a:path w="1356360">
                  <a:moveTo>
                    <a:pt x="1356182" y="0"/>
                  </a:moveTo>
                  <a:lnTo>
                    <a:pt x="0" y="0"/>
                  </a:lnTo>
                  <a:lnTo>
                    <a:pt x="1356182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6353085"/>
              <a:ext cx="1036955" cy="1036955"/>
            </a:xfrm>
            <a:custGeom>
              <a:avLst/>
              <a:gdLst/>
              <a:ahLst/>
              <a:cxnLst/>
              <a:rect l="l" t="t" r="r" b="b"/>
              <a:pathLst>
                <a:path w="1036955" h="1036954">
                  <a:moveTo>
                    <a:pt x="0" y="1036476"/>
                  </a:moveTo>
                  <a:lnTo>
                    <a:pt x="1036487" y="0"/>
                  </a:lnTo>
                  <a:lnTo>
                    <a:pt x="0" y="103647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6615594"/>
              <a:ext cx="436880" cy="436880"/>
            </a:xfrm>
            <a:custGeom>
              <a:avLst/>
              <a:gdLst/>
              <a:ahLst/>
              <a:cxnLst/>
              <a:rect l="l" t="t" r="r" b="b"/>
              <a:pathLst>
                <a:path w="436880" h="436879">
                  <a:moveTo>
                    <a:pt x="0" y="436481"/>
                  </a:moveTo>
                  <a:lnTo>
                    <a:pt x="436499" y="0"/>
                  </a:lnTo>
                  <a:lnTo>
                    <a:pt x="0" y="43648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377812" y="6827518"/>
              <a:ext cx="871855" cy="871855"/>
            </a:xfrm>
            <a:custGeom>
              <a:avLst/>
              <a:gdLst/>
              <a:ahLst/>
              <a:cxnLst/>
              <a:rect l="l" t="t" r="r" b="b"/>
              <a:pathLst>
                <a:path w="871855" h="871854">
                  <a:moveTo>
                    <a:pt x="0" y="0"/>
                  </a:moveTo>
                  <a:lnTo>
                    <a:pt x="871639" y="87160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170892" y="7093757"/>
              <a:ext cx="1285875" cy="0"/>
            </a:xfrm>
            <a:custGeom>
              <a:avLst/>
              <a:gdLst/>
              <a:ahLst/>
              <a:cxnLst/>
              <a:rect l="l" t="t" r="r" b="b"/>
              <a:pathLst>
                <a:path w="1285875">
                  <a:moveTo>
                    <a:pt x="1285481" y="0"/>
                  </a:moveTo>
                  <a:lnTo>
                    <a:pt x="0" y="0"/>
                  </a:lnTo>
                  <a:lnTo>
                    <a:pt x="1285481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5" name="object 35"/>
            <p:cNvSpPr/>
            <p:nvPr/>
          </p:nvSpPr>
          <p:spPr>
            <a:xfrm>
              <a:off x="1983197" y="7034755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457123"/>
                  </a:moveTo>
                  <a:lnTo>
                    <a:pt x="0" y="0"/>
                  </a:lnTo>
                  <a:lnTo>
                    <a:pt x="0" y="457123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6" name="object 36"/>
            <p:cNvSpPr/>
            <p:nvPr/>
          </p:nvSpPr>
          <p:spPr>
            <a:xfrm>
              <a:off x="1229379" y="7016537"/>
              <a:ext cx="494030" cy="494030"/>
            </a:xfrm>
            <a:custGeom>
              <a:avLst/>
              <a:gdLst/>
              <a:ahLst/>
              <a:cxnLst/>
              <a:rect l="l" t="t" r="r" b="b"/>
              <a:pathLst>
                <a:path w="494030" h="494029">
                  <a:moveTo>
                    <a:pt x="493547" y="0"/>
                  </a:moveTo>
                  <a:lnTo>
                    <a:pt x="0" y="493547"/>
                  </a:lnTo>
                  <a:lnTo>
                    <a:pt x="49354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7" name="object 37"/>
            <p:cNvSpPr/>
            <p:nvPr/>
          </p:nvSpPr>
          <p:spPr>
            <a:xfrm>
              <a:off x="1645709" y="6639321"/>
              <a:ext cx="0" cy="1248410"/>
            </a:xfrm>
            <a:custGeom>
              <a:avLst/>
              <a:gdLst/>
              <a:ahLst/>
              <a:cxnLst/>
              <a:rect l="l" t="t" r="r" b="b"/>
              <a:pathLst>
                <a:path h="1248409">
                  <a:moveTo>
                    <a:pt x="0" y="1247990"/>
                  </a:moveTo>
                  <a:lnTo>
                    <a:pt x="0" y="0"/>
                  </a:lnTo>
                  <a:lnTo>
                    <a:pt x="0" y="124799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32236" y="6956861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612889" y="612914"/>
                  </a:moveTo>
                  <a:lnTo>
                    <a:pt x="0" y="0"/>
                  </a:lnTo>
                  <a:lnTo>
                    <a:pt x="612889" y="612914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69125" y="6703110"/>
              <a:ext cx="0" cy="1120775"/>
            </a:xfrm>
            <a:custGeom>
              <a:avLst/>
              <a:gdLst/>
              <a:ahLst/>
              <a:cxnLst/>
              <a:rect l="l" t="t" r="r" b="b"/>
              <a:pathLst>
                <a:path h="1120775">
                  <a:moveTo>
                    <a:pt x="0" y="0"/>
                  </a:moveTo>
                  <a:lnTo>
                    <a:pt x="0" y="112040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0" name="object 40"/>
            <p:cNvSpPr/>
            <p:nvPr/>
          </p:nvSpPr>
          <p:spPr>
            <a:xfrm>
              <a:off x="0" y="6599401"/>
              <a:ext cx="1127760" cy="1127760"/>
            </a:xfrm>
            <a:custGeom>
              <a:avLst/>
              <a:gdLst/>
              <a:ahLst/>
              <a:cxnLst/>
              <a:rect l="l" t="t" r="r" b="b"/>
              <a:pathLst>
                <a:path w="1127760" h="1127759">
                  <a:moveTo>
                    <a:pt x="0" y="1127648"/>
                  </a:moveTo>
                  <a:lnTo>
                    <a:pt x="1127648" y="0"/>
                  </a:lnTo>
                  <a:lnTo>
                    <a:pt x="0" y="112764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1" name="object 41"/>
            <p:cNvSpPr/>
            <p:nvPr/>
          </p:nvSpPr>
          <p:spPr>
            <a:xfrm>
              <a:off x="0" y="7093752"/>
              <a:ext cx="779145" cy="0"/>
            </a:xfrm>
            <a:custGeom>
              <a:avLst/>
              <a:gdLst/>
              <a:ahLst/>
              <a:cxnLst/>
              <a:rect l="l" t="t" r="r" b="b"/>
              <a:pathLst>
                <a:path w="779145">
                  <a:moveTo>
                    <a:pt x="0" y="0"/>
                  </a:moveTo>
                  <a:lnTo>
                    <a:pt x="778680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95809" y="7030559"/>
              <a:ext cx="0" cy="466090"/>
            </a:xfrm>
            <a:custGeom>
              <a:avLst/>
              <a:gdLst/>
              <a:ahLst/>
              <a:cxnLst/>
              <a:rect l="l" t="t" r="r" b="b"/>
              <a:pathLst>
                <a:path h="466090">
                  <a:moveTo>
                    <a:pt x="0" y="465505"/>
                  </a:moveTo>
                  <a:lnTo>
                    <a:pt x="0" y="0"/>
                  </a:lnTo>
                  <a:lnTo>
                    <a:pt x="0" y="46550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3" name="object 43"/>
            <p:cNvSpPr/>
            <p:nvPr/>
          </p:nvSpPr>
          <p:spPr>
            <a:xfrm>
              <a:off x="1553328" y="7340499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520611" y="0"/>
                  </a:moveTo>
                  <a:lnTo>
                    <a:pt x="0" y="520598"/>
                  </a:lnTo>
                  <a:lnTo>
                    <a:pt x="52061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983197" y="7253673"/>
              <a:ext cx="0" cy="694690"/>
            </a:xfrm>
            <a:custGeom>
              <a:avLst/>
              <a:gdLst/>
              <a:ahLst/>
              <a:cxnLst/>
              <a:rect l="l" t="t" r="r" b="b"/>
              <a:pathLst>
                <a:path h="694690">
                  <a:moveTo>
                    <a:pt x="0" y="694245"/>
                  </a:moveTo>
                  <a:lnTo>
                    <a:pt x="0" y="0"/>
                  </a:lnTo>
                  <a:lnTo>
                    <a:pt x="0" y="69424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5" name="object 45"/>
            <p:cNvSpPr/>
            <p:nvPr/>
          </p:nvSpPr>
          <p:spPr>
            <a:xfrm>
              <a:off x="692139" y="7431230"/>
              <a:ext cx="893444" cy="0"/>
            </a:xfrm>
            <a:custGeom>
              <a:avLst/>
              <a:gdLst/>
              <a:ahLst/>
              <a:cxnLst/>
              <a:rect l="l" t="t" r="r" b="b"/>
              <a:pathLst>
                <a:path w="893444">
                  <a:moveTo>
                    <a:pt x="893076" y="0"/>
                  </a:moveTo>
                  <a:lnTo>
                    <a:pt x="0" y="0"/>
                  </a:lnTo>
                  <a:lnTo>
                    <a:pt x="893076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6" name="object 46"/>
            <p:cNvSpPr/>
            <p:nvPr/>
          </p:nvSpPr>
          <p:spPr>
            <a:xfrm>
              <a:off x="1308238" y="7261899"/>
              <a:ext cx="0" cy="678180"/>
            </a:xfrm>
            <a:custGeom>
              <a:avLst/>
              <a:gdLst/>
              <a:ahLst/>
              <a:cxnLst/>
              <a:rect l="l" t="t" r="r" b="b"/>
              <a:pathLst>
                <a:path h="678179">
                  <a:moveTo>
                    <a:pt x="0" y="677786"/>
                  </a:moveTo>
                  <a:lnTo>
                    <a:pt x="0" y="0"/>
                  </a:lnTo>
                  <a:lnTo>
                    <a:pt x="0" y="677786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438142" y="7237728"/>
              <a:ext cx="726440" cy="726440"/>
            </a:xfrm>
            <a:custGeom>
              <a:avLst/>
              <a:gdLst/>
              <a:ahLst/>
              <a:cxnLst/>
              <a:rect l="l" t="t" r="r" b="b"/>
              <a:pathLst>
                <a:path w="726440" h="726440">
                  <a:moveTo>
                    <a:pt x="726109" y="0"/>
                  </a:moveTo>
                  <a:lnTo>
                    <a:pt x="0" y="726135"/>
                  </a:lnTo>
                  <a:lnTo>
                    <a:pt x="72610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259327" y="7770354"/>
              <a:ext cx="1083945" cy="0"/>
            </a:xfrm>
            <a:custGeom>
              <a:avLst/>
              <a:gdLst/>
              <a:ahLst/>
              <a:cxnLst/>
              <a:rect l="l" t="t" r="r" b="b"/>
              <a:pathLst>
                <a:path w="1083945">
                  <a:moveTo>
                    <a:pt x="0" y="0"/>
                  </a:moveTo>
                  <a:lnTo>
                    <a:pt x="1083729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9" name="object 49"/>
            <p:cNvSpPr/>
            <p:nvPr/>
          </p:nvSpPr>
          <p:spPr>
            <a:xfrm>
              <a:off x="0" y="7094721"/>
              <a:ext cx="970280" cy="970280"/>
            </a:xfrm>
            <a:custGeom>
              <a:avLst/>
              <a:gdLst/>
              <a:ahLst/>
              <a:cxnLst/>
              <a:rect l="l" t="t" r="r" b="b"/>
              <a:pathLst>
                <a:path w="970280" h="970279">
                  <a:moveTo>
                    <a:pt x="0" y="969814"/>
                  </a:moveTo>
                  <a:lnTo>
                    <a:pt x="969789" y="0"/>
                  </a:lnTo>
                  <a:lnTo>
                    <a:pt x="0" y="969814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0" name="object 50"/>
            <p:cNvSpPr/>
            <p:nvPr/>
          </p:nvSpPr>
          <p:spPr>
            <a:xfrm>
              <a:off x="0" y="7770359"/>
              <a:ext cx="238125" cy="0"/>
            </a:xfrm>
            <a:custGeom>
              <a:avLst/>
              <a:gdLst/>
              <a:ahLst/>
              <a:cxnLst/>
              <a:rect l="l" t="t" r="r" b="b"/>
              <a:pathLst>
                <a:path w="238125">
                  <a:moveTo>
                    <a:pt x="0" y="0"/>
                  </a:moveTo>
                  <a:lnTo>
                    <a:pt x="237705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08415" y="7608007"/>
              <a:ext cx="621665" cy="621665"/>
            </a:xfrm>
            <a:custGeom>
              <a:avLst/>
              <a:gdLst/>
              <a:ahLst/>
              <a:cxnLst/>
              <a:rect l="l" t="t" r="r" b="b"/>
              <a:pathLst>
                <a:path w="621665" h="621665">
                  <a:moveTo>
                    <a:pt x="621580" y="621592"/>
                  </a:moveTo>
                  <a:lnTo>
                    <a:pt x="0" y="0"/>
                  </a:lnTo>
                  <a:lnTo>
                    <a:pt x="621580" y="62159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2" name="object 52"/>
            <p:cNvSpPr/>
            <p:nvPr/>
          </p:nvSpPr>
          <p:spPr>
            <a:xfrm>
              <a:off x="570997" y="8107837"/>
              <a:ext cx="1135380" cy="0"/>
            </a:xfrm>
            <a:custGeom>
              <a:avLst/>
              <a:gdLst/>
              <a:ahLst/>
              <a:cxnLst/>
              <a:rect l="l" t="t" r="r" b="b"/>
              <a:pathLst>
                <a:path w="1135380">
                  <a:moveTo>
                    <a:pt x="0" y="0"/>
                  </a:moveTo>
                  <a:lnTo>
                    <a:pt x="1135367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969125" y="7460378"/>
              <a:ext cx="0" cy="769620"/>
            </a:xfrm>
            <a:custGeom>
              <a:avLst/>
              <a:gdLst/>
              <a:ahLst/>
              <a:cxnLst/>
              <a:rect l="l" t="t" r="r" b="b"/>
              <a:pathLst>
                <a:path h="769620">
                  <a:moveTo>
                    <a:pt x="0" y="769221"/>
                  </a:moveTo>
                  <a:lnTo>
                    <a:pt x="0" y="0"/>
                  </a:lnTo>
                  <a:lnTo>
                    <a:pt x="0" y="76922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4" name="object 54"/>
            <p:cNvSpPr/>
            <p:nvPr/>
          </p:nvSpPr>
          <p:spPr>
            <a:xfrm>
              <a:off x="295809" y="7441473"/>
              <a:ext cx="0" cy="788670"/>
            </a:xfrm>
            <a:custGeom>
              <a:avLst/>
              <a:gdLst/>
              <a:ahLst/>
              <a:cxnLst/>
              <a:rect l="l" t="t" r="r" b="b"/>
              <a:pathLst>
                <a:path h="788670">
                  <a:moveTo>
                    <a:pt x="0" y="788126"/>
                  </a:moveTo>
                  <a:lnTo>
                    <a:pt x="0" y="0"/>
                  </a:lnTo>
                  <a:lnTo>
                    <a:pt x="0" y="788126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8107833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10">
                  <a:moveTo>
                    <a:pt x="0" y="0"/>
                  </a:moveTo>
                  <a:lnTo>
                    <a:pt x="626049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6" name="object 56"/>
            <p:cNvSpPr/>
            <p:nvPr/>
          </p:nvSpPr>
          <p:spPr>
            <a:xfrm>
              <a:off x="0" y="8107833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778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7" name="object 57"/>
            <p:cNvSpPr/>
            <p:nvPr/>
          </p:nvSpPr>
          <p:spPr>
            <a:xfrm>
              <a:off x="1201351" y="8000957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4" h="229234">
                  <a:moveTo>
                    <a:pt x="228647" y="228641"/>
                  </a:moveTo>
                  <a:lnTo>
                    <a:pt x="0" y="0"/>
                  </a:lnTo>
                  <a:lnTo>
                    <a:pt x="228647" y="22864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8" name="object 58"/>
            <p:cNvSpPr/>
            <p:nvPr/>
          </p:nvSpPr>
          <p:spPr>
            <a:xfrm>
              <a:off x="970749" y="8094706"/>
              <a:ext cx="0" cy="135255"/>
            </a:xfrm>
            <a:custGeom>
              <a:avLst/>
              <a:gdLst/>
              <a:ahLst/>
              <a:cxnLst/>
              <a:rect l="l" t="t" r="r" b="b"/>
              <a:pathLst>
                <a:path h="135254">
                  <a:moveTo>
                    <a:pt x="0" y="134893"/>
                  </a:moveTo>
                  <a:lnTo>
                    <a:pt x="0" y="0"/>
                  </a:lnTo>
                  <a:lnTo>
                    <a:pt x="0" y="13489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9" name="object 59"/>
            <p:cNvSpPr/>
            <p:nvPr/>
          </p:nvSpPr>
          <p:spPr>
            <a:xfrm>
              <a:off x="0" y="8106195"/>
              <a:ext cx="1024890" cy="0"/>
            </a:xfrm>
            <a:custGeom>
              <a:avLst/>
              <a:gdLst/>
              <a:ahLst/>
              <a:cxnLst/>
              <a:rect l="l" t="t" r="r" b="b"/>
              <a:pathLst>
                <a:path w="1024890">
                  <a:moveTo>
                    <a:pt x="0" y="0"/>
                  </a:moveTo>
                  <a:lnTo>
                    <a:pt x="1024742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0" name="object 60"/>
            <p:cNvSpPr/>
            <p:nvPr/>
          </p:nvSpPr>
          <p:spPr>
            <a:xfrm>
              <a:off x="0" y="8149516"/>
              <a:ext cx="80645" cy="80645"/>
            </a:xfrm>
            <a:custGeom>
              <a:avLst/>
              <a:gdLst/>
              <a:ahLst/>
              <a:cxnLst/>
              <a:rect l="l" t="t" r="r" b="b"/>
              <a:pathLst>
                <a:path w="80645" h="80645">
                  <a:moveTo>
                    <a:pt x="0" y="0"/>
                  </a:moveTo>
                  <a:lnTo>
                    <a:pt x="80085" y="80083"/>
                  </a:lnTo>
                </a:path>
                <a:path w="80645" h="80645">
                  <a:moveTo>
                    <a:pt x="80085" y="80083"/>
                  </a:move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1" name="object 61"/>
            <p:cNvSpPr/>
            <p:nvPr/>
          </p:nvSpPr>
          <p:spPr>
            <a:xfrm>
              <a:off x="295809" y="7638541"/>
              <a:ext cx="0" cy="591185"/>
            </a:xfrm>
            <a:custGeom>
              <a:avLst/>
              <a:gdLst/>
              <a:ahLst/>
              <a:cxnLst/>
              <a:rect l="l" t="t" r="r" b="b"/>
              <a:pathLst>
                <a:path h="591184">
                  <a:moveTo>
                    <a:pt x="0" y="591058"/>
                  </a:moveTo>
                  <a:lnTo>
                    <a:pt x="0" y="0"/>
                  </a:lnTo>
                  <a:lnTo>
                    <a:pt x="0" y="59105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2" name="object 62"/>
            <p:cNvSpPr/>
            <p:nvPr/>
          </p:nvSpPr>
          <p:spPr>
            <a:xfrm>
              <a:off x="1644064" y="8072786"/>
              <a:ext cx="0" cy="156845"/>
            </a:xfrm>
            <a:custGeom>
              <a:avLst/>
              <a:gdLst/>
              <a:ahLst/>
              <a:cxnLst/>
              <a:rect l="l" t="t" r="r" b="b"/>
              <a:pathLst>
                <a:path h="156845">
                  <a:moveTo>
                    <a:pt x="0" y="156813"/>
                  </a:moveTo>
                  <a:lnTo>
                    <a:pt x="0" y="0"/>
                  </a:lnTo>
                  <a:lnTo>
                    <a:pt x="0" y="15681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3" name="object 63"/>
            <p:cNvSpPr/>
            <p:nvPr/>
          </p:nvSpPr>
          <p:spPr>
            <a:xfrm>
              <a:off x="1306595" y="7960347"/>
              <a:ext cx="0" cy="269875"/>
            </a:xfrm>
            <a:custGeom>
              <a:avLst/>
              <a:gdLst/>
              <a:ahLst/>
              <a:cxnLst/>
              <a:rect l="l" t="t" r="r" b="b"/>
              <a:pathLst>
                <a:path h="269875">
                  <a:moveTo>
                    <a:pt x="0" y="269252"/>
                  </a:moveTo>
                  <a:lnTo>
                    <a:pt x="0" y="0"/>
                  </a:lnTo>
                  <a:lnTo>
                    <a:pt x="0" y="269252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4" name="object 64"/>
            <p:cNvSpPr/>
            <p:nvPr/>
          </p:nvSpPr>
          <p:spPr>
            <a:xfrm>
              <a:off x="1522317" y="8056591"/>
              <a:ext cx="173355" cy="173355"/>
            </a:xfrm>
            <a:custGeom>
              <a:avLst/>
              <a:gdLst/>
              <a:ahLst/>
              <a:cxnLst/>
              <a:rect l="l" t="t" r="r" b="b"/>
              <a:pathLst>
                <a:path w="173355" h="173354">
                  <a:moveTo>
                    <a:pt x="0" y="173008"/>
                  </a:moveTo>
                  <a:lnTo>
                    <a:pt x="173018" y="0"/>
                  </a:lnTo>
                  <a:lnTo>
                    <a:pt x="0" y="17300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5" name="object 65"/>
            <p:cNvSpPr/>
            <p:nvPr/>
          </p:nvSpPr>
          <p:spPr>
            <a:xfrm>
              <a:off x="509895" y="8142954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86645"/>
                  </a:moveTo>
                  <a:lnTo>
                    <a:pt x="86651" y="0"/>
                  </a:lnTo>
                  <a:lnTo>
                    <a:pt x="0" y="86645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6" name="object 66"/>
            <p:cNvSpPr/>
            <p:nvPr/>
          </p:nvSpPr>
          <p:spPr>
            <a:xfrm>
              <a:off x="275259" y="6398780"/>
              <a:ext cx="1726564" cy="1728470"/>
            </a:xfrm>
            <a:custGeom>
              <a:avLst/>
              <a:gdLst/>
              <a:ahLst/>
              <a:cxnLst/>
              <a:rect l="l" t="t" r="r" b="b"/>
              <a:pathLst>
                <a:path w="1726564" h="1728470">
                  <a:moveTo>
                    <a:pt x="33921" y="11734"/>
                  </a:moveTo>
                  <a:lnTo>
                    <a:pt x="27190" y="5003"/>
                  </a:lnTo>
                  <a:lnTo>
                    <a:pt x="10591" y="5003"/>
                  </a:lnTo>
                  <a:lnTo>
                    <a:pt x="3873" y="11734"/>
                  </a:lnTo>
                  <a:lnTo>
                    <a:pt x="3873" y="28333"/>
                  </a:lnTo>
                  <a:lnTo>
                    <a:pt x="10591" y="35052"/>
                  </a:lnTo>
                  <a:lnTo>
                    <a:pt x="18897" y="35052"/>
                  </a:lnTo>
                  <a:lnTo>
                    <a:pt x="27190" y="35052"/>
                  </a:lnTo>
                  <a:lnTo>
                    <a:pt x="33921" y="28333"/>
                  </a:lnTo>
                  <a:lnTo>
                    <a:pt x="33921" y="11734"/>
                  </a:lnTo>
                  <a:close/>
                </a:path>
                <a:path w="1726564" h="1728470">
                  <a:moveTo>
                    <a:pt x="34188" y="1025664"/>
                  </a:moveTo>
                  <a:lnTo>
                    <a:pt x="27330" y="1018819"/>
                  </a:lnTo>
                  <a:lnTo>
                    <a:pt x="10464" y="1018819"/>
                  </a:lnTo>
                  <a:lnTo>
                    <a:pt x="3606" y="1025664"/>
                  </a:lnTo>
                  <a:lnTo>
                    <a:pt x="3606" y="1042543"/>
                  </a:lnTo>
                  <a:lnTo>
                    <a:pt x="10464" y="1049375"/>
                  </a:lnTo>
                  <a:lnTo>
                    <a:pt x="18897" y="1049375"/>
                  </a:lnTo>
                  <a:lnTo>
                    <a:pt x="27330" y="1049375"/>
                  </a:lnTo>
                  <a:lnTo>
                    <a:pt x="34188" y="1042543"/>
                  </a:lnTo>
                  <a:lnTo>
                    <a:pt x="34188" y="1025664"/>
                  </a:lnTo>
                  <a:close/>
                </a:path>
                <a:path w="1726564" h="1728470">
                  <a:moveTo>
                    <a:pt x="37325" y="1698155"/>
                  </a:moveTo>
                  <a:lnTo>
                    <a:pt x="29806" y="1690636"/>
                  </a:lnTo>
                  <a:lnTo>
                    <a:pt x="11290" y="1690636"/>
                  </a:lnTo>
                  <a:lnTo>
                    <a:pt x="3771" y="1698155"/>
                  </a:lnTo>
                  <a:lnTo>
                    <a:pt x="3771" y="1716684"/>
                  </a:lnTo>
                  <a:lnTo>
                    <a:pt x="11290" y="1724202"/>
                  </a:lnTo>
                  <a:lnTo>
                    <a:pt x="20548" y="1724202"/>
                  </a:lnTo>
                  <a:lnTo>
                    <a:pt x="29806" y="1724202"/>
                  </a:lnTo>
                  <a:lnTo>
                    <a:pt x="37325" y="1716684"/>
                  </a:lnTo>
                  <a:lnTo>
                    <a:pt x="37325" y="1698155"/>
                  </a:lnTo>
                  <a:close/>
                </a:path>
                <a:path w="1726564" h="1728470">
                  <a:moveTo>
                    <a:pt x="37795" y="696620"/>
                  </a:moveTo>
                  <a:lnTo>
                    <a:pt x="36309" y="689267"/>
                  </a:lnTo>
                  <a:lnTo>
                    <a:pt x="32258" y="683260"/>
                  </a:lnTo>
                  <a:lnTo>
                    <a:pt x="26250" y="679221"/>
                  </a:lnTo>
                  <a:lnTo>
                    <a:pt x="18897" y="677735"/>
                  </a:lnTo>
                  <a:lnTo>
                    <a:pt x="11544" y="679221"/>
                  </a:lnTo>
                  <a:lnTo>
                    <a:pt x="5537" y="683260"/>
                  </a:lnTo>
                  <a:lnTo>
                    <a:pt x="1485" y="689267"/>
                  </a:lnTo>
                  <a:lnTo>
                    <a:pt x="0" y="696620"/>
                  </a:lnTo>
                  <a:lnTo>
                    <a:pt x="1485" y="703973"/>
                  </a:lnTo>
                  <a:lnTo>
                    <a:pt x="5537" y="709980"/>
                  </a:lnTo>
                  <a:lnTo>
                    <a:pt x="11544" y="714032"/>
                  </a:lnTo>
                  <a:lnTo>
                    <a:pt x="18897" y="715518"/>
                  </a:lnTo>
                  <a:lnTo>
                    <a:pt x="26250" y="714032"/>
                  </a:lnTo>
                  <a:lnTo>
                    <a:pt x="32258" y="709980"/>
                  </a:lnTo>
                  <a:lnTo>
                    <a:pt x="36309" y="703973"/>
                  </a:lnTo>
                  <a:lnTo>
                    <a:pt x="37795" y="696620"/>
                  </a:lnTo>
                  <a:close/>
                </a:path>
                <a:path w="1726564" h="1728470">
                  <a:moveTo>
                    <a:pt x="38341" y="347687"/>
                  </a:moveTo>
                  <a:lnTo>
                    <a:pt x="30365" y="339737"/>
                  </a:lnTo>
                  <a:lnTo>
                    <a:pt x="10731" y="339737"/>
                  </a:lnTo>
                  <a:lnTo>
                    <a:pt x="2755" y="347687"/>
                  </a:lnTo>
                  <a:lnTo>
                    <a:pt x="2755" y="359079"/>
                  </a:lnTo>
                  <a:lnTo>
                    <a:pt x="3022" y="360578"/>
                  </a:lnTo>
                  <a:lnTo>
                    <a:pt x="3416" y="362013"/>
                  </a:lnTo>
                  <a:lnTo>
                    <a:pt x="4775" y="370281"/>
                  </a:lnTo>
                  <a:lnTo>
                    <a:pt x="11912" y="376580"/>
                  </a:lnTo>
                  <a:lnTo>
                    <a:pt x="20548" y="376580"/>
                  </a:lnTo>
                  <a:lnTo>
                    <a:pt x="29184" y="376580"/>
                  </a:lnTo>
                  <a:lnTo>
                    <a:pt x="36309" y="370281"/>
                  </a:lnTo>
                  <a:lnTo>
                    <a:pt x="37680" y="362013"/>
                  </a:lnTo>
                  <a:lnTo>
                    <a:pt x="38074" y="360578"/>
                  </a:lnTo>
                  <a:lnTo>
                    <a:pt x="38341" y="359079"/>
                  </a:lnTo>
                  <a:lnTo>
                    <a:pt x="38341" y="347687"/>
                  </a:lnTo>
                  <a:close/>
                </a:path>
                <a:path w="1726564" h="1728470">
                  <a:moveTo>
                    <a:pt x="40601" y="1369949"/>
                  </a:moveTo>
                  <a:lnTo>
                    <a:pt x="39027" y="1362138"/>
                  </a:lnTo>
                  <a:lnTo>
                    <a:pt x="34721" y="1355763"/>
                  </a:lnTo>
                  <a:lnTo>
                    <a:pt x="28346" y="1351470"/>
                  </a:lnTo>
                  <a:lnTo>
                    <a:pt x="20548" y="1349895"/>
                  </a:lnTo>
                  <a:lnTo>
                    <a:pt x="12738" y="1351470"/>
                  </a:lnTo>
                  <a:lnTo>
                    <a:pt x="6362" y="1355763"/>
                  </a:lnTo>
                  <a:lnTo>
                    <a:pt x="2070" y="1362138"/>
                  </a:lnTo>
                  <a:lnTo>
                    <a:pt x="495" y="1369949"/>
                  </a:lnTo>
                  <a:lnTo>
                    <a:pt x="2070" y="1377746"/>
                  </a:lnTo>
                  <a:lnTo>
                    <a:pt x="6362" y="1384109"/>
                  </a:lnTo>
                  <a:lnTo>
                    <a:pt x="12738" y="1388414"/>
                  </a:lnTo>
                  <a:lnTo>
                    <a:pt x="20548" y="1389989"/>
                  </a:lnTo>
                  <a:lnTo>
                    <a:pt x="28346" y="1388414"/>
                  </a:lnTo>
                  <a:lnTo>
                    <a:pt x="34721" y="1384109"/>
                  </a:lnTo>
                  <a:lnTo>
                    <a:pt x="39027" y="1377746"/>
                  </a:lnTo>
                  <a:lnTo>
                    <a:pt x="40601" y="1369949"/>
                  </a:lnTo>
                  <a:close/>
                </a:path>
                <a:path w="1726564" h="1728470">
                  <a:moveTo>
                    <a:pt x="370624" y="688009"/>
                  </a:moveTo>
                  <a:lnTo>
                    <a:pt x="364985" y="682371"/>
                  </a:lnTo>
                  <a:lnTo>
                    <a:pt x="358013" y="682371"/>
                  </a:lnTo>
                  <a:lnTo>
                    <a:pt x="351053" y="682371"/>
                  </a:lnTo>
                  <a:lnTo>
                    <a:pt x="345401" y="688009"/>
                  </a:lnTo>
                  <a:lnTo>
                    <a:pt x="345401" y="701941"/>
                  </a:lnTo>
                  <a:lnTo>
                    <a:pt x="351053" y="707580"/>
                  </a:lnTo>
                  <a:lnTo>
                    <a:pt x="364985" y="707580"/>
                  </a:lnTo>
                  <a:lnTo>
                    <a:pt x="370624" y="701941"/>
                  </a:lnTo>
                  <a:lnTo>
                    <a:pt x="370624" y="688009"/>
                  </a:lnTo>
                  <a:close/>
                </a:path>
                <a:path w="1726564" h="1728470">
                  <a:moveTo>
                    <a:pt x="371729" y="1363103"/>
                  </a:moveTo>
                  <a:lnTo>
                    <a:pt x="364845" y="1356233"/>
                  </a:lnTo>
                  <a:lnTo>
                    <a:pt x="356374" y="1356233"/>
                  </a:lnTo>
                  <a:lnTo>
                    <a:pt x="347903" y="1356233"/>
                  </a:lnTo>
                  <a:lnTo>
                    <a:pt x="341020" y="1363103"/>
                  </a:lnTo>
                  <a:lnTo>
                    <a:pt x="341020" y="1380058"/>
                  </a:lnTo>
                  <a:lnTo>
                    <a:pt x="347903" y="1386928"/>
                  </a:lnTo>
                  <a:lnTo>
                    <a:pt x="364845" y="1386928"/>
                  </a:lnTo>
                  <a:lnTo>
                    <a:pt x="371729" y="1380058"/>
                  </a:lnTo>
                  <a:lnTo>
                    <a:pt x="371729" y="1363103"/>
                  </a:lnTo>
                  <a:close/>
                </a:path>
                <a:path w="1726564" h="1728470">
                  <a:moveTo>
                    <a:pt x="374459" y="354393"/>
                  </a:moveTo>
                  <a:lnTo>
                    <a:pt x="372414" y="350151"/>
                  </a:lnTo>
                  <a:lnTo>
                    <a:pt x="369201" y="347154"/>
                  </a:lnTo>
                  <a:lnTo>
                    <a:pt x="366407" y="344144"/>
                  </a:lnTo>
                  <a:lnTo>
                    <a:pt x="362445" y="342226"/>
                  </a:lnTo>
                  <a:lnTo>
                    <a:pt x="353580" y="342226"/>
                  </a:lnTo>
                  <a:lnTo>
                    <a:pt x="349618" y="344144"/>
                  </a:lnTo>
                  <a:lnTo>
                    <a:pt x="346811" y="347154"/>
                  </a:lnTo>
                  <a:lnTo>
                    <a:pt x="344347" y="349465"/>
                  </a:lnTo>
                  <a:lnTo>
                    <a:pt x="342569" y="352488"/>
                  </a:lnTo>
                  <a:lnTo>
                    <a:pt x="341655" y="356984"/>
                  </a:lnTo>
                  <a:lnTo>
                    <a:pt x="341515" y="358038"/>
                  </a:lnTo>
                  <a:lnTo>
                    <a:pt x="341515" y="360248"/>
                  </a:lnTo>
                  <a:lnTo>
                    <a:pt x="341655" y="361315"/>
                  </a:lnTo>
                  <a:lnTo>
                    <a:pt x="341884" y="362356"/>
                  </a:lnTo>
                  <a:lnTo>
                    <a:pt x="343369" y="369912"/>
                  </a:lnTo>
                  <a:lnTo>
                    <a:pt x="350024" y="375602"/>
                  </a:lnTo>
                  <a:lnTo>
                    <a:pt x="367093" y="375602"/>
                  </a:lnTo>
                  <a:lnTo>
                    <a:pt x="374459" y="368249"/>
                  </a:lnTo>
                  <a:lnTo>
                    <a:pt x="374459" y="354393"/>
                  </a:lnTo>
                  <a:close/>
                </a:path>
                <a:path w="1726564" h="1728470">
                  <a:moveTo>
                    <a:pt x="376428" y="1034110"/>
                  </a:moveTo>
                  <a:lnTo>
                    <a:pt x="374853" y="1026299"/>
                  </a:lnTo>
                  <a:lnTo>
                    <a:pt x="370547" y="1019924"/>
                  </a:lnTo>
                  <a:lnTo>
                    <a:pt x="364172" y="1015619"/>
                  </a:lnTo>
                  <a:lnTo>
                    <a:pt x="356374" y="1014044"/>
                  </a:lnTo>
                  <a:lnTo>
                    <a:pt x="348564" y="1015619"/>
                  </a:lnTo>
                  <a:lnTo>
                    <a:pt x="342188" y="1019924"/>
                  </a:lnTo>
                  <a:lnTo>
                    <a:pt x="337896" y="1026299"/>
                  </a:lnTo>
                  <a:lnTo>
                    <a:pt x="336321" y="1034110"/>
                  </a:lnTo>
                  <a:lnTo>
                    <a:pt x="337896" y="1041920"/>
                  </a:lnTo>
                  <a:lnTo>
                    <a:pt x="342188" y="1048296"/>
                  </a:lnTo>
                  <a:lnTo>
                    <a:pt x="348564" y="1052588"/>
                  </a:lnTo>
                  <a:lnTo>
                    <a:pt x="356374" y="1054163"/>
                  </a:lnTo>
                  <a:lnTo>
                    <a:pt x="364172" y="1052588"/>
                  </a:lnTo>
                  <a:lnTo>
                    <a:pt x="370547" y="1048296"/>
                  </a:lnTo>
                  <a:lnTo>
                    <a:pt x="374853" y="1041920"/>
                  </a:lnTo>
                  <a:lnTo>
                    <a:pt x="376428" y="1034110"/>
                  </a:lnTo>
                  <a:close/>
                </a:path>
                <a:path w="1726564" h="1728470">
                  <a:moveTo>
                    <a:pt x="710336" y="349313"/>
                  </a:moveTo>
                  <a:lnTo>
                    <a:pt x="703681" y="342671"/>
                  </a:lnTo>
                  <a:lnTo>
                    <a:pt x="695490" y="342671"/>
                  </a:lnTo>
                  <a:lnTo>
                    <a:pt x="694817" y="342646"/>
                  </a:lnTo>
                  <a:lnTo>
                    <a:pt x="694359" y="342544"/>
                  </a:lnTo>
                  <a:lnTo>
                    <a:pt x="685596" y="342544"/>
                  </a:lnTo>
                  <a:lnTo>
                    <a:pt x="678903" y="349237"/>
                  </a:lnTo>
                  <a:lnTo>
                    <a:pt x="678903" y="363359"/>
                  </a:lnTo>
                  <a:lnTo>
                    <a:pt x="682294" y="368388"/>
                  </a:lnTo>
                  <a:lnTo>
                    <a:pt x="687184" y="370827"/>
                  </a:lnTo>
                  <a:lnTo>
                    <a:pt x="689533" y="372503"/>
                  </a:lnTo>
                  <a:lnTo>
                    <a:pt x="692391" y="373519"/>
                  </a:lnTo>
                  <a:lnTo>
                    <a:pt x="702424" y="373519"/>
                  </a:lnTo>
                  <a:lnTo>
                    <a:pt x="708228" y="368592"/>
                  </a:lnTo>
                  <a:lnTo>
                    <a:pt x="709561" y="362038"/>
                  </a:lnTo>
                  <a:lnTo>
                    <a:pt x="710018" y="360603"/>
                  </a:lnTo>
                  <a:lnTo>
                    <a:pt x="710336" y="359105"/>
                  </a:lnTo>
                  <a:lnTo>
                    <a:pt x="710336" y="349313"/>
                  </a:lnTo>
                  <a:close/>
                </a:path>
                <a:path w="1726564" h="1728470">
                  <a:moveTo>
                    <a:pt x="712343" y="694982"/>
                  </a:moveTo>
                  <a:lnTo>
                    <a:pt x="710882" y="687793"/>
                  </a:lnTo>
                  <a:lnTo>
                    <a:pt x="706920" y="681926"/>
                  </a:lnTo>
                  <a:lnTo>
                    <a:pt x="701052" y="677964"/>
                  </a:lnTo>
                  <a:lnTo>
                    <a:pt x="693864" y="676516"/>
                  </a:lnTo>
                  <a:lnTo>
                    <a:pt x="686663" y="677964"/>
                  </a:lnTo>
                  <a:lnTo>
                    <a:pt x="680796" y="681926"/>
                  </a:lnTo>
                  <a:lnTo>
                    <a:pt x="676833" y="687793"/>
                  </a:lnTo>
                  <a:lnTo>
                    <a:pt x="675386" y="694982"/>
                  </a:lnTo>
                  <a:lnTo>
                    <a:pt x="676833" y="702170"/>
                  </a:lnTo>
                  <a:lnTo>
                    <a:pt x="680796" y="708037"/>
                  </a:lnTo>
                  <a:lnTo>
                    <a:pt x="686663" y="711987"/>
                  </a:lnTo>
                  <a:lnTo>
                    <a:pt x="693864" y="713447"/>
                  </a:lnTo>
                  <a:lnTo>
                    <a:pt x="701052" y="711987"/>
                  </a:lnTo>
                  <a:lnTo>
                    <a:pt x="706920" y="708037"/>
                  </a:lnTo>
                  <a:lnTo>
                    <a:pt x="710882" y="702170"/>
                  </a:lnTo>
                  <a:lnTo>
                    <a:pt x="712343" y="694982"/>
                  </a:lnTo>
                  <a:close/>
                </a:path>
                <a:path w="1726564" h="1728470">
                  <a:moveTo>
                    <a:pt x="713105" y="11252"/>
                  </a:moveTo>
                  <a:lnTo>
                    <a:pt x="706653" y="4051"/>
                  </a:lnTo>
                  <a:lnTo>
                    <a:pt x="698258" y="2705"/>
                  </a:lnTo>
                  <a:lnTo>
                    <a:pt x="696836" y="2349"/>
                  </a:lnTo>
                  <a:lnTo>
                    <a:pt x="695388" y="2108"/>
                  </a:lnTo>
                  <a:lnTo>
                    <a:pt x="683971" y="2108"/>
                  </a:lnTo>
                  <a:lnTo>
                    <a:pt x="675944" y="10134"/>
                  </a:lnTo>
                  <a:lnTo>
                    <a:pt x="675944" y="29921"/>
                  </a:lnTo>
                  <a:lnTo>
                    <a:pt x="683971" y="37947"/>
                  </a:lnTo>
                  <a:lnTo>
                    <a:pt x="693864" y="37947"/>
                  </a:lnTo>
                  <a:lnTo>
                    <a:pt x="695363" y="37947"/>
                  </a:lnTo>
                  <a:lnTo>
                    <a:pt x="696810" y="37706"/>
                  </a:lnTo>
                  <a:lnTo>
                    <a:pt x="698207" y="37350"/>
                  </a:lnTo>
                  <a:lnTo>
                    <a:pt x="706628" y="36042"/>
                  </a:lnTo>
                  <a:lnTo>
                    <a:pt x="713105" y="28829"/>
                  </a:lnTo>
                  <a:lnTo>
                    <a:pt x="713105" y="11252"/>
                  </a:lnTo>
                  <a:close/>
                </a:path>
                <a:path w="1726564" h="1728470">
                  <a:moveTo>
                    <a:pt x="713536" y="1371574"/>
                  </a:moveTo>
                  <a:lnTo>
                    <a:pt x="712114" y="1364551"/>
                  </a:lnTo>
                  <a:lnTo>
                    <a:pt x="708253" y="1358811"/>
                  </a:lnTo>
                  <a:lnTo>
                    <a:pt x="702513" y="1354937"/>
                  </a:lnTo>
                  <a:lnTo>
                    <a:pt x="695490" y="1353515"/>
                  </a:lnTo>
                  <a:lnTo>
                    <a:pt x="688454" y="1354937"/>
                  </a:lnTo>
                  <a:lnTo>
                    <a:pt x="682713" y="1358811"/>
                  </a:lnTo>
                  <a:lnTo>
                    <a:pt x="678840" y="1364551"/>
                  </a:lnTo>
                  <a:lnTo>
                    <a:pt x="677430" y="1371574"/>
                  </a:lnTo>
                  <a:lnTo>
                    <a:pt x="678840" y="1378610"/>
                  </a:lnTo>
                  <a:lnTo>
                    <a:pt x="682713" y="1384350"/>
                  </a:lnTo>
                  <a:lnTo>
                    <a:pt x="688454" y="1388224"/>
                  </a:lnTo>
                  <a:lnTo>
                    <a:pt x="695490" y="1389634"/>
                  </a:lnTo>
                  <a:lnTo>
                    <a:pt x="702513" y="1388224"/>
                  </a:lnTo>
                  <a:lnTo>
                    <a:pt x="708253" y="1384350"/>
                  </a:lnTo>
                  <a:lnTo>
                    <a:pt x="712114" y="1378610"/>
                  </a:lnTo>
                  <a:lnTo>
                    <a:pt x="713536" y="1371574"/>
                  </a:lnTo>
                  <a:close/>
                </a:path>
                <a:path w="1726564" h="1728470">
                  <a:moveTo>
                    <a:pt x="713765" y="1032459"/>
                  </a:moveTo>
                  <a:lnTo>
                    <a:pt x="712203" y="1024712"/>
                  </a:lnTo>
                  <a:lnTo>
                    <a:pt x="707936" y="1018387"/>
                  </a:lnTo>
                  <a:lnTo>
                    <a:pt x="701611" y="1014120"/>
                  </a:lnTo>
                  <a:lnTo>
                    <a:pt x="693864" y="1012558"/>
                  </a:lnTo>
                  <a:lnTo>
                    <a:pt x="686104" y="1014120"/>
                  </a:lnTo>
                  <a:lnTo>
                    <a:pt x="679780" y="1018387"/>
                  </a:lnTo>
                  <a:lnTo>
                    <a:pt x="675525" y="1024712"/>
                  </a:lnTo>
                  <a:lnTo>
                    <a:pt x="673963" y="1032459"/>
                  </a:lnTo>
                  <a:lnTo>
                    <a:pt x="675525" y="1040206"/>
                  </a:lnTo>
                  <a:lnTo>
                    <a:pt x="679780" y="1046530"/>
                  </a:lnTo>
                  <a:lnTo>
                    <a:pt x="686104" y="1050798"/>
                  </a:lnTo>
                  <a:lnTo>
                    <a:pt x="693864" y="1052360"/>
                  </a:lnTo>
                  <a:lnTo>
                    <a:pt x="701611" y="1050798"/>
                  </a:lnTo>
                  <a:lnTo>
                    <a:pt x="707936" y="1046530"/>
                  </a:lnTo>
                  <a:lnTo>
                    <a:pt x="712203" y="1040206"/>
                  </a:lnTo>
                  <a:lnTo>
                    <a:pt x="713765" y="1032459"/>
                  </a:lnTo>
                  <a:close/>
                </a:path>
                <a:path w="1726564" h="1728470">
                  <a:moveTo>
                    <a:pt x="714260" y="1706067"/>
                  </a:moveTo>
                  <a:lnTo>
                    <a:pt x="713498" y="1703273"/>
                  </a:lnTo>
                  <a:lnTo>
                    <a:pt x="712254" y="1700758"/>
                  </a:lnTo>
                  <a:lnTo>
                    <a:pt x="709587" y="1694078"/>
                  </a:lnTo>
                  <a:lnTo>
                    <a:pt x="703110" y="1689354"/>
                  </a:lnTo>
                  <a:lnTo>
                    <a:pt x="692835" y="1689354"/>
                  </a:lnTo>
                  <a:lnTo>
                    <a:pt x="690333" y="1689963"/>
                  </a:lnTo>
                  <a:lnTo>
                    <a:pt x="688060" y="1690992"/>
                  </a:lnTo>
                  <a:lnTo>
                    <a:pt x="680377" y="1693468"/>
                  </a:lnTo>
                  <a:lnTo>
                    <a:pt x="674776" y="1700580"/>
                  </a:lnTo>
                  <a:lnTo>
                    <a:pt x="674776" y="1709064"/>
                  </a:lnTo>
                  <a:lnTo>
                    <a:pt x="676275" y="1716493"/>
                  </a:lnTo>
                  <a:lnTo>
                    <a:pt x="680364" y="1722551"/>
                  </a:lnTo>
                  <a:lnTo>
                    <a:pt x="686435" y="1726641"/>
                  </a:lnTo>
                  <a:lnTo>
                    <a:pt x="693864" y="1728139"/>
                  </a:lnTo>
                  <a:lnTo>
                    <a:pt x="695426" y="1728139"/>
                  </a:lnTo>
                  <a:lnTo>
                    <a:pt x="696912" y="1727898"/>
                  </a:lnTo>
                  <a:lnTo>
                    <a:pt x="698385" y="1727542"/>
                  </a:lnTo>
                  <a:lnTo>
                    <a:pt x="707364" y="1726145"/>
                  </a:lnTo>
                  <a:lnTo>
                    <a:pt x="714260" y="1718449"/>
                  </a:lnTo>
                  <a:lnTo>
                    <a:pt x="714260" y="1706067"/>
                  </a:lnTo>
                  <a:close/>
                </a:path>
                <a:path w="1726564" h="1728470">
                  <a:moveTo>
                    <a:pt x="1049261" y="1702054"/>
                  </a:moveTo>
                  <a:lnTo>
                    <a:pt x="1044803" y="1696135"/>
                  </a:lnTo>
                  <a:lnTo>
                    <a:pt x="1038593" y="1693837"/>
                  </a:lnTo>
                  <a:lnTo>
                    <a:pt x="1036396" y="1692783"/>
                  </a:lnTo>
                  <a:lnTo>
                    <a:pt x="1033945" y="1692135"/>
                  </a:lnTo>
                  <a:lnTo>
                    <a:pt x="1021981" y="1692135"/>
                  </a:lnTo>
                  <a:lnTo>
                    <a:pt x="1014399" y="1699717"/>
                  </a:lnTo>
                  <a:lnTo>
                    <a:pt x="1014399" y="1718398"/>
                  </a:lnTo>
                  <a:lnTo>
                    <a:pt x="1021981" y="1725980"/>
                  </a:lnTo>
                  <a:lnTo>
                    <a:pt x="1033919" y="1725980"/>
                  </a:lnTo>
                  <a:lnTo>
                    <a:pt x="1036358" y="1725345"/>
                  </a:lnTo>
                  <a:lnTo>
                    <a:pt x="1038555" y="1724304"/>
                  </a:lnTo>
                  <a:lnTo>
                    <a:pt x="1044790" y="1722018"/>
                  </a:lnTo>
                  <a:lnTo>
                    <a:pt x="1049261" y="1716087"/>
                  </a:lnTo>
                  <a:lnTo>
                    <a:pt x="1049261" y="1702054"/>
                  </a:lnTo>
                  <a:close/>
                </a:path>
                <a:path w="1726564" h="1728470">
                  <a:moveTo>
                    <a:pt x="1049261" y="686727"/>
                  </a:moveTo>
                  <a:lnTo>
                    <a:pt x="1041234" y="678700"/>
                  </a:lnTo>
                  <a:lnTo>
                    <a:pt x="1021422" y="678700"/>
                  </a:lnTo>
                  <a:lnTo>
                    <a:pt x="1013396" y="686727"/>
                  </a:lnTo>
                  <a:lnTo>
                    <a:pt x="1013396" y="706526"/>
                  </a:lnTo>
                  <a:lnTo>
                    <a:pt x="1021422" y="714552"/>
                  </a:lnTo>
                  <a:lnTo>
                    <a:pt x="1031328" y="714552"/>
                  </a:lnTo>
                  <a:lnTo>
                    <a:pt x="1041234" y="714552"/>
                  </a:lnTo>
                  <a:lnTo>
                    <a:pt x="1049261" y="706526"/>
                  </a:lnTo>
                  <a:lnTo>
                    <a:pt x="1049261" y="686727"/>
                  </a:lnTo>
                  <a:close/>
                </a:path>
                <a:path w="1726564" h="1728470">
                  <a:moveTo>
                    <a:pt x="1049896" y="1369936"/>
                  </a:moveTo>
                  <a:lnTo>
                    <a:pt x="1048435" y="1362722"/>
                  </a:lnTo>
                  <a:lnTo>
                    <a:pt x="1044460" y="1356817"/>
                  </a:lnTo>
                  <a:lnTo>
                    <a:pt x="1038555" y="1352842"/>
                  </a:lnTo>
                  <a:lnTo>
                    <a:pt x="1031328" y="1351381"/>
                  </a:lnTo>
                  <a:lnTo>
                    <a:pt x="1024102" y="1352842"/>
                  </a:lnTo>
                  <a:lnTo>
                    <a:pt x="1018197" y="1356817"/>
                  </a:lnTo>
                  <a:lnTo>
                    <a:pt x="1014222" y="1362722"/>
                  </a:lnTo>
                  <a:lnTo>
                    <a:pt x="1012761" y="1369936"/>
                  </a:lnTo>
                  <a:lnTo>
                    <a:pt x="1014222" y="1377162"/>
                  </a:lnTo>
                  <a:lnTo>
                    <a:pt x="1018197" y="1383068"/>
                  </a:lnTo>
                  <a:lnTo>
                    <a:pt x="1024102" y="1387043"/>
                  </a:lnTo>
                  <a:lnTo>
                    <a:pt x="1031328" y="1388491"/>
                  </a:lnTo>
                  <a:lnTo>
                    <a:pt x="1032929" y="1388491"/>
                  </a:lnTo>
                  <a:lnTo>
                    <a:pt x="1034453" y="1388224"/>
                  </a:lnTo>
                  <a:lnTo>
                    <a:pt x="1035926" y="1387843"/>
                  </a:lnTo>
                  <a:lnTo>
                    <a:pt x="1042695" y="1386624"/>
                  </a:lnTo>
                  <a:lnTo>
                    <a:pt x="1048016" y="1381315"/>
                  </a:lnTo>
                  <a:lnTo>
                    <a:pt x="1049235" y="1374559"/>
                  </a:lnTo>
                  <a:lnTo>
                    <a:pt x="1049629" y="1373060"/>
                  </a:lnTo>
                  <a:lnTo>
                    <a:pt x="1049896" y="1371549"/>
                  </a:lnTo>
                  <a:lnTo>
                    <a:pt x="1049896" y="1369936"/>
                  </a:lnTo>
                  <a:close/>
                </a:path>
                <a:path w="1726564" h="1728470">
                  <a:moveTo>
                    <a:pt x="1050836" y="1025855"/>
                  </a:moveTo>
                  <a:lnTo>
                    <a:pt x="1045730" y="1018857"/>
                  </a:lnTo>
                  <a:lnTo>
                    <a:pt x="1038517" y="1015987"/>
                  </a:lnTo>
                  <a:lnTo>
                    <a:pt x="1036307" y="1015022"/>
                  </a:lnTo>
                  <a:lnTo>
                    <a:pt x="1033894" y="1014476"/>
                  </a:lnTo>
                  <a:lnTo>
                    <a:pt x="1028763" y="1014476"/>
                  </a:lnTo>
                  <a:lnTo>
                    <a:pt x="1026350" y="1015022"/>
                  </a:lnTo>
                  <a:lnTo>
                    <a:pt x="1024140" y="1015987"/>
                  </a:lnTo>
                  <a:lnTo>
                    <a:pt x="1016927" y="1018857"/>
                  </a:lnTo>
                  <a:lnTo>
                    <a:pt x="1011821" y="1025855"/>
                  </a:lnTo>
                  <a:lnTo>
                    <a:pt x="1011821" y="1034097"/>
                  </a:lnTo>
                  <a:lnTo>
                    <a:pt x="1013358" y="1041692"/>
                  </a:lnTo>
                  <a:lnTo>
                    <a:pt x="1017536" y="1047889"/>
                  </a:lnTo>
                  <a:lnTo>
                    <a:pt x="1023734" y="1052080"/>
                  </a:lnTo>
                  <a:lnTo>
                    <a:pt x="1031328" y="1053604"/>
                  </a:lnTo>
                  <a:lnTo>
                    <a:pt x="1038923" y="1052080"/>
                  </a:lnTo>
                  <a:lnTo>
                    <a:pt x="1045121" y="1047889"/>
                  </a:lnTo>
                  <a:lnTo>
                    <a:pt x="1049299" y="1041692"/>
                  </a:lnTo>
                  <a:lnTo>
                    <a:pt x="1050836" y="1034097"/>
                  </a:lnTo>
                  <a:lnTo>
                    <a:pt x="1050836" y="1025855"/>
                  </a:lnTo>
                  <a:close/>
                </a:path>
                <a:path w="1726564" h="1728470">
                  <a:moveTo>
                    <a:pt x="1053007" y="20027"/>
                  </a:moveTo>
                  <a:lnTo>
                    <a:pt x="1051433" y="12230"/>
                  </a:lnTo>
                  <a:lnTo>
                    <a:pt x="1047140" y="5867"/>
                  </a:lnTo>
                  <a:lnTo>
                    <a:pt x="1040765" y="1574"/>
                  </a:lnTo>
                  <a:lnTo>
                    <a:pt x="1032967" y="0"/>
                  </a:lnTo>
                  <a:lnTo>
                    <a:pt x="1029754" y="0"/>
                  </a:lnTo>
                  <a:lnTo>
                    <a:pt x="1026769" y="825"/>
                  </a:lnTo>
                  <a:lnTo>
                    <a:pt x="1024077" y="2159"/>
                  </a:lnTo>
                  <a:lnTo>
                    <a:pt x="1017016" y="5041"/>
                  </a:lnTo>
                  <a:lnTo>
                    <a:pt x="1012012" y="11950"/>
                  </a:lnTo>
                  <a:lnTo>
                    <a:pt x="1012012" y="28143"/>
                  </a:lnTo>
                  <a:lnTo>
                    <a:pt x="1017016" y="35052"/>
                  </a:lnTo>
                  <a:lnTo>
                    <a:pt x="1024115" y="37909"/>
                  </a:lnTo>
                  <a:lnTo>
                    <a:pt x="1026795" y="39243"/>
                  </a:lnTo>
                  <a:lnTo>
                    <a:pt x="1029766" y="40055"/>
                  </a:lnTo>
                  <a:lnTo>
                    <a:pt x="1032967" y="40055"/>
                  </a:lnTo>
                  <a:lnTo>
                    <a:pt x="1040765" y="38481"/>
                  </a:lnTo>
                  <a:lnTo>
                    <a:pt x="1047140" y="34201"/>
                  </a:lnTo>
                  <a:lnTo>
                    <a:pt x="1051433" y="27825"/>
                  </a:lnTo>
                  <a:lnTo>
                    <a:pt x="1053007" y="20027"/>
                  </a:lnTo>
                  <a:close/>
                </a:path>
                <a:path w="1726564" h="1728470">
                  <a:moveTo>
                    <a:pt x="1383004" y="351307"/>
                  </a:moveTo>
                  <a:lnTo>
                    <a:pt x="1376654" y="344932"/>
                  </a:lnTo>
                  <a:lnTo>
                    <a:pt x="1360932" y="344932"/>
                  </a:lnTo>
                  <a:lnTo>
                    <a:pt x="1354582" y="351307"/>
                  </a:lnTo>
                  <a:lnTo>
                    <a:pt x="1354582" y="367017"/>
                  </a:lnTo>
                  <a:lnTo>
                    <a:pt x="1360932" y="373380"/>
                  </a:lnTo>
                  <a:lnTo>
                    <a:pt x="1368793" y="373380"/>
                  </a:lnTo>
                  <a:lnTo>
                    <a:pt x="1376654" y="373380"/>
                  </a:lnTo>
                  <a:lnTo>
                    <a:pt x="1383004" y="367017"/>
                  </a:lnTo>
                  <a:lnTo>
                    <a:pt x="1383004" y="351307"/>
                  </a:lnTo>
                  <a:close/>
                </a:path>
                <a:path w="1726564" h="1728470">
                  <a:moveTo>
                    <a:pt x="1383804" y="686689"/>
                  </a:moveTo>
                  <a:lnTo>
                    <a:pt x="1377086" y="679958"/>
                  </a:lnTo>
                  <a:lnTo>
                    <a:pt x="1360500" y="679958"/>
                  </a:lnTo>
                  <a:lnTo>
                    <a:pt x="1353781" y="686689"/>
                  </a:lnTo>
                  <a:lnTo>
                    <a:pt x="1353781" y="703275"/>
                  </a:lnTo>
                  <a:lnTo>
                    <a:pt x="1360500" y="709993"/>
                  </a:lnTo>
                  <a:lnTo>
                    <a:pt x="1368793" y="709993"/>
                  </a:lnTo>
                  <a:lnTo>
                    <a:pt x="1377086" y="709993"/>
                  </a:lnTo>
                  <a:lnTo>
                    <a:pt x="1383804" y="703275"/>
                  </a:lnTo>
                  <a:lnTo>
                    <a:pt x="1383804" y="686689"/>
                  </a:lnTo>
                  <a:close/>
                </a:path>
                <a:path w="1726564" h="1728470">
                  <a:moveTo>
                    <a:pt x="1385150" y="1698383"/>
                  </a:moveTo>
                  <a:lnTo>
                    <a:pt x="1377823" y="1691068"/>
                  </a:lnTo>
                  <a:lnTo>
                    <a:pt x="1359763" y="1691068"/>
                  </a:lnTo>
                  <a:lnTo>
                    <a:pt x="1352435" y="1698383"/>
                  </a:lnTo>
                  <a:lnTo>
                    <a:pt x="1352435" y="1716455"/>
                  </a:lnTo>
                  <a:lnTo>
                    <a:pt x="1359763" y="1723771"/>
                  </a:lnTo>
                  <a:lnTo>
                    <a:pt x="1368793" y="1723771"/>
                  </a:lnTo>
                  <a:lnTo>
                    <a:pt x="1377823" y="1723771"/>
                  </a:lnTo>
                  <a:lnTo>
                    <a:pt x="1385150" y="1716455"/>
                  </a:lnTo>
                  <a:lnTo>
                    <a:pt x="1385150" y="1698383"/>
                  </a:lnTo>
                  <a:close/>
                </a:path>
                <a:path w="1726564" h="1728470">
                  <a:moveTo>
                    <a:pt x="1388338" y="10147"/>
                  </a:moveTo>
                  <a:lnTo>
                    <a:pt x="1380324" y="2146"/>
                  </a:lnTo>
                  <a:lnTo>
                    <a:pt x="1360551" y="2146"/>
                  </a:lnTo>
                  <a:lnTo>
                    <a:pt x="1352550" y="10147"/>
                  </a:lnTo>
                  <a:lnTo>
                    <a:pt x="1352550" y="29921"/>
                  </a:lnTo>
                  <a:lnTo>
                    <a:pt x="1360551" y="37922"/>
                  </a:lnTo>
                  <a:lnTo>
                    <a:pt x="1370444" y="37922"/>
                  </a:lnTo>
                  <a:lnTo>
                    <a:pt x="1380324" y="37922"/>
                  </a:lnTo>
                  <a:lnTo>
                    <a:pt x="1388338" y="29921"/>
                  </a:lnTo>
                  <a:lnTo>
                    <a:pt x="1388338" y="10147"/>
                  </a:lnTo>
                  <a:close/>
                </a:path>
                <a:path w="1726564" h="1728470">
                  <a:moveTo>
                    <a:pt x="1723085" y="349148"/>
                  </a:moveTo>
                  <a:lnTo>
                    <a:pt x="1716303" y="342366"/>
                  </a:lnTo>
                  <a:lnTo>
                    <a:pt x="1707934" y="342366"/>
                  </a:lnTo>
                  <a:lnTo>
                    <a:pt x="1699564" y="342366"/>
                  </a:lnTo>
                  <a:lnTo>
                    <a:pt x="1692783" y="349148"/>
                  </a:lnTo>
                  <a:lnTo>
                    <a:pt x="1692783" y="365874"/>
                  </a:lnTo>
                  <a:lnTo>
                    <a:pt x="1699564" y="372656"/>
                  </a:lnTo>
                  <a:lnTo>
                    <a:pt x="1716303" y="372656"/>
                  </a:lnTo>
                  <a:lnTo>
                    <a:pt x="1723085" y="365874"/>
                  </a:lnTo>
                  <a:lnTo>
                    <a:pt x="1723085" y="349148"/>
                  </a:lnTo>
                  <a:close/>
                </a:path>
                <a:path w="1726564" h="1728470">
                  <a:moveTo>
                    <a:pt x="1724660" y="1024877"/>
                  </a:moveTo>
                  <a:lnTo>
                    <a:pt x="1717167" y="1017384"/>
                  </a:lnTo>
                  <a:lnTo>
                    <a:pt x="1707934" y="1017384"/>
                  </a:lnTo>
                  <a:lnTo>
                    <a:pt x="1698701" y="1017384"/>
                  </a:lnTo>
                  <a:lnTo>
                    <a:pt x="1691208" y="1024877"/>
                  </a:lnTo>
                  <a:lnTo>
                    <a:pt x="1691208" y="1043330"/>
                  </a:lnTo>
                  <a:lnTo>
                    <a:pt x="1698701" y="1050810"/>
                  </a:lnTo>
                  <a:lnTo>
                    <a:pt x="1717167" y="1050810"/>
                  </a:lnTo>
                  <a:lnTo>
                    <a:pt x="1724660" y="1043330"/>
                  </a:lnTo>
                  <a:lnTo>
                    <a:pt x="1724660" y="1024877"/>
                  </a:lnTo>
                  <a:close/>
                </a:path>
                <a:path w="1726564" h="1728470">
                  <a:moveTo>
                    <a:pt x="1726247" y="20040"/>
                  </a:moveTo>
                  <a:lnTo>
                    <a:pt x="1724799" y="12903"/>
                  </a:lnTo>
                  <a:lnTo>
                    <a:pt x="1720875" y="7086"/>
                  </a:lnTo>
                  <a:lnTo>
                    <a:pt x="1715058" y="3162"/>
                  </a:lnTo>
                  <a:lnTo>
                    <a:pt x="1707934" y="1727"/>
                  </a:lnTo>
                  <a:lnTo>
                    <a:pt x="1700809" y="3162"/>
                  </a:lnTo>
                  <a:lnTo>
                    <a:pt x="1694980" y="7086"/>
                  </a:lnTo>
                  <a:lnTo>
                    <a:pt x="1691055" y="12903"/>
                  </a:lnTo>
                  <a:lnTo>
                    <a:pt x="1689620" y="20040"/>
                  </a:lnTo>
                  <a:lnTo>
                    <a:pt x="1691055" y="27165"/>
                  </a:lnTo>
                  <a:lnTo>
                    <a:pt x="1694980" y="32994"/>
                  </a:lnTo>
                  <a:lnTo>
                    <a:pt x="1700809" y="36918"/>
                  </a:lnTo>
                  <a:lnTo>
                    <a:pt x="1707934" y="38354"/>
                  </a:lnTo>
                  <a:lnTo>
                    <a:pt x="1715058" y="36918"/>
                  </a:lnTo>
                  <a:lnTo>
                    <a:pt x="1720875" y="32994"/>
                  </a:lnTo>
                  <a:lnTo>
                    <a:pt x="1724799" y="27165"/>
                  </a:lnTo>
                  <a:lnTo>
                    <a:pt x="1726247" y="20040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70" name="object 70"/>
          <p:cNvGrpSpPr/>
          <p:nvPr/>
        </p:nvGrpSpPr>
        <p:grpSpPr>
          <a:xfrm>
            <a:off x="11804798" y="-5584"/>
            <a:ext cx="2830830" cy="4018915"/>
            <a:chOff x="11804798" y="-5584"/>
            <a:chExt cx="2830830" cy="4018915"/>
          </a:xfrm>
        </p:grpSpPr>
        <p:sp>
          <p:nvSpPr>
            <p:cNvPr id="71" name="object 71"/>
            <p:cNvSpPr/>
            <p:nvPr/>
          </p:nvSpPr>
          <p:spPr>
            <a:xfrm>
              <a:off x="13954544" y="0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293" y="0"/>
                  </a:moveTo>
                  <a:lnTo>
                    <a:pt x="0" y="123295"/>
                  </a:lnTo>
                  <a:lnTo>
                    <a:pt x="123293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2" name="object 72"/>
            <p:cNvSpPr/>
            <p:nvPr/>
          </p:nvSpPr>
          <p:spPr>
            <a:xfrm>
              <a:off x="14127290" y="0"/>
              <a:ext cx="184785" cy="184785"/>
            </a:xfrm>
            <a:custGeom>
              <a:avLst/>
              <a:gdLst/>
              <a:ahLst/>
              <a:cxnLst/>
              <a:rect l="l" t="t" r="r" b="b"/>
              <a:pathLst>
                <a:path w="184784" h="184785">
                  <a:moveTo>
                    <a:pt x="0" y="0"/>
                  </a:moveTo>
                  <a:lnTo>
                    <a:pt x="184574" y="184583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3" name="object 73"/>
            <p:cNvSpPr/>
            <p:nvPr/>
          </p:nvSpPr>
          <p:spPr>
            <a:xfrm>
              <a:off x="13597178" y="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0"/>
                  </a:moveTo>
                  <a:lnTo>
                    <a:pt x="0" y="151091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4" name="object 74"/>
            <p:cNvSpPr/>
            <p:nvPr/>
          </p:nvSpPr>
          <p:spPr>
            <a:xfrm>
              <a:off x="13452332" y="0"/>
              <a:ext cx="180975" cy="180975"/>
            </a:xfrm>
            <a:custGeom>
              <a:avLst/>
              <a:gdLst/>
              <a:ahLst/>
              <a:cxnLst/>
              <a:rect l="l" t="t" r="r" b="b"/>
              <a:pathLst>
                <a:path w="180975" h="180975">
                  <a:moveTo>
                    <a:pt x="0" y="0"/>
                  </a:moveTo>
                  <a:lnTo>
                    <a:pt x="180574" y="180585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3259697" y="0"/>
              <a:ext cx="0" cy="184785"/>
            </a:xfrm>
            <a:custGeom>
              <a:avLst/>
              <a:gdLst/>
              <a:ahLst/>
              <a:cxnLst/>
              <a:rect l="l" t="t" r="r" b="b"/>
              <a:pathLst>
                <a:path h="184785">
                  <a:moveTo>
                    <a:pt x="0" y="0"/>
                  </a:moveTo>
                  <a:lnTo>
                    <a:pt x="0" y="184251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6" name="object 76"/>
            <p:cNvSpPr/>
            <p:nvPr/>
          </p:nvSpPr>
          <p:spPr>
            <a:xfrm>
              <a:off x="14607962" y="0"/>
              <a:ext cx="0" cy="605790"/>
            </a:xfrm>
            <a:custGeom>
              <a:avLst/>
              <a:gdLst/>
              <a:ahLst/>
              <a:cxnLst/>
              <a:rect l="l" t="t" r="r" b="b"/>
              <a:pathLst>
                <a:path h="605790">
                  <a:moveTo>
                    <a:pt x="0" y="0"/>
                  </a:moveTo>
                  <a:lnTo>
                    <a:pt x="0" y="605269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4464781" y="0"/>
              <a:ext cx="147955" cy="147955"/>
            </a:xfrm>
            <a:custGeom>
              <a:avLst/>
              <a:gdLst/>
              <a:ahLst/>
              <a:cxnLst/>
              <a:rect l="l" t="t" r="r" b="b"/>
              <a:pathLst>
                <a:path w="147955" h="147955">
                  <a:moveTo>
                    <a:pt x="0" y="0"/>
                  </a:moveTo>
                  <a:lnTo>
                    <a:pt x="147689" y="147689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3910170" y="0"/>
              <a:ext cx="168275" cy="168275"/>
            </a:xfrm>
            <a:custGeom>
              <a:avLst/>
              <a:gdLst/>
              <a:ahLst/>
              <a:cxnLst/>
              <a:rect l="l" t="t" r="r" b="b"/>
              <a:pathLst>
                <a:path w="168275" h="168275">
                  <a:moveTo>
                    <a:pt x="167662" y="0"/>
                  </a:moveTo>
                  <a:lnTo>
                    <a:pt x="0" y="167662"/>
                  </a:lnTo>
                  <a:lnTo>
                    <a:pt x="167662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9" name="object 79"/>
            <p:cNvSpPr/>
            <p:nvPr/>
          </p:nvSpPr>
          <p:spPr>
            <a:xfrm>
              <a:off x="13263088" y="0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19" h="477520">
                  <a:moveTo>
                    <a:pt x="477253" y="0"/>
                  </a:moveTo>
                  <a:lnTo>
                    <a:pt x="0" y="477217"/>
                  </a:lnTo>
                  <a:lnTo>
                    <a:pt x="477253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0" name="object 80"/>
            <p:cNvSpPr/>
            <p:nvPr/>
          </p:nvSpPr>
          <p:spPr>
            <a:xfrm>
              <a:off x="13934654" y="0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0"/>
                  </a:moveTo>
                  <a:lnTo>
                    <a:pt x="0" y="372656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1" name="object 81"/>
            <p:cNvSpPr/>
            <p:nvPr/>
          </p:nvSpPr>
          <p:spPr>
            <a:xfrm>
              <a:off x="13597171" y="0"/>
              <a:ext cx="0" cy="294640"/>
            </a:xfrm>
            <a:custGeom>
              <a:avLst/>
              <a:gdLst/>
              <a:ahLst/>
              <a:cxnLst/>
              <a:rect l="l" t="t" r="r" b="b"/>
              <a:pathLst>
                <a:path h="294640">
                  <a:moveTo>
                    <a:pt x="0" y="0"/>
                  </a:moveTo>
                  <a:lnTo>
                    <a:pt x="0" y="294081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2" name="object 82"/>
            <p:cNvSpPr/>
            <p:nvPr/>
          </p:nvSpPr>
          <p:spPr>
            <a:xfrm>
              <a:off x="12922231" y="0"/>
              <a:ext cx="0" cy="184150"/>
            </a:xfrm>
            <a:custGeom>
              <a:avLst/>
              <a:gdLst/>
              <a:ahLst/>
              <a:cxnLst/>
              <a:rect l="l" t="t" r="r" b="b"/>
              <a:pathLst>
                <a:path h="184150">
                  <a:moveTo>
                    <a:pt x="0" y="0"/>
                  </a:moveTo>
                  <a:lnTo>
                    <a:pt x="0" y="183768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4462506" y="143169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167893" y="0"/>
                  </a:moveTo>
                  <a:lnTo>
                    <a:pt x="0" y="0"/>
                  </a:lnTo>
                  <a:lnTo>
                    <a:pt x="167893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4607966" y="0"/>
              <a:ext cx="0" cy="826135"/>
            </a:xfrm>
            <a:custGeom>
              <a:avLst/>
              <a:gdLst/>
              <a:ahLst/>
              <a:cxnLst/>
              <a:rect l="l" t="t" r="r" b="b"/>
              <a:pathLst>
                <a:path h="826135">
                  <a:moveTo>
                    <a:pt x="0" y="0"/>
                  </a:moveTo>
                  <a:lnTo>
                    <a:pt x="0" y="825754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5" name="object 85"/>
            <p:cNvSpPr/>
            <p:nvPr/>
          </p:nvSpPr>
          <p:spPr>
            <a:xfrm>
              <a:off x="14127311" y="0"/>
              <a:ext cx="503555" cy="503555"/>
            </a:xfrm>
            <a:custGeom>
              <a:avLst/>
              <a:gdLst/>
              <a:ahLst/>
              <a:cxnLst/>
              <a:rect l="l" t="t" r="r" b="b"/>
              <a:pathLst>
                <a:path w="503555" h="503555">
                  <a:moveTo>
                    <a:pt x="0" y="0"/>
                  </a:moveTo>
                  <a:lnTo>
                    <a:pt x="503089" y="503096"/>
                  </a:lnTo>
                </a:path>
                <a:path w="503555" h="503555">
                  <a:moveTo>
                    <a:pt x="503089" y="503096"/>
                  </a:move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3788930" y="-904"/>
              <a:ext cx="627380" cy="627380"/>
            </a:xfrm>
            <a:custGeom>
              <a:avLst/>
              <a:gdLst/>
              <a:ahLst/>
              <a:cxnLst/>
              <a:rect l="l" t="t" r="r" b="b"/>
              <a:pathLst>
                <a:path w="627380" h="627380">
                  <a:moveTo>
                    <a:pt x="627278" y="0"/>
                  </a:moveTo>
                  <a:lnTo>
                    <a:pt x="0" y="627278"/>
                  </a:lnTo>
                  <a:lnTo>
                    <a:pt x="627278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7" name="object 87"/>
            <p:cNvSpPr/>
            <p:nvPr/>
          </p:nvSpPr>
          <p:spPr>
            <a:xfrm>
              <a:off x="13485113" y="482288"/>
              <a:ext cx="1145540" cy="635"/>
            </a:xfrm>
            <a:custGeom>
              <a:avLst/>
              <a:gdLst/>
              <a:ahLst/>
              <a:cxnLst/>
              <a:rect l="l" t="t" r="r" b="b"/>
              <a:pathLst>
                <a:path w="1145540" h="634">
                  <a:moveTo>
                    <a:pt x="1145286" y="11"/>
                  </a:moveTo>
                  <a:lnTo>
                    <a:pt x="0" y="0"/>
                  </a:lnTo>
                  <a:lnTo>
                    <a:pt x="1145286" y="1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8" name="object 88"/>
            <p:cNvSpPr/>
            <p:nvPr/>
          </p:nvSpPr>
          <p:spPr>
            <a:xfrm>
              <a:off x="13208944" y="0"/>
              <a:ext cx="869315" cy="869315"/>
            </a:xfrm>
            <a:custGeom>
              <a:avLst/>
              <a:gdLst/>
              <a:ahLst/>
              <a:cxnLst/>
              <a:rect l="l" t="t" r="r" b="b"/>
              <a:pathLst>
                <a:path w="869315" h="869315">
                  <a:moveTo>
                    <a:pt x="868892" y="0"/>
                  </a:moveTo>
                  <a:lnTo>
                    <a:pt x="0" y="868852"/>
                  </a:lnTo>
                  <a:lnTo>
                    <a:pt x="868892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9" name="object 89"/>
            <p:cNvSpPr/>
            <p:nvPr/>
          </p:nvSpPr>
          <p:spPr>
            <a:xfrm>
              <a:off x="13934654" y="0"/>
              <a:ext cx="0" cy="753745"/>
            </a:xfrm>
            <a:custGeom>
              <a:avLst/>
              <a:gdLst/>
              <a:ahLst/>
              <a:cxnLst/>
              <a:rect l="l" t="t" r="r" b="b"/>
              <a:pathLst>
                <a:path h="753745">
                  <a:moveTo>
                    <a:pt x="0" y="0"/>
                  </a:moveTo>
                  <a:lnTo>
                    <a:pt x="0" y="753312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0" name="object 90"/>
            <p:cNvSpPr/>
            <p:nvPr/>
          </p:nvSpPr>
          <p:spPr>
            <a:xfrm>
              <a:off x="13597178" y="47129"/>
              <a:ext cx="0" cy="531495"/>
            </a:xfrm>
            <a:custGeom>
              <a:avLst/>
              <a:gdLst/>
              <a:ahLst/>
              <a:cxnLst/>
              <a:rect l="l" t="t" r="r" b="b"/>
              <a:pathLst>
                <a:path h="531495">
                  <a:moveTo>
                    <a:pt x="0" y="531202"/>
                  </a:moveTo>
                  <a:lnTo>
                    <a:pt x="0" y="0"/>
                  </a:lnTo>
                  <a:lnTo>
                    <a:pt x="0" y="531202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1" name="object 91"/>
            <p:cNvSpPr/>
            <p:nvPr/>
          </p:nvSpPr>
          <p:spPr>
            <a:xfrm>
              <a:off x="12787170" y="482288"/>
              <a:ext cx="1281430" cy="0"/>
            </a:xfrm>
            <a:custGeom>
              <a:avLst/>
              <a:gdLst/>
              <a:ahLst/>
              <a:cxnLst/>
              <a:rect l="l" t="t" r="r" b="b"/>
              <a:pathLst>
                <a:path w="1281430">
                  <a:moveTo>
                    <a:pt x="0" y="0"/>
                  </a:moveTo>
                  <a:lnTo>
                    <a:pt x="1280883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2" name="object 92"/>
            <p:cNvSpPr/>
            <p:nvPr/>
          </p:nvSpPr>
          <p:spPr>
            <a:xfrm>
              <a:off x="12777421" y="0"/>
              <a:ext cx="799465" cy="799465"/>
            </a:xfrm>
            <a:custGeom>
              <a:avLst/>
              <a:gdLst/>
              <a:ahLst/>
              <a:cxnLst/>
              <a:rect l="l" t="t" r="r" b="b"/>
              <a:pathLst>
                <a:path w="799465" h="799465">
                  <a:moveTo>
                    <a:pt x="0" y="0"/>
                  </a:moveTo>
                  <a:lnTo>
                    <a:pt x="799315" y="799357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3" name="object 93"/>
            <p:cNvSpPr/>
            <p:nvPr/>
          </p:nvSpPr>
          <p:spPr>
            <a:xfrm>
              <a:off x="12920582" y="0"/>
              <a:ext cx="0" cy="852169"/>
            </a:xfrm>
            <a:custGeom>
              <a:avLst/>
              <a:gdLst/>
              <a:ahLst/>
              <a:cxnLst/>
              <a:rect l="l" t="t" r="r" b="b"/>
              <a:pathLst>
                <a:path h="852169">
                  <a:moveTo>
                    <a:pt x="0" y="0"/>
                  </a:moveTo>
                  <a:lnTo>
                    <a:pt x="0" y="852043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4" name="object 94"/>
            <p:cNvSpPr/>
            <p:nvPr/>
          </p:nvSpPr>
          <p:spPr>
            <a:xfrm>
              <a:off x="11878840" y="0"/>
              <a:ext cx="849630" cy="849630"/>
            </a:xfrm>
            <a:custGeom>
              <a:avLst/>
              <a:gdLst/>
              <a:ahLst/>
              <a:cxnLst/>
              <a:rect l="l" t="t" r="r" b="b"/>
              <a:pathLst>
                <a:path w="849629" h="849630">
                  <a:moveTo>
                    <a:pt x="849079" y="0"/>
                  </a:moveTo>
                  <a:lnTo>
                    <a:pt x="0" y="849049"/>
                  </a:lnTo>
                  <a:lnTo>
                    <a:pt x="849079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5" name="object 95"/>
            <p:cNvSpPr/>
            <p:nvPr/>
          </p:nvSpPr>
          <p:spPr>
            <a:xfrm>
              <a:off x="12584746" y="0"/>
              <a:ext cx="0" cy="798195"/>
            </a:xfrm>
            <a:custGeom>
              <a:avLst/>
              <a:gdLst/>
              <a:ahLst/>
              <a:cxnLst/>
              <a:rect l="l" t="t" r="r" b="b"/>
              <a:pathLst>
                <a:path h="798195">
                  <a:moveTo>
                    <a:pt x="0" y="0"/>
                  </a:moveTo>
                  <a:lnTo>
                    <a:pt x="0" y="798169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6" name="object 96"/>
            <p:cNvSpPr/>
            <p:nvPr/>
          </p:nvSpPr>
          <p:spPr>
            <a:xfrm>
              <a:off x="11804798" y="482273"/>
              <a:ext cx="1221105" cy="635"/>
            </a:xfrm>
            <a:custGeom>
              <a:avLst/>
              <a:gdLst/>
              <a:ahLst/>
              <a:cxnLst/>
              <a:rect l="l" t="t" r="r" b="b"/>
              <a:pathLst>
                <a:path w="1221105" h="634">
                  <a:moveTo>
                    <a:pt x="0" y="0"/>
                  </a:moveTo>
                  <a:lnTo>
                    <a:pt x="1220774" y="38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7" name="object 97"/>
            <p:cNvSpPr/>
            <p:nvPr/>
          </p:nvSpPr>
          <p:spPr>
            <a:xfrm>
              <a:off x="14328648" y="819775"/>
              <a:ext cx="302260" cy="0"/>
            </a:xfrm>
            <a:custGeom>
              <a:avLst/>
              <a:gdLst/>
              <a:ahLst/>
              <a:cxnLst/>
              <a:rect l="l" t="t" r="r" b="b"/>
              <a:pathLst>
                <a:path w="302259">
                  <a:moveTo>
                    <a:pt x="301752" y="0"/>
                  </a:moveTo>
                  <a:lnTo>
                    <a:pt x="0" y="0"/>
                  </a:lnTo>
                  <a:lnTo>
                    <a:pt x="301752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8" name="object 98"/>
            <p:cNvSpPr/>
            <p:nvPr/>
          </p:nvSpPr>
          <p:spPr>
            <a:xfrm>
              <a:off x="14607966" y="474888"/>
              <a:ext cx="0" cy="351155"/>
            </a:xfrm>
            <a:custGeom>
              <a:avLst/>
              <a:gdLst/>
              <a:ahLst/>
              <a:cxnLst/>
              <a:rect l="l" t="t" r="r" b="b"/>
              <a:pathLst>
                <a:path h="351155">
                  <a:moveTo>
                    <a:pt x="0" y="0"/>
                  </a:moveTo>
                  <a:lnTo>
                    <a:pt x="0" y="350647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9" name="object 99"/>
            <p:cNvSpPr/>
            <p:nvPr/>
          </p:nvSpPr>
          <p:spPr>
            <a:xfrm>
              <a:off x="13940905" y="151054"/>
              <a:ext cx="689610" cy="689610"/>
            </a:xfrm>
            <a:custGeom>
              <a:avLst/>
              <a:gdLst/>
              <a:ahLst/>
              <a:cxnLst/>
              <a:rect l="l" t="t" r="r" b="b"/>
              <a:pathLst>
                <a:path w="689609" h="689610">
                  <a:moveTo>
                    <a:pt x="689495" y="689513"/>
                  </a:moveTo>
                  <a:lnTo>
                    <a:pt x="0" y="0"/>
                  </a:lnTo>
                  <a:lnTo>
                    <a:pt x="689495" y="689513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975969" y="819772"/>
              <a:ext cx="654685" cy="0"/>
            </a:xfrm>
            <a:custGeom>
              <a:avLst/>
              <a:gdLst/>
              <a:ahLst/>
              <a:cxnLst/>
              <a:rect l="l" t="t" r="r" b="b"/>
              <a:pathLst>
                <a:path w="654684">
                  <a:moveTo>
                    <a:pt x="654431" y="0"/>
                  </a:moveTo>
                  <a:lnTo>
                    <a:pt x="0" y="0"/>
                  </a:lnTo>
                  <a:lnTo>
                    <a:pt x="654431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855764" y="403398"/>
              <a:ext cx="494030" cy="494030"/>
            </a:xfrm>
            <a:custGeom>
              <a:avLst/>
              <a:gdLst/>
              <a:ahLst/>
              <a:cxnLst/>
              <a:rect l="l" t="t" r="r" b="b"/>
              <a:pathLst>
                <a:path w="494030" h="494030">
                  <a:moveTo>
                    <a:pt x="493610" y="0"/>
                  </a:moveTo>
                  <a:lnTo>
                    <a:pt x="0" y="493623"/>
                  </a:lnTo>
                  <a:lnTo>
                    <a:pt x="49361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4272130" y="253512"/>
              <a:ext cx="0" cy="793750"/>
            </a:xfrm>
            <a:custGeom>
              <a:avLst/>
              <a:gdLst/>
              <a:ahLst/>
              <a:cxnLst/>
              <a:rect l="l" t="t" r="r" b="b"/>
              <a:pathLst>
                <a:path h="793750">
                  <a:moveTo>
                    <a:pt x="0" y="793394"/>
                  </a:moveTo>
                  <a:lnTo>
                    <a:pt x="0" y="0"/>
                  </a:lnTo>
                  <a:lnTo>
                    <a:pt x="0" y="793394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622483" y="819772"/>
              <a:ext cx="960755" cy="0"/>
            </a:xfrm>
            <a:custGeom>
              <a:avLst/>
              <a:gdLst/>
              <a:ahLst/>
              <a:cxnLst/>
              <a:rect l="l" t="t" r="r" b="b"/>
              <a:pathLst>
                <a:path w="960755">
                  <a:moveTo>
                    <a:pt x="0" y="0"/>
                  </a:moveTo>
                  <a:lnTo>
                    <a:pt x="960183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320805" y="819781"/>
              <a:ext cx="889000" cy="0"/>
            </a:xfrm>
            <a:custGeom>
              <a:avLst/>
              <a:gdLst/>
              <a:ahLst/>
              <a:cxnLst/>
              <a:rect l="l" t="t" r="r" b="b"/>
              <a:pathLst>
                <a:path w="889000">
                  <a:moveTo>
                    <a:pt x="0" y="0"/>
                  </a:moveTo>
                  <a:lnTo>
                    <a:pt x="888568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3595533" y="188295"/>
              <a:ext cx="0" cy="923925"/>
            </a:xfrm>
            <a:custGeom>
              <a:avLst/>
              <a:gdLst/>
              <a:ahLst/>
              <a:cxnLst/>
              <a:rect l="l" t="t" r="r" b="b"/>
              <a:pathLst>
                <a:path h="923925">
                  <a:moveTo>
                    <a:pt x="0" y="0"/>
                  </a:moveTo>
                  <a:lnTo>
                    <a:pt x="0" y="923836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3259696" y="276927"/>
              <a:ext cx="0" cy="746760"/>
            </a:xfrm>
            <a:custGeom>
              <a:avLst/>
              <a:gdLst/>
              <a:ahLst/>
              <a:cxnLst/>
              <a:rect l="l" t="t" r="r" b="b"/>
              <a:pathLst>
                <a:path h="746760">
                  <a:moveTo>
                    <a:pt x="0" y="746569"/>
                  </a:moveTo>
                  <a:lnTo>
                    <a:pt x="0" y="0"/>
                  </a:lnTo>
                  <a:lnTo>
                    <a:pt x="0" y="746569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481505" y="379041"/>
              <a:ext cx="542925" cy="542925"/>
            </a:xfrm>
            <a:custGeom>
              <a:avLst/>
              <a:gdLst/>
              <a:ahLst/>
              <a:cxnLst/>
              <a:rect l="l" t="t" r="r" b="b"/>
              <a:pathLst>
                <a:path w="542925" h="542925">
                  <a:moveTo>
                    <a:pt x="0" y="0"/>
                  </a:moveTo>
                  <a:lnTo>
                    <a:pt x="542315" y="54234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4615160" y="1157252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40">
                  <a:moveTo>
                    <a:pt x="15239" y="0"/>
                  </a:moveTo>
                  <a:lnTo>
                    <a:pt x="0" y="0"/>
                  </a:lnTo>
                  <a:lnTo>
                    <a:pt x="15239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4609600" y="649390"/>
              <a:ext cx="0" cy="676910"/>
            </a:xfrm>
            <a:custGeom>
              <a:avLst/>
              <a:gdLst/>
              <a:ahLst/>
              <a:cxnLst/>
              <a:rect l="l" t="t" r="r" b="b"/>
              <a:pathLst>
                <a:path h="676910">
                  <a:moveTo>
                    <a:pt x="0" y="676605"/>
                  </a:moveTo>
                  <a:lnTo>
                    <a:pt x="0" y="0"/>
                  </a:lnTo>
                  <a:lnTo>
                    <a:pt x="0" y="67660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793597" y="1157252"/>
              <a:ext cx="836930" cy="0"/>
            </a:xfrm>
            <a:custGeom>
              <a:avLst/>
              <a:gdLst/>
              <a:ahLst/>
              <a:cxnLst/>
              <a:rect l="l" t="t" r="r" b="b"/>
              <a:pathLst>
                <a:path w="836930">
                  <a:moveTo>
                    <a:pt x="836803" y="0"/>
                  </a:moveTo>
                  <a:lnTo>
                    <a:pt x="0" y="0"/>
                  </a:lnTo>
                  <a:lnTo>
                    <a:pt x="836803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2577038" y="1157254"/>
              <a:ext cx="1026794" cy="0"/>
            </a:xfrm>
            <a:custGeom>
              <a:avLst/>
              <a:gdLst/>
              <a:ahLst/>
              <a:cxnLst/>
              <a:rect l="l" t="t" r="r" b="b"/>
              <a:pathLst>
                <a:path w="1026794">
                  <a:moveTo>
                    <a:pt x="0" y="0"/>
                  </a:moveTo>
                  <a:lnTo>
                    <a:pt x="1026210" y="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2920582" y="611056"/>
              <a:ext cx="0" cy="753745"/>
            </a:xfrm>
            <a:custGeom>
              <a:avLst/>
              <a:gdLst/>
              <a:ahLst/>
              <a:cxnLst/>
              <a:rect l="l" t="t" r="r" b="b"/>
              <a:pathLst>
                <a:path h="753744">
                  <a:moveTo>
                    <a:pt x="0" y="0"/>
                  </a:moveTo>
                  <a:lnTo>
                    <a:pt x="0" y="753262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2310542" y="545538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5" h="884555">
                  <a:moveTo>
                    <a:pt x="0" y="0"/>
                  </a:moveTo>
                  <a:lnTo>
                    <a:pt x="884250" y="884301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2922221" y="369256"/>
              <a:ext cx="0" cy="1236980"/>
            </a:xfrm>
            <a:custGeom>
              <a:avLst/>
              <a:gdLst/>
              <a:ahLst/>
              <a:cxnLst/>
              <a:rect l="l" t="t" r="r" b="b"/>
              <a:pathLst>
                <a:path h="1236980">
                  <a:moveTo>
                    <a:pt x="0" y="1236865"/>
                  </a:moveTo>
                  <a:lnTo>
                    <a:pt x="0" y="0"/>
                  </a:lnTo>
                  <a:lnTo>
                    <a:pt x="0" y="1236865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4519443" y="729644"/>
              <a:ext cx="111125" cy="111125"/>
            </a:xfrm>
            <a:custGeom>
              <a:avLst/>
              <a:gdLst/>
              <a:ahLst/>
              <a:cxnLst/>
              <a:rect l="l" t="t" r="r" b="b"/>
              <a:pathLst>
                <a:path w="111125" h="111125">
                  <a:moveTo>
                    <a:pt x="110956" y="110953"/>
                  </a:moveTo>
                  <a:lnTo>
                    <a:pt x="0" y="0"/>
                  </a:lnTo>
                  <a:lnTo>
                    <a:pt x="110956" y="11095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374367" y="1494725"/>
              <a:ext cx="256540" cy="0"/>
            </a:xfrm>
            <a:custGeom>
              <a:avLst/>
              <a:gdLst/>
              <a:ahLst/>
              <a:cxnLst/>
              <a:rect l="l" t="t" r="r" b="b"/>
              <a:pathLst>
                <a:path w="256540">
                  <a:moveTo>
                    <a:pt x="256032" y="0"/>
                  </a:moveTo>
                  <a:lnTo>
                    <a:pt x="0" y="0"/>
                  </a:lnTo>
                  <a:lnTo>
                    <a:pt x="256032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2922262" y="819807"/>
              <a:ext cx="1010919" cy="1010919"/>
            </a:xfrm>
            <a:custGeom>
              <a:avLst/>
              <a:gdLst/>
              <a:ahLst/>
              <a:cxnLst/>
              <a:rect l="l" t="t" r="r" b="b"/>
              <a:pathLst>
                <a:path w="1010919" h="1010919">
                  <a:moveTo>
                    <a:pt x="0" y="0"/>
                  </a:moveTo>
                  <a:lnTo>
                    <a:pt x="1010704" y="101071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2881676" y="1155607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1091869" y="0"/>
                  </a:moveTo>
                  <a:lnTo>
                    <a:pt x="0" y="0"/>
                  </a:lnTo>
                  <a:lnTo>
                    <a:pt x="109186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3597171" y="667992"/>
              <a:ext cx="0" cy="1314450"/>
            </a:xfrm>
            <a:custGeom>
              <a:avLst/>
              <a:gdLst/>
              <a:ahLst/>
              <a:cxnLst/>
              <a:rect l="l" t="t" r="r" b="b"/>
              <a:pathLst>
                <a:path h="1314450">
                  <a:moveTo>
                    <a:pt x="0" y="1314348"/>
                  </a:moveTo>
                  <a:lnTo>
                    <a:pt x="0" y="0"/>
                  </a:lnTo>
                  <a:lnTo>
                    <a:pt x="0" y="1314348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3258057" y="1312804"/>
              <a:ext cx="0" cy="699770"/>
            </a:xfrm>
            <a:custGeom>
              <a:avLst/>
              <a:gdLst/>
              <a:ahLst/>
              <a:cxnLst/>
              <a:rect l="l" t="t" r="r" b="b"/>
              <a:pathLst>
                <a:path h="699769">
                  <a:moveTo>
                    <a:pt x="0" y="0"/>
                  </a:moveTo>
                  <a:lnTo>
                    <a:pt x="0" y="699668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2768929" y="1341447"/>
              <a:ext cx="642620" cy="642620"/>
            </a:xfrm>
            <a:custGeom>
              <a:avLst/>
              <a:gdLst/>
              <a:ahLst/>
              <a:cxnLst/>
              <a:rect l="l" t="t" r="r" b="b"/>
              <a:pathLst>
                <a:path w="642619" h="642619">
                  <a:moveTo>
                    <a:pt x="0" y="642378"/>
                  </a:moveTo>
                  <a:lnTo>
                    <a:pt x="642416" y="0"/>
                  </a:lnTo>
                  <a:lnTo>
                    <a:pt x="0" y="642378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4041291" y="1601364"/>
              <a:ext cx="589280" cy="589280"/>
            </a:xfrm>
            <a:custGeom>
              <a:avLst/>
              <a:gdLst/>
              <a:ahLst/>
              <a:cxnLst/>
              <a:rect l="l" t="t" r="r" b="b"/>
              <a:pathLst>
                <a:path w="589280" h="589280">
                  <a:moveTo>
                    <a:pt x="589108" y="589127"/>
                  </a:moveTo>
                  <a:lnTo>
                    <a:pt x="0" y="0"/>
                  </a:lnTo>
                  <a:lnTo>
                    <a:pt x="589108" y="589127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3765402" y="1830561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5">
                  <a:moveTo>
                    <a:pt x="864996" y="0"/>
                  </a:moveTo>
                  <a:lnTo>
                    <a:pt x="0" y="0"/>
                  </a:lnTo>
                  <a:lnTo>
                    <a:pt x="864996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3163249" y="1830557"/>
              <a:ext cx="528955" cy="0"/>
            </a:xfrm>
            <a:custGeom>
              <a:avLst/>
              <a:gdLst/>
              <a:ahLst/>
              <a:cxnLst/>
              <a:rect l="l" t="t" r="r" b="b"/>
              <a:pathLst>
                <a:path w="528955">
                  <a:moveTo>
                    <a:pt x="528726" y="0"/>
                  </a:moveTo>
                  <a:lnTo>
                    <a:pt x="0" y="0"/>
                  </a:lnTo>
                  <a:lnTo>
                    <a:pt x="528726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3597171" y="1624671"/>
              <a:ext cx="0" cy="751205"/>
            </a:xfrm>
            <a:custGeom>
              <a:avLst/>
              <a:gdLst/>
              <a:ahLst/>
              <a:cxnLst/>
              <a:rect l="l" t="t" r="r" b="b"/>
              <a:pathLst>
                <a:path h="751205">
                  <a:moveTo>
                    <a:pt x="0" y="750912"/>
                  </a:moveTo>
                  <a:lnTo>
                    <a:pt x="0" y="0"/>
                  </a:lnTo>
                  <a:lnTo>
                    <a:pt x="0" y="750912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2324319" y="1571797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0" y="856653"/>
                  </a:moveTo>
                  <a:lnTo>
                    <a:pt x="856691" y="0"/>
                  </a:lnTo>
                  <a:lnTo>
                    <a:pt x="0" y="856653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2149263" y="1830566"/>
              <a:ext cx="1207135" cy="0"/>
            </a:xfrm>
            <a:custGeom>
              <a:avLst/>
              <a:gdLst/>
              <a:ahLst/>
              <a:cxnLst/>
              <a:rect l="l" t="t" r="r" b="b"/>
              <a:pathLst>
                <a:path w="1207134">
                  <a:moveTo>
                    <a:pt x="1206804" y="0"/>
                  </a:moveTo>
                  <a:lnTo>
                    <a:pt x="0" y="0"/>
                  </a:lnTo>
                  <a:lnTo>
                    <a:pt x="1206804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4233525" y="2507155"/>
              <a:ext cx="396875" cy="0"/>
            </a:xfrm>
            <a:custGeom>
              <a:avLst/>
              <a:gdLst/>
              <a:ahLst/>
              <a:cxnLst/>
              <a:rect l="l" t="t" r="r" b="b"/>
              <a:pathLst>
                <a:path w="396875">
                  <a:moveTo>
                    <a:pt x="396875" y="0"/>
                  </a:moveTo>
                  <a:lnTo>
                    <a:pt x="0" y="0"/>
                  </a:lnTo>
                  <a:lnTo>
                    <a:pt x="396875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4607972" y="1916892"/>
              <a:ext cx="0" cy="842010"/>
            </a:xfrm>
            <a:custGeom>
              <a:avLst/>
              <a:gdLst/>
              <a:ahLst/>
              <a:cxnLst/>
              <a:rect l="l" t="t" r="r" b="b"/>
              <a:pathLst>
                <a:path h="842010">
                  <a:moveTo>
                    <a:pt x="0" y="0"/>
                  </a:moveTo>
                  <a:lnTo>
                    <a:pt x="0" y="841387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4270496" y="2095855"/>
              <a:ext cx="0" cy="483870"/>
            </a:xfrm>
            <a:custGeom>
              <a:avLst/>
              <a:gdLst/>
              <a:ahLst/>
              <a:cxnLst/>
              <a:rect l="l" t="t" r="r" b="b"/>
              <a:pathLst>
                <a:path h="483869">
                  <a:moveTo>
                    <a:pt x="0" y="0"/>
                  </a:moveTo>
                  <a:lnTo>
                    <a:pt x="0" y="483489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4087093" y="2168042"/>
              <a:ext cx="543560" cy="0"/>
            </a:xfrm>
            <a:custGeom>
              <a:avLst/>
              <a:gdLst/>
              <a:ahLst/>
              <a:cxnLst/>
              <a:rect l="l" t="t" r="r" b="b"/>
              <a:pathLst>
                <a:path w="543559">
                  <a:moveTo>
                    <a:pt x="543306" y="0"/>
                  </a:moveTo>
                  <a:lnTo>
                    <a:pt x="0" y="0"/>
                  </a:lnTo>
                  <a:lnTo>
                    <a:pt x="543306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2108666" y="1693558"/>
              <a:ext cx="1288415" cy="1288415"/>
            </a:xfrm>
            <a:custGeom>
              <a:avLst/>
              <a:gdLst/>
              <a:ahLst/>
              <a:cxnLst/>
              <a:rect l="l" t="t" r="r" b="b"/>
              <a:pathLst>
                <a:path w="1288415" h="1288414">
                  <a:moveTo>
                    <a:pt x="0" y="0"/>
                  </a:moveTo>
                  <a:lnTo>
                    <a:pt x="1287995" y="1288059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2922221" y="2051486"/>
              <a:ext cx="0" cy="572770"/>
            </a:xfrm>
            <a:custGeom>
              <a:avLst/>
              <a:gdLst/>
              <a:ahLst/>
              <a:cxnLst/>
              <a:rect l="l" t="t" r="r" b="b"/>
              <a:pathLst>
                <a:path h="572769">
                  <a:moveTo>
                    <a:pt x="0" y="572211"/>
                  </a:moveTo>
                  <a:lnTo>
                    <a:pt x="0" y="0"/>
                  </a:lnTo>
                  <a:lnTo>
                    <a:pt x="0" y="572211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4309711" y="2822193"/>
              <a:ext cx="321310" cy="320675"/>
            </a:xfrm>
            <a:custGeom>
              <a:avLst/>
              <a:gdLst/>
              <a:ahLst/>
              <a:cxnLst/>
              <a:rect l="l" t="t" r="r" b="b"/>
              <a:pathLst>
                <a:path w="321309" h="320675">
                  <a:moveTo>
                    <a:pt x="320688" y="0"/>
                  </a:moveTo>
                  <a:lnTo>
                    <a:pt x="0" y="320680"/>
                  </a:lnTo>
                  <a:lnTo>
                    <a:pt x="320688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3773361" y="2008362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857039" y="857063"/>
                  </a:moveTo>
                  <a:lnTo>
                    <a:pt x="0" y="0"/>
                  </a:lnTo>
                  <a:lnTo>
                    <a:pt x="857039" y="85706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3491084" y="2844606"/>
              <a:ext cx="1139825" cy="635"/>
            </a:xfrm>
            <a:custGeom>
              <a:avLst/>
              <a:gdLst/>
              <a:ahLst/>
              <a:cxnLst/>
              <a:rect l="l" t="t" r="r" b="b"/>
              <a:pathLst>
                <a:path w="1139825" h="635">
                  <a:moveTo>
                    <a:pt x="1139316" y="23"/>
                  </a:moveTo>
                  <a:lnTo>
                    <a:pt x="0" y="0"/>
                  </a:lnTo>
                  <a:lnTo>
                    <a:pt x="1139316" y="2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3516810" y="2426768"/>
              <a:ext cx="496570" cy="497205"/>
            </a:xfrm>
            <a:custGeom>
              <a:avLst/>
              <a:gdLst/>
              <a:ahLst/>
              <a:cxnLst/>
              <a:rect l="l" t="t" r="r" b="b"/>
              <a:pathLst>
                <a:path w="496569" h="497205">
                  <a:moveTo>
                    <a:pt x="496557" y="496608"/>
                  </a:moveTo>
                  <a:lnTo>
                    <a:pt x="0" y="0"/>
                  </a:lnTo>
                  <a:lnTo>
                    <a:pt x="496557" y="496608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3551818" y="2844643"/>
              <a:ext cx="426720" cy="0"/>
            </a:xfrm>
            <a:custGeom>
              <a:avLst/>
              <a:gdLst/>
              <a:ahLst/>
              <a:cxnLst/>
              <a:rect l="l" t="t" r="r" b="b"/>
              <a:pathLst>
                <a:path w="426719">
                  <a:moveTo>
                    <a:pt x="0" y="0"/>
                  </a:moveTo>
                  <a:lnTo>
                    <a:pt x="426542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3785977" y="3182086"/>
              <a:ext cx="844550" cy="0"/>
            </a:xfrm>
            <a:custGeom>
              <a:avLst/>
              <a:gdLst/>
              <a:ahLst/>
              <a:cxnLst/>
              <a:rect l="l" t="t" r="r" b="b"/>
              <a:pathLst>
                <a:path w="844550">
                  <a:moveTo>
                    <a:pt x="844422" y="0"/>
                  </a:moveTo>
                  <a:lnTo>
                    <a:pt x="0" y="0"/>
                  </a:lnTo>
                  <a:lnTo>
                    <a:pt x="844422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4270496" y="2620283"/>
              <a:ext cx="0" cy="784860"/>
            </a:xfrm>
            <a:custGeom>
              <a:avLst/>
              <a:gdLst/>
              <a:ahLst/>
              <a:cxnLst/>
              <a:rect l="l" t="t" r="r" b="b"/>
              <a:pathLst>
                <a:path h="784860">
                  <a:moveTo>
                    <a:pt x="0" y="0"/>
                  </a:moveTo>
                  <a:lnTo>
                    <a:pt x="0" y="784517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3684704" y="2594721"/>
              <a:ext cx="836294" cy="835660"/>
            </a:xfrm>
            <a:custGeom>
              <a:avLst/>
              <a:gdLst/>
              <a:ahLst/>
              <a:cxnLst/>
              <a:rect l="l" t="t" r="r" b="b"/>
              <a:pathLst>
                <a:path w="836294" h="835660">
                  <a:moveTo>
                    <a:pt x="0" y="835634"/>
                  </a:moveTo>
                  <a:lnTo>
                    <a:pt x="835736" y="0"/>
                  </a:lnTo>
                  <a:lnTo>
                    <a:pt x="0" y="835634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3933012" y="2373063"/>
              <a:ext cx="0" cy="1279525"/>
            </a:xfrm>
            <a:custGeom>
              <a:avLst/>
              <a:gdLst/>
              <a:ahLst/>
              <a:cxnLst/>
              <a:rect l="l" t="t" r="r" b="b"/>
              <a:pathLst>
                <a:path h="1279525">
                  <a:moveTo>
                    <a:pt x="0" y="0"/>
                  </a:moveTo>
                  <a:lnTo>
                    <a:pt x="0" y="1278953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3779614" y="2843000"/>
              <a:ext cx="646430" cy="0"/>
            </a:xfrm>
            <a:custGeom>
              <a:avLst/>
              <a:gdLst/>
              <a:ahLst/>
              <a:cxnLst/>
              <a:rect l="l" t="t" r="r" b="b"/>
              <a:pathLst>
                <a:path w="646430">
                  <a:moveTo>
                    <a:pt x="645921" y="0"/>
                  </a:moveTo>
                  <a:lnTo>
                    <a:pt x="0" y="0"/>
                  </a:lnTo>
                  <a:lnTo>
                    <a:pt x="64592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4047986" y="3159661"/>
              <a:ext cx="582930" cy="582930"/>
            </a:xfrm>
            <a:custGeom>
              <a:avLst/>
              <a:gdLst/>
              <a:ahLst/>
              <a:cxnLst/>
              <a:rect l="l" t="t" r="r" b="b"/>
              <a:pathLst>
                <a:path w="582930" h="582929">
                  <a:moveTo>
                    <a:pt x="582413" y="0"/>
                  </a:moveTo>
                  <a:lnTo>
                    <a:pt x="0" y="582413"/>
                  </a:lnTo>
                  <a:lnTo>
                    <a:pt x="582413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4609603" y="3083753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4">
                  <a:moveTo>
                    <a:pt x="0" y="532536"/>
                  </a:moveTo>
                  <a:lnTo>
                    <a:pt x="0" y="0"/>
                  </a:lnTo>
                  <a:lnTo>
                    <a:pt x="0" y="53253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3444233" y="2822183"/>
              <a:ext cx="1186180" cy="1186180"/>
            </a:xfrm>
            <a:custGeom>
              <a:avLst/>
              <a:gdLst/>
              <a:ahLst/>
              <a:cxnLst/>
              <a:rect l="l" t="t" r="r" b="b"/>
              <a:pathLst>
                <a:path w="1186180" h="1186179">
                  <a:moveTo>
                    <a:pt x="1186166" y="0"/>
                  </a:moveTo>
                  <a:lnTo>
                    <a:pt x="0" y="1186177"/>
                  </a:lnTo>
                  <a:lnTo>
                    <a:pt x="1186166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4272130" y="2797614"/>
              <a:ext cx="0" cy="1104900"/>
            </a:xfrm>
            <a:custGeom>
              <a:avLst/>
              <a:gdLst/>
              <a:ahLst/>
              <a:cxnLst/>
              <a:rect l="l" t="t" r="r" b="b"/>
              <a:pathLst>
                <a:path h="1104900">
                  <a:moveTo>
                    <a:pt x="0" y="1104811"/>
                  </a:moveTo>
                  <a:lnTo>
                    <a:pt x="0" y="0"/>
                  </a:lnTo>
                  <a:lnTo>
                    <a:pt x="0" y="1104811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3822552" y="3857054"/>
              <a:ext cx="808355" cy="0"/>
            </a:xfrm>
            <a:custGeom>
              <a:avLst/>
              <a:gdLst/>
              <a:ahLst/>
              <a:cxnLst/>
              <a:rect l="l" t="t" r="r" b="b"/>
              <a:pathLst>
                <a:path w="808355">
                  <a:moveTo>
                    <a:pt x="807846" y="0"/>
                  </a:moveTo>
                  <a:lnTo>
                    <a:pt x="0" y="0"/>
                  </a:lnTo>
                  <a:lnTo>
                    <a:pt x="807846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4270487" y="3475469"/>
              <a:ext cx="0" cy="424180"/>
            </a:xfrm>
            <a:custGeom>
              <a:avLst/>
              <a:gdLst/>
              <a:ahLst/>
              <a:cxnLst/>
              <a:rect l="l" t="t" r="r" b="b"/>
              <a:pathLst>
                <a:path h="424179">
                  <a:moveTo>
                    <a:pt x="0" y="0"/>
                  </a:moveTo>
                  <a:lnTo>
                    <a:pt x="0" y="424053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3793838" y="3378773"/>
              <a:ext cx="617855" cy="617855"/>
            </a:xfrm>
            <a:custGeom>
              <a:avLst/>
              <a:gdLst/>
              <a:ahLst/>
              <a:cxnLst/>
              <a:rect l="l" t="t" r="r" b="b"/>
              <a:pathLst>
                <a:path w="617855" h="617854">
                  <a:moveTo>
                    <a:pt x="0" y="0"/>
                  </a:moveTo>
                  <a:lnTo>
                    <a:pt x="617461" y="617448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3678544" y="3517940"/>
              <a:ext cx="848360" cy="0"/>
            </a:xfrm>
            <a:custGeom>
              <a:avLst/>
              <a:gdLst/>
              <a:ahLst/>
              <a:cxnLst/>
              <a:rect l="l" t="t" r="r" b="b"/>
              <a:pathLst>
                <a:path w="848359">
                  <a:moveTo>
                    <a:pt x="848055" y="0"/>
                  </a:moveTo>
                  <a:lnTo>
                    <a:pt x="0" y="0"/>
                  </a:lnTo>
                  <a:lnTo>
                    <a:pt x="84805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4272130" y="3468209"/>
              <a:ext cx="0" cy="438784"/>
            </a:xfrm>
            <a:custGeom>
              <a:avLst/>
              <a:gdLst/>
              <a:ahLst/>
              <a:cxnLst/>
              <a:rect l="l" t="t" r="r" b="b"/>
              <a:pathLst>
                <a:path h="438785">
                  <a:moveTo>
                    <a:pt x="0" y="438581"/>
                  </a:moveTo>
                  <a:lnTo>
                    <a:pt x="0" y="0"/>
                  </a:lnTo>
                  <a:lnTo>
                    <a:pt x="0" y="438581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2225617" y="125424"/>
              <a:ext cx="2404110" cy="3414395"/>
            </a:xfrm>
            <a:custGeom>
              <a:avLst/>
              <a:gdLst/>
              <a:ahLst/>
              <a:cxnLst/>
              <a:rect l="l" t="t" r="r" b="b"/>
              <a:pathLst>
                <a:path w="2404109" h="3414395">
                  <a:moveTo>
                    <a:pt x="40005" y="356870"/>
                  </a:moveTo>
                  <a:lnTo>
                    <a:pt x="38430" y="349084"/>
                  </a:lnTo>
                  <a:lnTo>
                    <a:pt x="34137" y="342722"/>
                  </a:lnTo>
                  <a:lnTo>
                    <a:pt x="27787" y="338442"/>
                  </a:lnTo>
                  <a:lnTo>
                    <a:pt x="20002" y="336867"/>
                  </a:lnTo>
                  <a:lnTo>
                    <a:pt x="12217" y="338442"/>
                  </a:lnTo>
                  <a:lnTo>
                    <a:pt x="5867" y="342722"/>
                  </a:lnTo>
                  <a:lnTo>
                    <a:pt x="1574" y="349084"/>
                  </a:lnTo>
                  <a:lnTo>
                    <a:pt x="0" y="356870"/>
                  </a:lnTo>
                  <a:lnTo>
                    <a:pt x="1574" y="364655"/>
                  </a:lnTo>
                  <a:lnTo>
                    <a:pt x="5867" y="371005"/>
                  </a:lnTo>
                  <a:lnTo>
                    <a:pt x="12217" y="375297"/>
                  </a:lnTo>
                  <a:lnTo>
                    <a:pt x="20002" y="376859"/>
                  </a:lnTo>
                  <a:lnTo>
                    <a:pt x="27787" y="375297"/>
                  </a:lnTo>
                  <a:lnTo>
                    <a:pt x="34137" y="371005"/>
                  </a:lnTo>
                  <a:lnTo>
                    <a:pt x="38430" y="364655"/>
                  </a:lnTo>
                  <a:lnTo>
                    <a:pt x="40005" y="356870"/>
                  </a:lnTo>
                  <a:close/>
                </a:path>
                <a:path w="2404109" h="3414395">
                  <a:moveTo>
                    <a:pt x="373634" y="346303"/>
                  </a:moveTo>
                  <a:lnTo>
                    <a:pt x="366407" y="339077"/>
                  </a:lnTo>
                  <a:lnTo>
                    <a:pt x="348551" y="339077"/>
                  </a:lnTo>
                  <a:lnTo>
                    <a:pt x="341325" y="346303"/>
                  </a:lnTo>
                  <a:lnTo>
                    <a:pt x="341325" y="364159"/>
                  </a:lnTo>
                  <a:lnTo>
                    <a:pt x="348551" y="371386"/>
                  </a:lnTo>
                  <a:lnTo>
                    <a:pt x="357479" y="371386"/>
                  </a:lnTo>
                  <a:lnTo>
                    <a:pt x="366407" y="371386"/>
                  </a:lnTo>
                  <a:lnTo>
                    <a:pt x="373634" y="364159"/>
                  </a:lnTo>
                  <a:lnTo>
                    <a:pt x="373634" y="346303"/>
                  </a:lnTo>
                  <a:close/>
                </a:path>
                <a:path w="2404109" h="3414395">
                  <a:moveTo>
                    <a:pt x="374573" y="683260"/>
                  </a:moveTo>
                  <a:lnTo>
                    <a:pt x="366928" y="675614"/>
                  </a:lnTo>
                  <a:lnTo>
                    <a:pt x="348030" y="675614"/>
                  </a:lnTo>
                  <a:lnTo>
                    <a:pt x="340385" y="683260"/>
                  </a:lnTo>
                  <a:lnTo>
                    <a:pt x="340385" y="702157"/>
                  </a:lnTo>
                  <a:lnTo>
                    <a:pt x="348030" y="709803"/>
                  </a:lnTo>
                  <a:lnTo>
                    <a:pt x="357479" y="709803"/>
                  </a:lnTo>
                  <a:lnTo>
                    <a:pt x="366928" y="709803"/>
                  </a:lnTo>
                  <a:lnTo>
                    <a:pt x="374573" y="702157"/>
                  </a:lnTo>
                  <a:lnTo>
                    <a:pt x="374573" y="683260"/>
                  </a:lnTo>
                  <a:close/>
                </a:path>
                <a:path w="2404109" h="3414395">
                  <a:moveTo>
                    <a:pt x="375069" y="2032889"/>
                  </a:moveTo>
                  <a:lnTo>
                    <a:pt x="367195" y="2025002"/>
                  </a:lnTo>
                  <a:lnTo>
                    <a:pt x="357479" y="2025002"/>
                  </a:lnTo>
                  <a:lnTo>
                    <a:pt x="347764" y="2025002"/>
                  </a:lnTo>
                  <a:lnTo>
                    <a:pt x="339890" y="2032889"/>
                  </a:lnTo>
                  <a:lnTo>
                    <a:pt x="339890" y="2044014"/>
                  </a:lnTo>
                  <a:lnTo>
                    <a:pt x="340080" y="2045347"/>
                  </a:lnTo>
                  <a:lnTo>
                    <a:pt x="340398" y="2046655"/>
                  </a:lnTo>
                  <a:lnTo>
                    <a:pt x="341566" y="2055075"/>
                  </a:lnTo>
                  <a:lnTo>
                    <a:pt x="348742" y="2061578"/>
                  </a:lnTo>
                  <a:lnTo>
                    <a:pt x="366179" y="2061578"/>
                  </a:lnTo>
                  <a:lnTo>
                    <a:pt x="373316" y="2055126"/>
                  </a:lnTo>
                  <a:lnTo>
                    <a:pt x="374535" y="2046744"/>
                  </a:lnTo>
                  <a:lnTo>
                    <a:pt x="374853" y="2045411"/>
                  </a:lnTo>
                  <a:lnTo>
                    <a:pt x="375069" y="2044039"/>
                  </a:lnTo>
                  <a:lnTo>
                    <a:pt x="375069" y="2032889"/>
                  </a:lnTo>
                  <a:close/>
                </a:path>
                <a:path w="2404109" h="3414395">
                  <a:moveTo>
                    <a:pt x="712825" y="2033638"/>
                  </a:moveTo>
                  <a:lnTo>
                    <a:pt x="705561" y="2026373"/>
                  </a:lnTo>
                  <a:lnTo>
                    <a:pt x="687628" y="2026373"/>
                  </a:lnTo>
                  <a:lnTo>
                    <a:pt x="680364" y="2033638"/>
                  </a:lnTo>
                  <a:lnTo>
                    <a:pt x="680364" y="2051570"/>
                  </a:lnTo>
                  <a:lnTo>
                    <a:pt x="687628" y="2058835"/>
                  </a:lnTo>
                  <a:lnTo>
                    <a:pt x="696595" y="2058835"/>
                  </a:lnTo>
                  <a:lnTo>
                    <a:pt x="705561" y="2058835"/>
                  </a:lnTo>
                  <a:lnTo>
                    <a:pt x="712825" y="2051570"/>
                  </a:lnTo>
                  <a:lnTo>
                    <a:pt x="712825" y="2033638"/>
                  </a:lnTo>
                  <a:close/>
                </a:path>
                <a:path w="2404109" h="3414395">
                  <a:moveTo>
                    <a:pt x="713066" y="2372626"/>
                  </a:moveTo>
                  <a:lnTo>
                    <a:pt x="705700" y="2365248"/>
                  </a:lnTo>
                  <a:lnTo>
                    <a:pt x="696595" y="2365248"/>
                  </a:lnTo>
                  <a:lnTo>
                    <a:pt x="687489" y="2365248"/>
                  </a:lnTo>
                  <a:lnTo>
                    <a:pt x="680123" y="2372626"/>
                  </a:lnTo>
                  <a:lnTo>
                    <a:pt x="680123" y="2390838"/>
                  </a:lnTo>
                  <a:lnTo>
                    <a:pt x="687489" y="2398217"/>
                  </a:lnTo>
                  <a:lnTo>
                    <a:pt x="705700" y="2398217"/>
                  </a:lnTo>
                  <a:lnTo>
                    <a:pt x="713066" y="2390838"/>
                  </a:lnTo>
                  <a:lnTo>
                    <a:pt x="713066" y="2372626"/>
                  </a:lnTo>
                  <a:close/>
                </a:path>
                <a:path w="2404109" h="3414395">
                  <a:moveTo>
                    <a:pt x="713181" y="683539"/>
                  </a:moveTo>
                  <a:lnTo>
                    <a:pt x="705751" y="676122"/>
                  </a:lnTo>
                  <a:lnTo>
                    <a:pt x="696595" y="676122"/>
                  </a:lnTo>
                  <a:lnTo>
                    <a:pt x="687438" y="676122"/>
                  </a:lnTo>
                  <a:lnTo>
                    <a:pt x="680021" y="683539"/>
                  </a:lnTo>
                  <a:lnTo>
                    <a:pt x="680021" y="697509"/>
                  </a:lnTo>
                  <a:lnTo>
                    <a:pt x="682091" y="701789"/>
                  </a:lnTo>
                  <a:lnTo>
                    <a:pt x="685342" y="704811"/>
                  </a:lnTo>
                  <a:lnTo>
                    <a:pt x="688149" y="707834"/>
                  </a:lnTo>
                  <a:lnTo>
                    <a:pt x="692137" y="709764"/>
                  </a:lnTo>
                  <a:lnTo>
                    <a:pt x="701052" y="709764"/>
                  </a:lnTo>
                  <a:lnTo>
                    <a:pt x="705040" y="707834"/>
                  </a:lnTo>
                  <a:lnTo>
                    <a:pt x="707847" y="704811"/>
                  </a:lnTo>
                  <a:lnTo>
                    <a:pt x="711111" y="701789"/>
                  </a:lnTo>
                  <a:lnTo>
                    <a:pt x="713181" y="697509"/>
                  </a:lnTo>
                  <a:lnTo>
                    <a:pt x="713181" y="683539"/>
                  </a:lnTo>
                  <a:close/>
                </a:path>
                <a:path w="2404109" h="3414395">
                  <a:moveTo>
                    <a:pt x="713447" y="10083"/>
                  </a:moveTo>
                  <a:lnTo>
                    <a:pt x="705904" y="2552"/>
                  </a:lnTo>
                  <a:lnTo>
                    <a:pt x="687311" y="2552"/>
                  </a:lnTo>
                  <a:lnTo>
                    <a:pt x="679767" y="10083"/>
                  </a:lnTo>
                  <a:lnTo>
                    <a:pt x="679767" y="28702"/>
                  </a:lnTo>
                  <a:lnTo>
                    <a:pt x="687311" y="36245"/>
                  </a:lnTo>
                  <a:lnTo>
                    <a:pt x="696607" y="36245"/>
                  </a:lnTo>
                  <a:lnTo>
                    <a:pt x="705904" y="36245"/>
                  </a:lnTo>
                  <a:lnTo>
                    <a:pt x="713447" y="28702"/>
                  </a:lnTo>
                  <a:lnTo>
                    <a:pt x="713447" y="10083"/>
                  </a:lnTo>
                  <a:close/>
                </a:path>
                <a:path w="2404109" h="3414395">
                  <a:moveTo>
                    <a:pt x="714197" y="1695437"/>
                  </a:moveTo>
                  <a:lnTo>
                    <a:pt x="706310" y="1687563"/>
                  </a:lnTo>
                  <a:lnTo>
                    <a:pt x="696607" y="1687563"/>
                  </a:lnTo>
                  <a:lnTo>
                    <a:pt x="686904" y="1687563"/>
                  </a:lnTo>
                  <a:lnTo>
                    <a:pt x="679018" y="1695437"/>
                  </a:lnTo>
                  <a:lnTo>
                    <a:pt x="679018" y="1714868"/>
                  </a:lnTo>
                  <a:lnTo>
                    <a:pt x="686904" y="1722755"/>
                  </a:lnTo>
                  <a:lnTo>
                    <a:pt x="706310" y="1722755"/>
                  </a:lnTo>
                  <a:lnTo>
                    <a:pt x="714197" y="1714868"/>
                  </a:lnTo>
                  <a:lnTo>
                    <a:pt x="714197" y="1695437"/>
                  </a:lnTo>
                  <a:close/>
                </a:path>
                <a:path w="2404109" h="3414395">
                  <a:moveTo>
                    <a:pt x="715695" y="1031836"/>
                  </a:moveTo>
                  <a:lnTo>
                    <a:pt x="714197" y="1024407"/>
                  </a:lnTo>
                  <a:lnTo>
                    <a:pt x="710107" y="1018336"/>
                  </a:lnTo>
                  <a:lnTo>
                    <a:pt x="704037" y="1014234"/>
                  </a:lnTo>
                  <a:lnTo>
                    <a:pt x="696595" y="1012736"/>
                  </a:lnTo>
                  <a:lnTo>
                    <a:pt x="689165" y="1014234"/>
                  </a:lnTo>
                  <a:lnTo>
                    <a:pt x="683094" y="1018336"/>
                  </a:lnTo>
                  <a:lnTo>
                    <a:pt x="678992" y="1024407"/>
                  </a:lnTo>
                  <a:lnTo>
                    <a:pt x="677494" y="1031836"/>
                  </a:lnTo>
                  <a:lnTo>
                    <a:pt x="678992" y="1039279"/>
                  </a:lnTo>
                  <a:lnTo>
                    <a:pt x="683094" y="1045349"/>
                  </a:lnTo>
                  <a:lnTo>
                    <a:pt x="689165" y="1049439"/>
                  </a:lnTo>
                  <a:lnTo>
                    <a:pt x="696595" y="1050937"/>
                  </a:lnTo>
                  <a:lnTo>
                    <a:pt x="704037" y="1049439"/>
                  </a:lnTo>
                  <a:lnTo>
                    <a:pt x="710107" y="1045349"/>
                  </a:lnTo>
                  <a:lnTo>
                    <a:pt x="714197" y="1039279"/>
                  </a:lnTo>
                  <a:lnTo>
                    <a:pt x="715695" y="1031836"/>
                  </a:lnTo>
                  <a:close/>
                </a:path>
                <a:path w="2404109" h="3414395">
                  <a:moveTo>
                    <a:pt x="1047737" y="2036724"/>
                  </a:moveTo>
                  <a:lnTo>
                    <a:pt x="1041615" y="2030615"/>
                  </a:lnTo>
                  <a:lnTo>
                    <a:pt x="1034084" y="2030615"/>
                  </a:lnTo>
                  <a:lnTo>
                    <a:pt x="1026553" y="2030615"/>
                  </a:lnTo>
                  <a:lnTo>
                    <a:pt x="1020432" y="2036724"/>
                  </a:lnTo>
                  <a:lnTo>
                    <a:pt x="1020432" y="2051812"/>
                  </a:lnTo>
                  <a:lnTo>
                    <a:pt x="1026553" y="2057920"/>
                  </a:lnTo>
                  <a:lnTo>
                    <a:pt x="1041615" y="2057920"/>
                  </a:lnTo>
                  <a:lnTo>
                    <a:pt x="1047737" y="2051812"/>
                  </a:lnTo>
                  <a:lnTo>
                    <a:pt x="1047737" y="2036724"/>
                  </a:lnTo>
                  <a:close/>
                </a:path>
                <a:path w="2404109" h="3414395">
                  <a:moveTo>
                    <a:pt x="1048600" y="1359649"/>
                  </a:moveTo>
                  <a:lnTo>
                    <a:pt x="1042098" y="1353146"/>
                  </a:lnTo>
                  <a:lnTo>
                    <a:pt x="1034084" y="1353146"/>
                  </a:lnTo>
                  <a:lnTo>
                    <a:pt x="1030732" y="1353146"/>
                  </a:lnTo>
                  <a:lnTo>
                    <a:pt x="1027671" y="1354328"/>
                  </a:lnTo>
                  <a:lnTo>
                    <a:pt x="1025220" y="1356245"/>
                  </a:lnTo>
                  <a:lnTo>
                    <a:pt x="1021435" y="1358646"/>
                  </a:lnTo>
                  <a:lnTo>
                    <a:pt x="1018908" y="1362849"/>
                  </a:lnTo>
                  <a:lnTo>
                    <a:pt x="1018908" y="1372450"/>
                  </a:lnTo>
                  <a:lnTo>
                    <a:pt x="1021397" y="1376629"/>
                  </a:lnTo>
                  <a:lnTo>
                    <a:pt x="1025156" y="1379029"/>
                  </a:lnTo>
                  <a:lnTo>
                    <a:pt x="1027620" y="1380972"/>
                  </a:lnTo>
                  <a:lnTo>
                    <a:pt x="1030706" y="1382179"/>
                  </a:lnTo>
                  <a:lnTo>
                    <a:pt x="1042098" y="1382179"/>
                  </a:lnTo>
                  <a:lnTo>
                    <a:pt x="1048600" y="1375676"/>
                  </a:lnTo>
                  <a:lnTo>
                    <a:pt x="1048600" y="1359649"/>
                  </a:lnTo>
                  <a:close/>
                </a:path>
                <a:path w="2404109" h="3414395">
                  <a:moveTo>
                    <a:pt x="1054658" y="1705140"/>
                  </a:moveTo>
                  <a:lnTo>
                    <a:pt x="1053045" y="1697139"/>
                  </a:lnTo>
                  <a:lnTo>
                    <a:pt x="1048626" y="1690598"/>
                  </a:lnTo>
                  <a:lnTo>
                    <a:pt x="1042098" y="1686191"/>
                  </a:lnTo>
                  <a:lnTo>
                    <a:pt x="1034084" y="1684566"/>
                  </a:lnTo>
                  <a:lnTo>
                    <a:pt x="1026071" y="1686191"/>
                  </a:lnTo>
                  <a:lnTo>
                    <a:pt x="1019530" y="1690598"/>
                  </a:lnTo>
                  <a:lnTo>
                    <a:pt x="1015123" y="1697139"/>
                  </a:lnTo>
                  <a:lnTo>
                    <a:pt x="1013510" y="1705140"/>
                  </a:lnTo>
                  <a:lnTo>
                    <a:pt x="1015123" y="1713153"/>
                  </a:lnTo>
                  <a:lnTo>
                    <a:pt x="1019530" y="1719707"/>
                  </a:lnTo>
                  <a:lnTo>
                    <a:pt x="1026071" y="1724113"/>
                  </a:lnTo>
                  <a:lnTo>
                    <a:pt x="1034084" y="1725726"/>
                  </a:lnTo>
                  <a:lnTo>
                    <a:pt x="1042098" y="1724113"/>
                  </a:lnTo>
                  <a:lnTo>
                    <a:pt x="1048626" y="1719707"/>
                  </a:lnTo>
                  <a:lnTo>
                    <a:pt x="1053045" y="1713153"/>
                  </a:lnTo>
                  <a:lnTo>
                    <a:pt x="1054658" y="1705140"/>
                  </a:lnTo>
                  <a:close/>
                </a:path>
                <a:path w="2404109" h="3414395">
                  <a:moveTo>
                    <a:pt x="1384858" y="349529"/>
                  </a:moveTo>
                  <a:lnTo>
                    <a:pt x="1378902" y="343573"/>
                  </a:lnTo>
                  <a:lnTo>
                    <a:pt x="1371561" y="343573"/>
                  </a:lnTo>
                  <a:lnTo>
                    <a:pt x="1364221" y="343573"/>
                  </a:lnTo>
                  <a:lnTo>
                    <a:pt x="1358277" y="349529"/>
                  </a:lnTo>
                  <a:lnTo>
                    <a:pt x="1358277" y="364210"/>
                  </a:lnTo>
                  <a:lnTo>
                    <a:pt x="1364221" y="370166"/>
                  </a:lnTo>
                  <a:lnTo>
                    <a:pt x="1378902" y="370166"/>
                  </a:lnTo>
                  <a:lnTo>
                    <a:pt x="1384858" y="364210"/>
                  </a:lnTo>
                  <a:lnTo>
                    <a:pt x="1384858" y="349529"/>
                  </a:lnTo>
                  <a:close/>
                </a:path>
                <a:path w="2404109" h="3414395">
                  <a:moveTo>
                    <a:pt x="1386852" y="9296"/>
                  </a:moveTo>
                  <a:lnTo>
                    <a:pt x="1380007" y="2451"/>
                  </a:lnTo>
                  <a:lnTo>
                    <a:pt x="1366253" y="2451"/>
                  </a:lnTo>
                  <a:lnTo>
                    <a:pt x="1361579" y="5156"/>
                  </a:lnTo>
                  <a:lnTo>
                    <a:pt x="1358836" y="9245"/>
                  </a:lnTo>
                  <a:lnTo>
                    <a:pt x="1356385" y="11938"/>
                  </a:lnTo>
                  <a:lnTo>
                    <a:pt x="1354848" y="15468"/>
                  </a:lnTo>
                  <a:lnTo>
                    <a:pt x="1354848" y="27698"/>
                  </a:lnTo>
                  <a:lnTo>
                    <a:pt x="1361592" y="34442"/>
                  </a:lnTo>
                  <a:lnTo>
                    <a:pt x="1369898" y="34442"/>
                  </a:lnTo>
                  <a:lnTo>
                    <a:pt x="1373111" y="34442"/>
                  </a:lnTo>
                  <a:lnTo>
                    <a:pt x="1376070" y="33426"/>
                  </a:lnTo>
                  <a:lnTo>
                    <a:pt x="1378521" y="31699"/>
                  </a:lnTo>
                  <a:lnTo>
                    <a:pt x="1379893" y="30911"/>
                  </a:lnTo>
                  <a:lnTo>
                    <a:pt x="1381125" y="29921"/>
                  </a:lnTo>
                  <a:lnTo>
                    <a:pt x="1382166" y="28727"/>
                  </a:lnTo>
                  <a:lnTo>
                    <a:pt x="1385049" y="25958"/>
                  </a:lnTo>
                  <a:lnTo>
                    <a:pt x="1386852" y="22072"/>
                  </a:lnTo>
                  <a:lnTo>
                    <a:pt x="1386852" y="9296"/>
                  </a:lnTo>
                  <a:close/>
                </a:path>
                <a:path w="2404109" h="3414395">
                  <a:moveTo>
                    <a:pt x="1387627" y="2032812"/>
                  </a:moveTo>
                  <a:lnTo>
                    <a:pt x="1379689" y="2024888"/>
                  </a:lnTo>
                  <a:lnTo>
                    <a:pt x="1369910" y="2024888"/>
                  </a:lnTo>
                  <a:lnTo>
                    <a:pt x="1360131" y="2024888"/>
                  </a:lnTo>
                  <a:lnTo>
                    <a:pt x="1352194" y="2032812"/>
                  </a:lnTo>
                  <a:lnTo>
                    <a:pt x="1352194" y="2052383"/>
                  </a:lnTo>
                  <a:lnTo>
                    <a:pt x="1360131" y="2060321"/>
                  </a:lnTo>
                  <a:lnTo>
                    <a:pt x="1379689" y="2060321"/>
                  </a:lnTo>
                  <a:lnTo>
                    <a:pt x="1387627" y="2052383"/>
                  </a:lnTo>
                  <a:lnTo>
                    <a:pt x="1387627" y="2032812"/>
                  </a:lnTo>
                  <a:close/>
                </a:path>
                <a:path w="2404109" h="3414395">
                  <a:moveTo>
                    <a:pt x="1387665" y="684555"/>
                  </a:moveTo>
                  <a:lnTo>
                    <a:pt x="1379715" y="676605"/>
                  </a:lnTo>
                  <a:lnTo>
                    <a:pt x="1360106" y="676605"/>
                  </a:lnTo>
                  <a:lnTo>
                    <a:pt x="1352156" y="684555"/>
                  </a:lnTo>
                  <a:lnTo>
                    <a:pt x="1352156" y="704164"/>
                  </a:lnTo>
                  <a:lnTo>
                    <a:pt x="1360106" y="712114"/>
                  </a:lnTo>
                  <a:lnTo>
                    <a:pt x="1369910" y="712114"/>
                  </a:lnTo>
                  <a:lnTo>
                    <a:pt x="1379715" y="712114"/>
                  </a:lnTo>
                  <a:lnTo>
                    <a:pt x="1387665" y="704164"/>
                  </a:lnTo>
                  <a:lnTo>
                    <a:pt x="1387665" y="684555"/>
                  </a:lnTo>
                  <a:close/>
                </a:path>
                <a:path w="2404109" h="3414395">
                  <a:moveTo>
                    <a:pt x="1388402" y="1359992"/>
                  </a:moveTo>
                  <a:lnTo>
                    <a:pt x="1380845" y="1352448"/>
                  </a:lnTo>
                  <a:lnTo>
                    <a:pt x="1371549" y="1352448"/>
                  </a:lnTo>
                  <a:lnTo>
                    <a:pt x="1362252" y="1352448"/>
                  </a:lnTo>
                  <a:lnTo>
                    <a:pt x="1354696" y="1359992"/>
                  </a:lnTo>
                  <a:lnTo>
                    <a:pt x="1354696" y="1378610"/>
                  </a:lnTo>
                  <a:lnTo>
                    <a:pt x="1362252" y="1386141"/>
                  </a:lnTo>
                  <a:lnTo>
                    <a:pt x="1380845" y="1386141"/>
                  </a:lnTo>
                  <a:lnTo>
                    <a:pt x="1388402" y="1378610"/>
                  </a:lnTo>
                  <a:lnTo>
                    <a:pt x="1388402" y="1359992"/>
                  </a:lnTo>
                  <a:close/>
                </a:path>
                <a:path w="2404109" h="3414395">
                  <a:moveTo>
                    <a:pt x="1389049" y="1020521"/>
                  </a:moveTo>
                  <a:lnTo>
                    <a:pt x="1381213" y="1012685"/>
                  </a:lnTo>
                  <a:lnTo>
                    <a:pt x="1371549" y="1012685"/>
                  </a:lnTo>
                  <a:lnTo>
                    <a:pt x="1361884" y="1012685"/>
                  </a:lnTo>
                  <a:lnTo>
                    <a:pt x="1354048" y="1020521"/>
                  </a:lnTo>
                  <a:lnTo>
                    <a:pt x="1354048" y="1039863"/>
                  </a:lnTo>
                  <a:lnTo>
                    <a:pt x="1361884" y="1047711"/>
                  </a:lnTo>
                  <a:lnTo>
                    <a:pt x="1381213" y="1047711"/>
                  </a:lnTo>
                  <a:lnTo>
                    <a:pt x="1389049" y="1039863"/>
                  </a:lnTo>
                  <a:lnTo>
                    <a:pt x="1389049" y="1020521"/>
                  </a:lnTo>
                  <a:close/>
                </a:path>
                <a:path w="2404109" h="3414395">
                  <a:moveTo>
                    <a:pt x="1723123" y="2373934"/>
                  </a:moveTo>
                  <a:lnTo>
                    <a:pt x="1716811" y="2367635"/>
                  </a:lnTo>
                  <a:lnTo>
                    <a:pt x="1709026" y="2367635"/>
                  </a:lnTo>
                  <a:lnTo>
                    <a:pt x="1701241" y="2367635"/>
                  </a:lnTo>
                  <a:lnTo>
                    <a:pt x="1694929" y="2373934"/>
                  </a:lnTo>
                  <a:lnTo>
                    <a:pt x="1694929" y="2389517"/>
                  </a:lnTo>
                  <a:lnTo>
                    <a:pt x="1701241" y="2395829"/>
                  </a:lnTo>
                  <a:lnTo>
                    <a:pt x="1716811" y="2395829"/>
                  </a:lnTo>
                  <a:lnTo>
                    <a:pt x="1723123" y="2389517"/>
                  </a:lnTo>
                  <a:lnTo>
                    <a:pt x="1723123" y="2373934"/>
                  </a:lnTo>
                  <a:close/>
                </a:path>
                <a:path w="2404109" h="3414395">
                  <a:moveTo>
                    <a:pt x="1723555" y="2718219"/>
                  </a:moveTo>
                  <a:lnTo>
                    <a:pt x="1723453" y="2717228"/>
                  </a:lnTo>
                  <a:lnTo>
                    <a:pt x="1721878" y="2708745"/>
                  </a:lnTo>
                  <a:lnTo>
                    <a:pt x="1715312" y="2703030"/>
                  </a:lnTo>
                  <a:lnTo>
                    <a:pt x="1698459" y="2703030"/>
                  </a:lnTo>
                  <a:lnTo>
                    <a:pt x="1691220" y="2710269"/>
                  </a:lnTo>
                  <a:lnTo>
                    <a:pt x="1691220" y="2728137"/>
                  </a:lnTo>
                  <a:lnTo>
                    <a:pt x="1698459" y="2735364"/>
                  </a:lnTo>
                  <a:lnTo>
                    <a:pt x="1707388" y="2735364"/>
                  </a:lnTo>
                  <a:lnTo>
                    <a:pt x="1715274" y="2735364"/>
                  </a:lnTo>
                  <a:lnTo>
                    <a:pt x="1721827" y="2729700"/>
                  </a:lnTo>
                  <a:lnTo>
                    <a:pt x="1723453" y="2721254"/>
                  </a:lnTo>
                  <a:lnTo>
                    <a:pt x="1723555" y="2720251"/>
                  </a:lnTo>
                  <a:lnTo>
                    <a:pt x="1723555" y="2718219"/>
                  </a:lnTo>
                  <a:close/>
                </a:path>
                <a:path w="2404109" h="3414395">
                  <a:moveTo>
                    <a:pt x="1723618" y="2034527"/>
                  </a:moveTo>
                  <a:lnTo>
                    <a:pt x="1717090" y="2027999"/>
                  </a:lnTo>
                  <a:lnTo>
                    <a:pt x="1709026" y="2027999"/>
                  </a:lnTo>
                  <a:lnTo>
                    <a:pt x="1700961" y="2027999"/>
                  </a:lnTo>
                  <a:lnTo>
                    <a:pt x="1694434" y="2034527"/>
                  </a:lnTo>
                  <a:lnTo>
                    <a:pt x="1694434" y="2050669"/>
                  </a:lnTo>
                  <a:lnTo>
                    <a:pt x="1700961" y="2057209"/>
                  </a:lnTo>
                  <a:lnTo>
                    <a:pt x="1717090" y="2057209"/>
                  </a:lnTo>
                  <a:lnTo>
                    <a:pt x="1723618" y="2050669"/>
                  </a:lnTo>
                  <a:lnTo>
                    <a:pt x="1723618" y="2034527"/>
                  </a:lnTo>
                  <a:close/>
                </a:path>
                <a:path w="2404109" h="3414395">
                  <a:moveTo>
                    <a:pt x="1723999" y="3047479"/>
                  </a:moveTo>
                  <a:lnTo>
                    <a:pt x="1716570" y="3040037"/>
                  </a:lnTo>
                  <a:lnTo>
                    <a:pt x="1698205" y="3040037"/>
                  </a:lnTo>
                  <a:lnTo>
                    <a:pt x="1690763" y="3047479"/>
                  </a:lnTo>
                  <a:lnTo>
                    <a:pt x="1690763" y="3065830"/>
                  </a:lnTo>
                  <a:lnTo>
                    <a:pt x="1698205" y="3073273"/>
                  </a:lnTo>
                  <a:lnTo>
                    <a:pt x="1707388" y="3073273"/>
                  </a:lnTo>
                  <a:lnTo>
                    <a:pt x="1716570" y="3073273"/>
                  </a:lnTo>
                  <a:lnTo>
                    <a:pt x="1723999" y="3065830"/>
                  </a:lnTo>
                  <a:lnTo>
                    <a:pt x="1723999" y="3047479"/>
                  </a:lnTo>
                  <a:close/>
                </a:path>
                <a:path w="2404109" h="3414395">
                  <a:moveTo>
                    <a:pt x="1727365" y="3394151"/>
                  </a:moveTo>
                  <a:lnTo>
                    <a:pt x="1725803" y="3386378"/>
                  </a:lnTo>
                  <a:lnTo>
                    <a:pt x="1721510" y="3380028"/>
                  </a:lnTo>
                  <a:lnTo>
                    <a:pt x="1715160" y="3375749"/>
                  </a:lnTo>
                  <a:lnTo>
                    <a:pt x="1707388" y="3374174"/>
                  </a:lnTo>
                  <a:lnTo>
                    <a:pt x="1699615" y="3375749"/>
                  </a:lnTo>
                  <a:lnTo>
                    <a:pt x="1693265" y="3380028"/>
                  </a:lnTo>
                  <a:lnTo>
                    <a:pt x="1688985" y="3386378"/>
                  </a:lnTo>
                  <a:lnTo>
                    <a:pt x="1687410" y="3394151"/>
                  </a:lnTo>
                  <a:lnTo>
                    <a:pt x="1688985" y="3401949"/>
                  </a:lnTo>
                  <a:lnTo>
                    <a:pt x="1693265" y="3408299"/>
                  </a:lnTo>
                  <a:lnTo>
                    <a:pt x="1699615" y="3412591"/>
                  </a:lnTo>
                  <a:lnTo>
                    <a:pt x="1707388" y="3414153"/>
                  </a:lnTo>
                  <a:lnTo>
                    <a:pt x="1715160" y="3412591"/>
                  </a:lnTo>
                  <a:lnTo>
                    <a:pt x="1721510" y="3408299"/>
                  </a:lnTo>
                  <a:lnTo>
                    <a:pt x="1725803" y="3401949"/>
                  </a:lnTo>
                  <a:lnTo>
                    <a:pt x="1727365" y="3394151"/>
                  </a:lnTo>
                  <a:close/>
                </a:path>
                <a:path w="2404109" h="3414395">
                  <a:moveTo>
                    <a:pt x="1728419" y="19392"/>
                  </a:moveTo>
                  <a:lnTo>
                    <a:pt x="1726895" y="11836"/>
                  </a:lnTo>
                  <a:lnTo>
                    <a:pt x="1722742" y="5676"/>
                  </a:lnTo>
                  <a:lnTo>
                    <a:pt x="1716582" y="1524"/>
                  </a:lnTo>
                  <a:lnTo>
                    <a:pt x="1709026" y="0"/>
                  </a:lnTo>
                  <a:lnTo>
                    <a:pt x="1701482" y="1524"/>
                  </a:lnTo>
                  <a:lnTo>
                    <a:pt x="1695323" y="5676"/>
                  </a:lnTo>
                  <a:lnTo>
                    <a:pt x="1691157" y="11836"/>
                  </a:lnTo>
                  <a:lnTo>
                    <a:pt x="1689633" y="19392"/>
                  </a:lnTo>
                  <a:lnTo>
                    <a:pt x="1691157" y="26936"/>
                  </a:lnTo>
                  <a:lnTo>
                    <a:pt x="1695323" y="33108"/>
                  </a:lnTo>
                  <a:lnTo>
                    <a:pt x="1701482" y="37274"/>
                  </a:lnTo>
                  <a:lnTo>
                    <a:pt x="1709026" y="38798"/>
                  </a:lnTo>
                  <a:lnTo>
                    <a:pt x="1716582" y="37274"/>
                  </a:lnTo>
                  <a:lnTo>
                    <a:pt x="1722742" y="33108"/>
                  </a:lnTo>
                  <a:lnTo>
                    <a:pt x="1726895" y="26936"/>
                  </a:lnTo>
                  <a:lnTo>
                    <a:pt x="1728419" y="19392"/>
                  </a:lnTo>
                  <a:close/>
                </a:path>
                <a:path w="2404109" h="3414395">
                  <a:moveTo>
                    <a:pt x="2060346" y="3047390"/>
                  </a:moveTo>
                  <a:lnTo>
                    <a:pt x="2054148" y="3041192"/>
                  </a:lnTo>
                  <a:lnTo>
                    <a:pt x="2046503" y="3041192"/>
                  </a:lnTo>
                  <a:lnTo>
                    <a:pt x="2038858" y="3041192"/>
                  </a:lnTo>
                  <a:lnTo>
                    <a:pt x="2032660" y="3047390"/>
                  </a:lnTo>
                  <a:lnTo>
                    <a:pt x="2032660" y="3062694"/>
                  </a:lnTo>
                  <a:lnTo>
                    <a:pt x="2038858" y="3068891"/>
                  </a:lnTo>
                  <a:lnTo>
                    <a:pt x="2054148" y="3068891"/>
                  </a:lnTo>
                  <a:lnTo>
                    <a:pt x="2060346" y="3062694"/>
                  </a:lnTo>
                  <a:lnTo>
                    <a:pt x="2060346" y="3047390"/>
                  </a:lnTo>
                  <a:close/>
                </a:path>
                <a:path w="2404109" h="3414395">
                  <a:moveTo>
                    <a:pt x="2060816" y="1696326"/>
                  </a:moveTo>
                  <a:lnTo>
                    <a:pt x="2053678" y="1689188"/>
                  </a:lnTo>
                  <a:lnTo>
                    <a:pt x="2036051" y="1689188"/>
                  </a:lnTo>
                  <a:lnTo>
                    <a:pt x="2028913" y="1696326"/>
                  </a:lnTo>
                  <a:lnTo>
                    <a:pt x="2028913" y="1713953"/>
                  </a:lnTo>
                  <a:lnTo>
                    <a:pt x="2036051" y="1721091"/>
                  </a:lnTo>
                  <a:lnTo>
                    <a:pt x="2044865" y="1721091"/>
                  </a:lnTo>
                  <a:lnTo>
                    <a:pt x="2053678" y="1721091"/>
                  </a:lnTo>
                  <a:lnTo>
                    <a:pt x="2060816" y="1713953"/>
                  </a:lnTo>
                  <a:lnTo>
                    <a:pt x="2060816" y="1696326"/>
                  </a:lnTo>
                  <a:close/>
                </a:path>
                <a:path w="2404109" h="3414395">
                  <a:moveTo>
                    <a:pt x="2061438" y="2033460"/>
                  </a:moveTo>
                  <a:lnTo>
                    <a:pt x="2054021" y="2026043"/>
                  </a:lnTo>
                  <a:lnTo>
                    <a:pt x="2035721" y="2026043"/>
                  </a:lnTo>
                  <a:lnTo>
                    <a:pt x="2028317" y="2033460"/>
                  </a:lnTo>
                  <a:lnTo>
                    <a:pt x="2028317" y="2051773"/>
                  </a:lnTo>
                  <a:lnTo>
                    <a:pt x="2035721" y="2059190"/>
                  </a:lnTo>
                  <a:lnTo>
                    <a:pt x="2044877" y="2059190"/>
                  </a:lnTo>
                  <a:lnTo>
                    <a:pt x="2054021" y="2059190"/>
                  </a:lnTo>
                  <a:lnTo>
                    <a:pt x="2061438" y="2051773"/>
                  </a:lnTo>
                  <a:lnTo>
                    <a:pt x="2061438" y="2033460"/>
                  </a:lnTo>
                  <a:close/>
                </a:path>
                <a:path w="2404109" h="3414395">
                  <a:moveTo>
                    <a:pt x="2061641" y="685088"/>
                  </a:moveTo>
                  <a:lnTo>
                    <a:pt x="2054123" y="677583"/>
                  </a:lnTo>
                  <a:lnTo>
                    <a:pt x="2035606" y="677583"/>
                  </a:lnTo>
                  <a:lnTo>
                    <a:pt x="2028088" y="685088"/>
                  </a:lnTo>
                  <a:lnTo>
                    <a:pt x="2028088" y="703618"/>
                  </a:lnTo>
                  <a:lnTo>
                    <a:pt x="2035606" y="711136"/>
                  </a:lnTo>
                  <a:lnTo>
                    <a:pt x="2044865" y="711136"/>
                  </a:lnTo>
                  <a:lnTo>
                    <a:pt x="2054123" y="711136"/>
                  </a:lnTo>
                  <a:lnTo>
                    <a:pt x="2061641" y="703618"/>
                  </a:lnTo>
                  <a:lnTo>
                    <a:pt x="2061641" y="685088"/>
                  </a:lnTo>
                  <a:close/>
                </a:path>
                <a:path w="2404109" h="3414395">
                  <a:moveTo>
                    <a:pt x="2062619" y="1022019"/>
                  </a:moveTo>
                  <a:lnTo>
                    <a:pt x="2054682" y="1014056"/>
                  </a:lnTo>
                  <a:lnTo>
                    <a:pt x="2035048" y="1014056"/>
                  </a:lnTo>
                  <a:lnTo>
                    <a:pt x="2027097" y="1022019"/>
                  </a:lnTo>
                  <a:lnTo>
                    <a:pt x="2027097" y="1041641"/>
                  </a:lnTo>
                  <a:lnTo>
                    <a:pt x="2035048" y="1049591"/>
                  </a:lnTo>
                  <a:lnTo>
                    <a:pt x="2044865" y="1049591"/>
                  </a:lnTo>
                  <a:lnTo>
                    <a:pt x="2054682" y="1049591"/>
                  </a:lnTo>
                  <a:lnTo>
                    <a:pt x="2062619" y="1041641"/>
                  </a:lnTo>
                  <a:lnTo>
                    <a:pt x="2062619" y="1022019"/>
                  </a:lnTo>
                  <a:close/>
                </a:path>
                <a:path w="2404109" h="3414395">
                  <a:moveTo>
                    <a:pt x="2062861" y="347840"/>
                  </a:moveTo>
                  <a:lnTo>
                    <a:pt x="2055533" y="340525"/>
                  </a:lnTo>
                  <a:lnTo>
                    <a:pt x="2037461" y="340525"/>
                  </a:lnTo>
                  <a:lnTo>
                    <a:pt x="2030145" y="347840"/>
                  </a:lnTo>
                  <a:lnTo>
                    <a:pt x="2030145" y="365925"/>
                  </a:lnTo>
                  <a:lnTo>
                    <a:pt x="2037461" y="373240"/>
                  </a:lnTo>
                  <a:lnTo>
                    <a:pt x="2046503" y="373240"/>
                  </a:lnTo>
                  <a:lnTo>
                    <a:pt x="2055533" y="373240"/>
                  </a:lnTo>
                  <a:lnTo>
                    <a:pt x="2062861" y="365925"/>
                  </a:lnTo>
                  <a:lnTo>
                    <a:pt x="2062861" y="347840"/>
                  </a:lnTo>
                  <a:close/>
                </a:path>
                <a:path w="2404109" h="3414395">
                  <a:moveTo>
                    <a:pt x="2062873" y="2371077"/>
                  </a:moveTo>
                  <a:lnTo>
                    <a:pt x="2055545" y="2363736"/>
                  </a:lnTo>
                  <a:lnTo>
                    <a:pt x="2037461" y="2363736"/>
                  </a:lnTo>
                  <a:lnTo>
                    <a:pt x="2030133" y="2371077"/>
                  </a:lnTo>
                  <a:lnTo>
                    <a:pt x="2030133" y="2389162"/>
                  </a:lnTo>
                  <a:lnTo>
                    <a:pt x="2037461" y="2396490"/>
                  </a:lnTo>
                  <a:lnTo>
                    <a:pt x="2046503" y="2396490"/>
                  </a:lnTo>
                  <a:lnTo>
                    <a:pt x="2055545" y="2396490"/>
                  </a:lnTo>
                  <a:lnTo>
                    <a:pt x="2062873" y="2389162"/>
                  </a:lnTo>
                  <a:lnTo>
                    <a:pt x="2062873" y="2371077"/>
                  </a:lnTo>
                  <a:close/>
                </a:path>
                <a:path w="2404109" h="3414395">
                  <a:moveTo>
                    <a:pt x="2063267" y="2717571"/>
                  </a:moveTo>
                  <a:lnTo>
                    <a:pt x="2061819" y="2710421"/>
                  </a:lnTo>
                  <a:lnTo>
                    <a:pt x="2057882" y="2704566"/>
                  </a:lnTo>
                  <a:lnTo>
                    <a:pt x="2052027" y="2700617"/>
                  </a:lnTo>
                  <a:lnTo>
                    <a:pt x="2044877" y="2699169"/>
                  </a:lnTo>
                  <a:lnTo>
                    <a:pt x="2037715" y="2700617"/>
                  </a:lnTo>
                  <a:lnTo>
                    <a:pt x="2031873" y="2704566"/>
                  </a:lnTo>
                  <a:lnTo>
                    <a:pt x="2027923" y="2710421"/>
                  </a:lnTo>
                  <a:lnTo>
                    <a:pt x="2026488" y="2717571"/>
                  </a:lnTo>
                  <a:lnTo>
                    <a:pt x="2027923" y="2724734"/>
                  </a:lnTo>
                  <a:lnTo>
                    <a:pt x="2031873" y="2730589"/>
                  </a:lnTo>
                  <a:lnTo>
                    <a:pt x="2037715" y="2734538"/>
                  </a:lnTo>
                  <a:lnTo>
                    <a:pt x="2044877" y="2735973"/>
                  </a:lnTo>
                  <a:lnTo>
                    <a:pt x="2052027" y="2734538"/>
                  </a:lnTo>
                  <a:lnTo>
                    <a:pt x="2057882" y="2730589"/>
                  </a:lnTo>
                  <a:lnTo>
                    <a:pt x="2061819" y="2724734"/>
                  </a:lnTo>
                  <a:lnTo>
                    <a:pt x="2063267" y="2717571"/>
                  </a:lnTo>
                  <a:close/>
                </a:path>
                <a:path w="2404109" h="3414395">
                  <a:moveTo>
                    <a:pt x="2398230" y="2372969"/>
                  </a:moveTo>
                  <a:lnTo>
                    <a:pt x="2391118" y="2365857"/>
                  </a:lnTo>
                  <a:lnTo>
                    <a:pt x="2373592" y="2365857"/>
                  </a:lnTo>
                  <a:lnTo>
                    <a:pt x="2366492" y="2372969"/>
                  </a:lnTo>
                  <a:lnTo>
                    <a:pt x="2366492" y="2390495"/>
                  </a:lnTo>
                  <a:lnTo>
                    <a:pt x="2373592" y="2397607"/>
                  </a:lnTo>
                  <a:lnTo>
                    <a:pt x="2382355" y="2397607"/>
                  </a:lnTo>
                  <a:lnTo>
                    <a:pt x="2391118" y="2397607"/>
                  </a:lnTo>
                  <a:lnTo>
                    <a:pt x="2398230" y="2390495"/>
                  </a:lnTo>
                  <a:lnTo>
                    <a:pt x="2398230" y="2372969"/>
                  </a:lnTo>
                  <a:close/>
                </a:path>
                <a:path w="2404109" h="3414395">
                  <a:moveTo>
                    <a:pt x="2399538" y="1696554"/>
                  </a:moveTo>
                  <a:lnTo>
                    <a:pt x="2392578" y="1689595"/>
                  </a:lnTo>
                  <a:lnTo>
                    <a:pt x="2375382" y="1689595"/>
                  </a:lnTo>
                  <a:lnTo>
                    <a:pt x="2368423" y="1696554"/>
                  </a:lnTo>
                  <a:lnTo>
                    <a:pt x="2368423" y="1713738"/>
                  </a:lnTo>
                  <a:lnTo>
                    <a:pt x="2375382" y="1720710"/>
                  </a:lnTo>
                  <a:lnTo>
                    <a:pt x="2383980" y="1720710"/>
                  </a:lnTo>
                  <a:lnTo>
                    <a:pt x="2392578" y="1720710"/>
                  </a:lnTo>
                  <a:lnTo>
                    <a:pt x="2399538" y="1713738"/>
                  </a:lnTo>
                  <a:lnTo>
                    <a:pt x="2399538" y="1696554"/>
                  </a:lnTo>
                  <a:close/>
                </a:path>
                <a:path w="2404109" h="3414395">
                  <a:moveTo>
                    <a:pt x="2400109" y="347065"/>
                  </a:moveTo>
                  <a:lnTo>
                    <a:pt x="2392146" y="339115"/>
                  </a:lnTo>
                  <a:lnTo>
                    <a:pt x="2372525" y="339115"/>
                  </a:lnTo>
                  <a:lnTo>
                    <a:pt x="2364575" y="347065"/>
                  </a:lnTo>
                  <a:lnTo>
                    <a:pt x="2364575" y="366687"/>
                  </a:lnTo>
                  <a:lnTo>
                    <a:pt x="2372525" y="374637"/>
                  </a:lnTo>
                  <a:lnTo>
                    <a:pt x="2382342" y="374637"/>
                  </a:lnTo>
                  <a:lnTo>
                    <a:pt x="2392146" y="374637"/>
                  </a:lnTo>
                  <a:lnTo>
                    <a:pt x="2400109" y="366687"/>
                  </a:lnTo>
                  <a:lnTo>
                    <a:pt x="2400109" y="347065"/>
                  </a:lnTo>
                  <a:close/>
                </a:path>
                <a:path w="2404109" h="3414395">
                  <a:moveTo>
                    <a:pt x="2400389" y="3045980"/>
                  </a:moveTo>
                  <a:lnTo>
                    <a:pt x="2393035" y="3038627"/>
                  </a:lnTo>
                  <a:lnTo>
                    <a:pt x="2383980" y="3038627"/>
                  </a:lnTo>
                  <a:lnTo>
                    <a:pt x="2374925" y="3038627"/>
                  </a:lnTo>
                  <a:lnTo>
                    <a:pt x="2367572" y="3045980"/>
                  </a:lnTo>
                  <a:lnTo>
                    <a:pt x="2367572" y="3064091"/>
                  </a:lnTo>
                  <a:lnTo>
                    <a:pt x="2374925" y="3071457"/>
                  </a:lnTo>
                  <a:lnTo>
                    <a:pt x="2393035" y="3071457"/>
                  </a:lnTo>
                  <a:lnTo>
                    <a:pt x="2400389" y="3064091"/>
                  </a:lnTo>
                  <a:lnTo>
                    <a:pt x="2400389" y="3045980"/>
                  </a:lnTo>
                  <a:close/>
                </a:path>
                <a:path w="2404109" h="3414395">
                  <a:moveTo>
                    <a:pt x="2401138" y="2033155"/>
                  </a:moveTo>
                  <a:lnTo>
                    <a:pt x="2393454" y="2025459"/>
                  </a:lnTo>
                  <a:lnTo>
                    <a:pt x="2374506" y="2025459"/>
                  </a:lnTo>
                  <a:lnTo>
                    <a:pt x="2366835" y="2033155"/>
                  </a:lnTo>
                  <a:lnTo>
                    <a:pt x="2366835" y="2052116"/>
                  </a:lnTo>
                  <a:lnTo>
                    <a:pt x="2374506" y="2059787"/>
                  </a:lnTo>
                  <a:lnTo>
                    <a:pt x="2383980" y="2059787"/>
                  </a:lnTo>
                  <a:lnTo>
                    <a:pt x="2393454" y="2059787"/>
                  </a:lnTo>
                  <a:lnTo>
                    <a:pt x="2401138" y="2052116"/>
                  </a:lnTo>
                  <a:lnTo>
                    <a:pt x="2401138" y="2033155"/>
                  </a:lnTo>
                  <a:close/>
                </a:path>
                <a:path w="2404109" h="3414395">
                  <a:moveTo>
                    <a:pt x="2401506" y="9728"/>
                  </a:moveTo>
                  <a:lnTo>
                    <a:pt x="2393645" y="1879"/>
                  </a:lnTo>
                  <a:lnTo>
                    <a:pt x="2381377" y="1879"/>
                  </a:lnTo>
                  <a:lnTo>
                    <a:pt x="2378913" y="2489"/>
                  </a:lnTo>
                  <a:lnTo>
                    <a:pt x="2376690" y="3517"/>
                  </a:lnTo>
                  <a:lnTo>
                    <a:pt x="2372779" y="5067"/>
                  </a:lnTo>
                  <a:lnTo>
                    <a:pt x="2369667" y="8166"/>
                  </a:lnTo>
                  <a:lnTo>
                    <a:pt x="2368105" y="12077"/>
                  </a:lnTo>
                  <a:lnTo>
                    <a:pt x="2367076" y="14312"/>
                  </a:lnTo>
                  <a:lnTo>
                    <a:pt x="2366467" y="16776"/>
                  </a:lnTo>
                  <a:lnTo>
                    <a:pt x="2366467" y="29070"/>
                  </a:lnTo>
                  <a:lnTo>
                    <a:pt x="2374315" y="36918"/>
                  </a:lnTo>
                  <a:lnTo>
                    <a:pt x="2383980" y="36918"/>
                  </a:lnTo>
                  <a:lnTo>
                    <a:pt x="2393645" y="36918"/>
                  </a:lnTo>
                  <a:lnTo>
                    <a:pt x="2401506" y="29070"/>
                  </a:lnTo>
                  <a:lnTo>
                    <a:pt x="2401506" y="9728"/>
                  </a:lnTo>
                  <a:close/>
                </a:path>
                <a:path w="2404109" h="3414395">
                  <a:moveTo>
                    <a:pt x="2402370" y="2717558"/>
                  </a:moveTo>
                  <a:lnTo>
                    <a:pt x="2400782" y="2709773"/>
                  </a:lnTo>
                  <a:lnTo>
                    <a:pt x="2396490" y="2703423"/>
                  </a:lnTo>
                  <a:lnTo>
                    <a:pt x="2390127" y="2699131"/>
                  </a:lnTo>
                  <a:lnTo>
                    <a:pt x="2382355" y="2697556"/>
                  </a:lnTo>
                  <a:lnTo>
                    <a:pt x="2374569" y="2699131"/>
                  </a:lnTo>
                  <a:lnTo>
                    <a:pt x="2368207" y="2703423"/>
                  </a:lnTo>
                  <a:lnTo>
                    <a:pt x="2363914" y="2709773"/>
                  </a:lnTo>
                  <a:lnTo>
                    <a:pt x="2362339" y="2717558"/>
                  </a:lnTo>
                  <a:lnTo>
                    <a:pt x="2363914" y="2725343"/>
                  </a:lnTo>
                  <a:lnTo>
                    <a:pt x="2368207" y="2731706"/>
                  </a:lnTo>
                  <a:lnTo>
                    <a:pt x="2374569" y="2735999"/>
                  </a:lnTo>
                  <a:lnTo>
                    <a:pt x="2382355" y="2737561"/>
                  </a:lnTo>
                  <a:lnTo>
                    <a:pt x="2390127" y="2735999"/>
                  </a:lnTo>
                  <a:lnTo>
                    <a:pt x="2396490" y="2731706"/>
                  </a:lnTo>
                  <a:lnTo>
                    <a:pt x="2400782" y="2725343"/>
                  </a:lnTo>
                  <a:lnTo>
                    <a:pt x="2402370" y="2717558"/>
                  </a:lnTo>
                  <a:close/>
                </a:path>
                <a:path w="2404109" h="3414395">
                  <a:moveTo>
                    <a:pt x="2403030" y="1031824"/>
                  </a:moveTo>
                  <a:lnTo>
                    <a:pt x="2401532" y="1024420"/>
                  </a:lnTo>
                  <a:lnTo>
                    <a:pt x="2397442" y="1018362"/>
                  </a:lnTo>
                  <a:lnTo>
                    <a:pt x="2391384" y="1014285"/>
                  </a:lnTo>
                  <a:lnTo>
                    <a:pt x="2383980" y="1012786"/>
                  </a:lnTo>
                  <a:lnTo>
                    <a:pt x="2376563" y="1014285"/>
                  </a:lnTo>
                  <a:lnTo>
                    <a:pt x="2370518" y="1018362"/>
                  </a:lnTo>
                  <a:lnTo>
                    <a:pt x="2366429" y="1024420"/>
                  </a:lnTo>
                  <a:lnTo>
                    <a:pt x="2364943" y="1031824"/>
                  </a:lnTo>
                  <a:lnTo>
                    <a:pt x="2366429" y="1039241"/>
                  </a:lnTo>
                  <a:lnTo>
                    <a:pt x="2370518" y="1045286"/>
                  </a:lnTo>
                  <a:lnTo>
                    <a:pt x="2376563" y="1049375"/>
                  </a:lnTo>
                  <a:lnTo>
                    <a:pt x="2383980" y="1050861"/>
                  </a:lnTo>
                  <a:lnTo>
                    <a:pt x="2391384" y="1049375"/>
                  </a:lnTo>
                  <a:lnTo>
                    <a:pt x="2397442" y="1045286"/>
                  </a:lnTo>
                  <a:lnTo>
                    <a:pt x="2401532" y="1039241"/>
                  </a:lnTo>
                  <a:lnTo>
                    <a:pt x="2403030" y="1031824"/>
                  </a:lnTo>
                  <a:close/>
                </a:path>
                <a:path w="2404109" h="3414395">
                  <a:moveTo>
                    <a:pt x="2403678" y="692721"/>
                  </a:moveTo>
                  <a:lnTo>
                    <a:pt x="2402001" y="684403"/>
                  </a:lnTo>
                  <a:lnTo>
                    <a:pt x="2397429" y="677621"/>
                  </a:lnTo>
                  <a:lnTo>
                    <a:pt x="2390648" y="673049"/>
                  </a:lnTo>
                  <a:lnTo>
                    <a:pt x="2382342" y="671372"/>
                  </a:lnTo>
                  <a:lnTo>
                    <a:pt x="2374036" y="673049"/>
                  </a:lnTo>
                  <a:lnTo>
                    <a:pt x="2367242" y="677621"/>
                  </a:lnTo>
                  <a:lnTo>
                    <a:pt x="2362670" y="684403"/>
                  </a:lnTo>
                  <a:lnTo>
                    <a:pt x="2360993" y="692721"/>
                  </a:lnTo>
                  <a:lnTo>
                    <a:pt x="2362670" y="701027"/>
                  </a:lnTo>
                  <a:lnTo>
                    <a:pt x="2367242" y="707809"/>
                  </a:lnTo>
                  <a:lnTo>
                    <a:pt x="2374036" y="712381"/>
                  </a:lnTo>
                  <a:lnTo>
                    <a:pt x="2382342" y="714057"/>
                  </a:lnTo>
                  <a:lnTo>
                    <a:pt x="2390648" y="712381"/>
                  </a:lnTo>
                  <a:lnTo>
                    <a:pt x="2397429" y="707809"/>
                  </a:lnTo>
                  <a:lnTo>
                    <a:pt x="2402001" y="701027"/>
                  </a:lnTo>
                  <a:lnTo>
                    <a:pt x="2403678" y="692721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sp>
        <p:nvSpPr>
          <p:cNvPr id="154" name="object 154" descr="$PPTXTitle"/>
          <p:cNvSpPr txBox="1">
            <a:spLocks noGrp="1"/>
          </p:cNvSpPr>
          <p:nvPr>
            <p:ph type="title"/>
          </p:nvPr>
        </p:nvSpPr>
        <p:spPr>
          <a:xfrm>
            <a:off x="3275965" y="546491"/>
            <a:ext cx="80784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>
              <a:lnSpc>
                <a:spcPct val="100000"/>
              </a:lnSpc>
              <a:spcBef>
                <a:spcPts val="100"/>
              </a:spcBef>
            </a:pPr>
            <a:r>
              <a:rPr lang="fr-CA" spc="65" noProof="0" dirty="0"/>
              <a:t>COMPRENDRE</a:t>
            </a:r>
            <a:r>
              <a:rPr lang="fr-CA" spc="145" noProof="0" dirty="0"/>
              <a:t> </a:t>
            </a:r>
            <a:r>
              <a:rPr lang="fr-CA" noProof="0" dirty="0"/>
              <a:t>LA</a:t>
            </a:r>
            <a:r>
              <a:rPr lang="fr-CA" spc="145" noProof="0" dirty="0"/>
              <a:t> </a:t>
            </a:r>
            <a:r>
              <a:rPr lang="fr-CA" spc="-20" noProof="0" dirty="0"/>
              <a:t>TÂCHE</a:t>
            </a:r>
          </a:p>
        </p:txBody>
      </p:sp>
      <p:pic>
        <p:nvPicPr>
          <p:cNvPr id="155" name="object 15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9995" y="3022993"/>
            <a:ext cx="4957405" cy="2684387"/>
          </a:xfrm>
          <a:prstGeom prst="rect">
            <a:avLst/>
          </a:prstGeom>
        </p:spPr>
      </p:pic>
      <p:sp>
        <p:nvSpPr>
          <p:cNvPr id="156" name="object 156"/>
          <p:cNvSpPr txBox="1"/>
          <p:nvPr/>
        </p:nvSpPr>
        <p:spPr>
          <a:xfrm>
            <a:off x="4238612" y="5531167"/>
            <a:ext cx="2138353" cy="300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7510" marR="5080" indent="-385445">
              <a:lnSpc>
                <a:spcPct val="109400"/>
              </a:lnSpc>
              <a:spcBef>
                <a:spcPts val="100"/>
              </a:spcBef>
            </a:pPr>
            <a:r>
              <a:rPr lang="fr-CA" spc="-10" noProof="0" dirty="0">
                <a:solidFill>
                  <a:srgbClr val="5FA056"/>
                </a:solidFill>
                <a:latin typeface="Calibri"/>
                <a:cs typeface="Calibri"/>
              </a:rPr>
              <a:t>Comprendre</a:t>
            </a:r>
            <a:r>
              <a:rPr lang="fr-CA" spc="-3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pc="-25" noProof="0" dirty="0">
                <a:solidFill>
                  <a:srgbClr val="5FA056"/>
                </a:solidFill>
                <a:latin typeface="Calibri"/>
                <a:cs typeface="Calibri"/>
              </a:rPr>
              <a:t>la </a:t>
            </a:r>
            <a:r>
              <a:rPr lang="fr-CA" spc="-10" noProof="0" dirty="0">
                <a:solidFill>
                  <a:srgbClr val="5FA056"/>
                </a:solidFill>
                <a:latin typeface="Calibri"/>
                <a:cs typeface="Calibri"/>
              </a:rPr>
              <a:t>tâche</a:t>
            </a:r>
            <a:endParaRPr lang="fr-CA" noProof="0" dirty="0">
              <a:latin typeface="Calibri"/>
              <a:cs typeface="Calibri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5170933" y="1392702"/>
            <a:ext cx="2697575" cy="15079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90" marR="80010" indent="-9525" algn="ctr">
              <a:lnSpc>
                <a:spcPct val="109400"/>
              </a:lnSpc>
              <a:spcBef>
                <a:spcPts val="100"/>
              </a:spcBef>
            </a:pPr>
            <a:r>
              <a:rPr lang="fr-CA" b="1" noProof="0" dirty="0">
                <a:solidFill>
                  <a:srgbClr val="173854"/>
                </a:solidFill>
                <a:latin typeface="Calibri"/>
                <a:cs typeface="Calibri"/>
              </a:rPr>
              <a:t>Se</a:t>
            </a:r>
            <a:r>
              <a:rPr lang="fr-CA" b="1" spc="-20" noProof="0" dirty="0">
                <a:solidFill>
                  <a:srgbClr val="173854"/>
                </a:solidFill>
                <a:latin typeface="Calibri"/>
                <a:cs typeface="Calibri"/>
              </a:rPr>
              <a:t> </a:t>
            </a:r>
            <a:r>
              <a:rPr lang="fr-CA" b="1" spc="-10" noProof="0" dirty="0">
                <a:solidFill>
                  <a:srgbClr val="173854"/>
                </a:solidFill>
                <a:latin typeface="Calibri"/>
                <a:cs typeface="Calibri"/>
              </a:rPr>
              <a:t>préparer </a:t>
            </a:r>
            <a:r>
              <a:rPr lang="fr-CA" b="1" noProof="0" dirty="0">
                <a:solidFill>
                  <a:srgbClr val="173854"/>
                </a:solidFill>
                <a:latin typeface="Calibri"/>
                <a:cs typeface="Calibri"/>
              </a:rPr>
              <a:t>à</a:t>
            </a:r>
            <a:r>
              <a:rPr lang="fr-CA" b="1" spc="-5" noProof="0" dirty="0">
                <a:solidFill>
                  <a:srgbClr val="173854"/>
                </a:solidFill>
                <a:latin typeface="Calibri"/>
                <a:cs typeface="Calibri"/>
              </a:rPr>
              <a:t> </a:t>
            </a:r>
            <a:r>
              <a:rPr lang="fr-CA" b="1" spc="-10" noProof="0" dirty="0">
                <a:solidFill>
                  <a:srgbClr val="173854"/>
                </a:solidFill>
                <a:latin typeface="Calibri"/>
                <a:cs typeface="Calibri"/>
              </a:rPr>
              <a:t>participer </a:t>
            </a:r>
            <a:r>
              <a:rPr lang="fr-CA" b="1" noProof="0" dirty="0">
                <a:solidFill>
                  <a:srgbClr val="173854"/>
                </a:solidFill>
                <a:latin typeface="Calibri"/>
                <a:cs typeface="Calibri"/>
              </a:rPr>
              <a:t>à</a:t>
            </a:r>
            <a:r>
              <a:rPr lang="fr-CA" b="1" spc="-10" noProof="0" dirty="0">
                <a:solidFill>
                  <a:srgbClr val="173854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173854"/>
                </a:solidFill>
                <a:latin typeface="Calibri"/>
                <a:cs typeface="Calibri"/>
              </a:rPr>
              <a:t>un</a:t>
            </a:r>
            <a:r>
              <a:rPr lang="fr-CA" b="1" spc="-5" noProof="0" dirty="0">
                <a:solidFill>
                  <a:srgbClr val="173854"/>
                </a:solidFill>
                <a:latin typeface="Calibri"/>
                <a:cs typeface="Calibri"/>
              </a:rPr>
              <a:t> </a:t>
            </a:r>
            <a:r>
              <a:rPr lang="fr-CA" b="1" spc="-20" noProof="0" dirty="0">
                <a:solidFill>
                  <a:srgbClr val="173854"/>
                </a:solidFill>
                <a:latin typeface="Calibri"/>
                <a:cs typeface="Calibri"/>
              </a:rPr>
              <a:t>salon </a:t>
            </a:r>
            <a:r>
              <a:rPr lang="fr-CA" b="1" spc="-10" noProof="0" dirty="0">
                <a:solidFill>
                  <a:srgbClr val="173854"/>
                </a:solidFill>
                <a:latin typeface="Calibri"/>
                <a:cs typeface="Calibri"/>
              </a:rPr>
              <a:t>professionnel – </a:t>
            </a:r>
            <a:r>
              <a:rPr lang="fr-CA" spc="-10" noProof="0" dirty="0">
                <a:solidFill>
                  <a:srgbClr val="173854"/>
                </a:solidFill>
                <a:latin typeface="Calibri"/>
                <a:cs typeface="Calibri"/>
              </a:rPr>
              <a:t>Compréhension orale, autoapprentissage et compréhension écrite</a:t>
            </a:r>
            <a:endParaRPr lang="fr-CA" noProof="0" dirty="0">
              <a:latin typeface="Calibri"/>
              <a:cs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8305800" y="2042383"/>
            <a:ext cx="1981201" cy="602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9400"/>
              </a:lnSpc>
              <a:spcBef>
                <a:spcPts val="100"/>
              </a:spcBef>
            </a:pPr>
            <a:r>
              <a:rPr lang="fr-CA" noProof="0" dirty="0">
                <a:solidFill>
                  <a:srgbClr val="5FA056"/>
                </a:solidFill>
                <a:latin typeface="Calibri"/>
                <a:cs typeface="Calibri"/>
              </a:rPr>
              <a:t>Faire</a:t>
            </a:r>
            <a:r>
              <a:rPr lang="fr-CA" spc="-9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pc="-25" noProof="0" dirty="0">
                <a:solidFill>
                  <a:srgbClr val="5FA056"/>
                </a:solidFill>
                <a:latin typeface="Calibri"/>
                <a:cs typeface="Calibri"/>
              </a:rPr>
              <a:t>un </a:t>
            </a:r>
            <a:r>
              <a:rPr lang="fr-CA" spc="-10" noProof="0" dirty="0">
                <a:solidFill>
                  <a:srgbClr val="5FA056"/>
                </a:solidFill>
                <a:latin typeface="Calibri"/>
                <a:cs typeface="Calibri"/>
              </a:rPr>
              <a:t>retour</a:t>
            </a:r>
            <a:r>
              <a:rPr lang="fr-CA" spc="-40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pc="-10" noProof="0" dirty="0">
                <a:solidFill>
                  <a:srgbClr val="5FA056"/>
                </a:solidFill>
                <a:latin typeface="Calibri"/>
                <a:cs typeface="Calibri"/>
              </a:rPr>
              <a:t>réflexif </a:t>
            </a:r>
            <a:r>
              <a:rPr lang="fr-CA" noProof="0" dirty="0">
                <a:solidFill>
                  <a:srgbClr val="5FA056"/>
                </a:solidFill>
                <a:latin typeface="Calibri"/>
                <a:cs typeface="Calibri"/>
              </a:rPr>
              <a:t>sur</a:t>
            </a:r>
            <a:r>
              <a:rPr lang="fr-CA" spc="-15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noProof="0" dirty="0">
                <a:solidFill>
                  <a:srgbClr val="5FA056"/>
                </a:solidFill>
                <a:latin typeface="Calibri"/>
                <a:cs typeface="Calibri"/>
              </a:rPr>
              <a:t>la</a:t>
            </a:r>
            <a:r>
              <a:rPr lang="fr-CA" spc="-15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pc="-10" noProof="0" dirty="0">
                <a:solidFill>
                  <a:srgbClr val="5FA056"/>
                </a:solidFill>
                <a:latin typeface="Calibri"/>
                <a:cs typeface="Calibri"/>
              </a:rPr>
              <a:t>tâche</a:t>
            </a:r>
            <a:endParaRPr lang="fr-CA" noProof="0" dirty="0">
              <a:latin typeface="Calibri"/>
              <a:cs typeface="Calibr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6931157" y="5531167"/>
            <a:ext cx="2059235" cy="15079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9400"/>
              </a:lnSpc>
              <a:spcBef>
                <a:spcPts val="100"/>
              </a:spcBef>
            </a:pP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Offrir</a:t>
            </a:r>
            <a:r>
              <a:rPr lang="fr-CA" b="1" spc="-7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spc="-25" noProof="0" dirty="0">
                <a:solidFill>
                  <a:srgbClr val="007569"/>
                </a:solidFill>
                <a:latin typeface="Calibri"/>
                <a:cs typeface="Calibri"/>
              </a:rPr>
              <a:t>les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produits</a:t>
            </a:r>
            <a:r>
              <a:rPr lang="fr-CA" b="1" spc="-75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spc="-25" noProof="0" dirty="0">
                <a:solidFill>
                  <a:srgbClr val="007569"/>
                </a:solidFill>
                <a:latin typeface="Calibri"/>
                <a:cs typeface="Calibri"/>
              </a:rPr>
              <a:t>ou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services</a:t>
            </a:r>
            <a:r>
              <a:rPr lang="fr-CA" b="1" spc="-35" noProof="0" dirty="0">
                <a:solidFill>
                  <a:srgbClr val="007569"/>
                </a:solidFill>
                <a:latin typeface="Calibri"/>
                <a:cs typeface="Calibri"/>
              </a:rPr>
              <a:t> de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son</a:t>
            </a:r>
            <a:r>
              <a:rPr lang="fr-CA" b="1" spc="-90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spc="-10" noProof="0" dirty="0">
                <a:solidFill>
                  <a:srgbClr val="007569"/>
                </a:solidFill>
                <a:latin typeface="Calibri"/>
                <a:cs typeface="Calibri"/>
              </a:rPr>
              <a:t>entreprise –</a:t>
            </a:r>
            <a:r>
              <a:rPr lang="fr-CA" spc="-10" noProof="0" dirty="0">
                <a:solidFill>
                  <a:srgbClr val="007569"/>
                </a:solidFill>
                <a:latin typeface="Calibri"/>
                <a:cs typeface="Calibri"/>
              </a:rPr>
              <a:t> Production orale et production écrite</a:t>
            </a:r>
            <a:endParaRPr lang="fr-CA" noProof="0" dirty="0">
              <a:latin typeface="Calibri"/>
              <a:cs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8915400" y="3219762"/>
            <a:ext cx="273713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3500" b="1" spc="-50" noProof="0" dirty="0">
                <a:solidFill>
                  <a:srgbClr val="5FA056"/>
                </a:solidFill>
                <a:latin typeface="Calibri"/>
                <a:cs typeface="Calibri"/>
              </a:rPr>
              <a:t>4</a:t>
            </a:r>
            <a:endParaRPr lang="fr-CA" sz="3500" noProof="0" dirty="0">
              <a:latin typeface="Calibri"/>
              <a:cs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7696200" y="4360315"/>
            <a:ext cx="273713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3500" b="1" spc="-50" noProof="0" dirty="0">
                <a:solidFill>
                  <a:srgbClr val="007569"/>
                </a:solidFill>
                <a:latin typeface="Calibri"/>
                <a:cs typeface="Calibri"/>
              </a:rPr>
              <a:t>3</a:t>
            </a:r>
            <a:endParaRPr lang="fr-CA" sz="3500" noProof="0" dirty="0">
              <a:latin typeface="Calibri"/>
              <a:cs typeface="Calibr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5170933" y="4360315"/>
            <a:ext cx="273713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3500" b="1" spc="-50" noProof="0" dirty="0">
                <a:solidFill>
                  <a:srgbClr val="5FA056"/>
                </a:solidFill>
                <a:latin typeface="Calibri"/>
                <a:cs typeface="Calibri"/>
              </a:rPr>
              <a:t>1</a:t>
            </a:r>
            <a:endParaRPr lang="fr-CA" sz="3500" noProof="0" dirty="0"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6477002" y="3219762"/>
            <a:ext cx="273713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3500" b="1" spc="-50" noProof="0" dirty="0">
                <a:solidFill>
                  <a:srgbClr val="35628A"/>
                </a:solidFill>
                <a:latin typeface="Calibri"/>
                <a:cs typeface="Calibri"/>
              </a:rPr>
              <a:t>2</a:t>
            </a:r>
            <a:endParaRPr lang="fr-CA" sz="3500" noProof="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T28  - Développer son réseau professionnel_pitch3">
            <a:hlinkClick r:id="" action="ppaction://media"/>
            <a:extLst>
              <a:ext uri="{FF2B5EF4-FFF2-40B4-BE49-F238E27FC236}">
                <a16:creationId xmlns:a16="http://schemas.microsoft.com/office/drawing/2014/main" id="{2129AEE7-9DEC-D791-19E8-30CA6A6EDD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43678" y="5674782"/>
            <a:ext cx="3466333" cy="1897995"/>
          </a:xfrm>
          <a:prstGeom prst="rect">
            <a:avLst/>
          </a:prstGeom>
        </p:spPr>
      </p:pic>
      <p:pic>
        <p:nvPicPr>
          <p:cNvPr id="201" name="T28  - Développer son réseau professionnel_pitch 2">
            <a:hlinkClick r:id="" action="ppaction://media"/>
            <a:extLst>
              <a:ext uri="{FF2B5EF4-FFF2-40B4-BE49-F238E27FC236}">
                <a16:creationId xmlns:a16="http://schemas.microsoft.com/office/drawing/2014/main" id="{0B7D79D3-15DD-8D5A-F6E8-E82525A682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41488" y="3677524"/>
            <a:ext cx="3468524" cy="1846599"/>
          </a:xfrm>
          <a:prstGeom prst="rect">
            <a:avLst/>
          </a:prstGeom>
        </p:spPr>
      </p:pic>
      <p:pic>
        <p:nvPicPr>
          <p:cNvPr id="200" name="T28  - Développer son réseau professionnel_pitch 1">
            <a:hlinkClick r:id="" action="ppaction://media"/>
            <a:extLst>
              <a:ext uri="{FF2B5EF4-FFF2-40B4-BE49-F238E27FC236}">
                <a16:creationId xmlns:a16="http://schemas.microsoft.com/office/drawing/2014/main" id="{834C12CA-DAFF-3E6A-9F1C-6EFD1CC0E25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50078" y="1696324"/>
            <a:ext cx="3470138" cy="1835813"/>
          </a:xfrm>
          <a:prstGeom prst="rect">
            <a:avLst/>
          </a:prstGeom>
        </p:spPr>
      </p:pic>
      <p:sp>
        <p:nvSpPr>
          <p:cNvPr id="104" name="object 104"/>
          <p:cNvSpPr/>
          <p:nvPr/>
        </p:nvSpPr>
        <p:spPr>
          <a:xfrm>
            <a:off x="7123403" y="2760365"/>
            <a:ext cx="316230" cy="3539490"/>
          </a:xfrm>
          <a:custGeom>
            <a:avLst/>
            <a:gdLst/>
            <a:ahLst/>
            <a:cxnLst/>
            <a:rect l="l" t="t" r="r" b="b"/>
            <a:pathLst>
              <a:path w="316229" h="3539490">
                <a:moveTo>
                  <a:pt x="0" y="0"/>
                </a:moveTo>
                <a:lnTo>
                  <a:pt x="315963" y="0"/>
                </a:lnTo>
                <a:lnTo>
                  <a:pt x="315963" y="3538969"/>
                </a:lnTo>
                <a:lnTo>
                  <a:pt x="2463" y="3538969"/>
                </a:lnTo>
              </a:path>
            </a:pathLst>
          </a:custGeom>
          <a:ln w="9525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pic>
        <p:nvPicPr>
          <p:cNvPr id="107" name="object 10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045677" y="2677878"/>
            <a:ext cx="155448" cy="155448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045677" y="6226368"/>
            <a:ext cx="155448" cy="155448"/>
          </a:xfrm>
          <a:prstGeom prst="rect">
            <a:avLst/>
          </a:prstGeom>
        </p:spPr>
      </p:pic>
      <p:sp>
        <p:nvSpPr>
          <p:cNvPr id="110" name="object 110"/>
          <p:cNvSpPr/>
          <p:nvPr/>
        </p:nvSpPr>
        <p:spPr>
          <a:xfrm>
            <a:off x="5018632" y="2417289"/>
            <a:ext cx="568308" cy="4477666"/>
          </a:xfrm>
          <a:custGeom>
            <a:avLst/>
            <a:gdLst/>
            <a:ahLst/>
            <a:cxnLst/>
            <a:rect l="l" t="t" r="r" b="b"/>
            <a:pathLst>
              <a:path w="531495" h="4095750">
                <a:moveTo>
                  <a:pt x="428688" y="3821988"/>
                </a:moveTo>
                <a:lnTo>
                  <a:pt x="164363" y="3668357"/>
                </a:lnTo>
                <a:lnTo>
                  <a:pt x="164363" y="3975608"/>
                </a:lnTo>
                <a:lnTo>
                  <a:pt x="428688" y="3821988"/>
                </a:lnTo>
                <a:close/>
              </a:path>
              <a:path w="531495" h="4095750">
                <a:moveTo>
                  <a:pt x="428688" y="1991741"/>
                </a:moveTo>
                <a:lnTo>
                  <a:pt x="164363" y="1838109"/>
                </a:lnTo>
                <a:lnTo>
                  <a:pt x="164363" y="2145360"/>
                </a:lnTo>
                <a:lnTo>
                  <a:pt x="428688" y="1991741"/>
                </a:lnTo>
                <a:close/>
              </a:path>
              <a:path w="531495" h="4095750">
                <a:moveTo>
                  <a:pt x="428688" y="273507"/>
                </a:moveTo>
                <a:lnTo>
                  <a:pt x="164363" y="119875"/>
                </a:lnTo>
                <a:lnTo>
                  <a:pt x="164363" y="427126"/>
                </a:lnTo>
                <a:lnTo>
                  <a:pt x="428688" y="273507"/>
                </a:lnTo>
                <a:close/>
              </a:path>
              <a:path w="531495" h="4095750">
                <a:moveTo>
                  <a:pt x="531418" y="3822039"/>
                </a:moveTo>
                <a:lnTo>
                  <a:pt x="526313" y="3768255"/>
                </a:lnTo>
                <a:lnTo>
                  <a:pt x="511327" y="3717302"/>
                </a:lnTo>
                <a:lnTo>
                  <a:pt x="497065" y="3689870"/>
                </a:lnTo>
                <a:lnTo>
                  <a:pt x="497065" y="3822039"/>
                </a:lnTo>
                <a:lnTo>
                  <a:pt x="492620" y="3868877"/>
                </a:lnTo>
                <a:lnTo>
                  <a:pt x="479564" y="3913251"/>
                </a:lnTo>
                <a:lnTo>
                  <a:pt x="458317" y="3954132"/>
                </a:lnTo>
                <a:lnTo>
                  <a:pt x="429298" y="3990479"/>
                </a:lnTo>
                <a:lnTo>
                  <a:pt x="393992" y="4020362"/>
                </a:lnTo>
                <a:lnTo>
                  <a:pt x="354291" y="4042232"/>
                </a:lnTo>
                <a:lnTo>
                  <a:pt x="311188" y="4055668"/>
                </a:lnTo>
                <a:lnTo>
                  <a:pt x="265709" y="4060240"/>
                </a:lnTo>
                <a:lnTo>
                  <a:pt x="220218" y="4055668"/>
                </a:lnTo>
                <a:lnTo>
                  <a:pt x="177114" y="4042232"/>
                </a:lnTo>
                <a:lnTo>
                  <a:pt x="137414" y="4020362"/>
                </a:lnTo>
                <a:lnTo>
                  <a:pt x="102120" y="3990479"/>
                </a:lnTo>
                <a:lnTo>
                  <a:pt x="73088" y="3954132"/>
                </a:lnTo>
                <a:lnTo>
                  <a:pt x="51841" y="3913251"/>
                </a:lnTo>
                <a:lnTo>
                  <a:pt x="38798" y="3868877"/>
                </a:lnTo>
                <a:lnTo>
                  <a:pt x="34353" y="3822039"/>
                </a:lnTo>
                <a:lnTo>
                  <a:pt x="38798" y="3775214"/>
                </a:lnTo>
                <a:lnTo>
                  <a:pt x="51841" y="3730853"/>
                </a:lnTo>
                <a:lnTo>
                  <a:pt x="73088" y="3689972"/>
                </a:lnTo>
                <a:lnTo>
                  <a:pt x="102120" y="3653612"/>
                </a:lnTo>
                <a:lnTo>
                  <a:pt x="137414" y="3623741"/>
                </a:lnTo>
                <a:lnTo>
                  <a:pt x="177114" y="3601872"/>
                </a:lnTo>
                <a:lnTo>
                  <a:pt x="220218" y="3588423"/>
                </a:lnTo>
                <a:lnTo>
                  <a:pt x="265709" y="3583851"/>
                </a:lnTo>
                <a:lnTo>
                  <a:pt x="311188" y="3588423"/>
                </a:lnTo>
                <a:lnTo>
                  <a:pt x="354291" y="3601872"/>
                </a:lnTo>
                <a:lnTo>
                  <a:pt x="393992" y="3623741"/>
                </a:lnTo>
                <a:lnTo>
                  <a:pt x="429298" y="3653612"/>
                </a:lnTo>
                <a:lnTo>
                  <a:pt x="458317" y="3689972"/>
                </a:lnTo>
                <a:lnTo>
                  <a:pt x="479564" y="3730853"/>
                </a:lnTo>
                <a:lnTo>
                  <a:pt x="492620" y="3775214"/>
                </a:lnTo>
                <a:lnTo>
                  <a:pt x="497065" y="3822039"/>
                </a:lnTo>
                <a:lnTo>
                  <a:pt x="497065" y="3689870"/>
                </a:lnTo>
                <a:lnTo>
                  <a:pt x="453593" y="3628606"/>
                </a:lnTo>
                <a:lnTo>
                  <a:pt x="413042" y="3594290"/>
                </a:lnTo>
                <a:lnTo>
                  <a:pt x="367436" y="3569170"/>
                </a:lnTo>
                <a:lnTo>
                  <a:pt x="317944" y="3553739"/>
                </a:lnTo>
                <a:lnTo>
                  <a:pt x="265709" y="3548481"/>
                </a:lnTo>
                <a:lnTo>
                  <a:pt x="213461" y="3553739"/>
                </a:lnTo>
                <a:lnTo>
                  <a:pt x="163969" y="3569170"/>
                </a:lnTo>
                <a:lnTo>
                  <a:pt x="118376" y="3594290"/>
                </a:lnTo>
                <a:lnTo>
                  <a:pt x="77825" y="3628606"/>
                </a:lnTo>
                <a:lnTo>
                  <a:pt x="44488" y="3670350"/>
                </a:lnTo>
                <a:lnTo>
                  <a:pt x="20091" y="3717302"/>
                </a:lnTo>
                <a:lnTo>
                  <a:pt x="5105" y="3768255"/>
                </a:lnTo>
                <a:lnTo>
                  <a:pt x="0" y="3822039"/>
                </a:lnTo>
                <a:lnTo>
                  <a:pt x="5105" y="3875836"/>
                </a:lnTo>
                <a:lnTo>
                  <a:pt x="20091" y="3926789"/>
                </a:lnTo>
                <a:lnTo>
                  <a:pt x="44488" y="3973741"/>
                </a:lnTo>
                <a:lnTo>
                  <a:pt x="77825" y="4015486"/>
                </a:lnTo>
                <a:lnTo>
                  <a:pt x="118376" y="4049801"/>
                </a:lnTo>
                <a:lnTo>
                  <a:pt x="163969" y="4074922"/>
                </a:lnTo>
                <a:lnTo>
                  <a:pt x="213461" y="4090365"/>
                </a:lnTo>
                <a:lnTo>
                  <a:pt x="265709" y="4095610"/>
                </a:lnTo>
                <a:lnTo>
                  <a:pt x="317944" y="4090365"/>
                </a:lnTo>
                <a:lnTo>
                  <a:pt x="367436" y="4074922"/>
                </a:lnTo>
                <a:lnTo>
                  <a:pt x="413042" y="4049801"/>
                </a:lnTo>
                <a:lnTo>
                  <a:pt x="453593" y="4015486"/>
                </a:lnTo>
                <a:lnTo>
                  <a:pt x="486918" y="3973741"/>
                </a:lnTo>
                <a:lnTo>
                  <a:pt x="511327" y="3926789"/>
                </a:lnTo>
                <a:lnTo>
                  <a:pt x="526313" y="3875836"/>
                </a:lnTo>
                <a:lnTo>
                  <a:pt x="531418" y="3822039"/>
                </a:lnTo>
                <a:close/>
              </a:path>
              <a:path w="531495" h="4095750">
                <a:moveTo>
                  <a:pt x="531418" y="1991804"/>
                </a:moveTo>
                <a:lnTo>
                  <a:pt x="526313" y="1938007"/>
                </a:lnTo>
                <a:lnTo>
                  <a:pt x="511327" y="1887054"/>
                </a:lnTo>
                <a:lnTo>
                  <a:pt x="497065" y="1859622"/>
                </a:lnTo>
                <a:lnTo>
                  <a:pt x="497065" y="1991804"/>
                </a:lnTo>
                <a:lnTo>
                  <a:pt x="492620" y="2038629"/>
                </a:lnTo>
                <a:lnTo>
                  <a:pt x="479564" y="2083003"/>
                </a:lnTo>
                <a:lnTo>
                  <a:pt x="458317" y="2123871"/>
                </a:lnTo>
                <a:lnTo>
                  <a:pt x="429298" y="2160232"/>
                </a:lnTo>
                <a:lnTo>
                  <a:pt x="393992" y="2190102"/>
                </a:lnTo>
                <a:lnTo>
                  <a:pt x="354291" y="2211984"/>
                </a:lnTo>
                <a:lnTo>
                  <a:pt x="311188" y="2225421"/>
                </a:lnTo>
                <a:lnTo>
                  <a:pt x="265709" y="2229993"/>
                </a:lnTo>
                <a:lnTo>
                  <a:pt x="220218" y="2225421"/>
                </a:lnTo>
                <a:lnTo>
                  <a:pt x="177114" y="2211984"/>
                </a:lnTo>
                <a:lnTo>
                  <a:pt x="137414" y="2190102"/>
                </a:lnTo>
                <a:lnTo>
                  <a:pt x="102120" y="2160232"/>
                </a:lnTo>
                <a:lnTo>
                  <a:pt x="73088" y="2123871"/>
                </a:lnTo>
                <a:lnTo>
                  <a:pt x="51841" y="2083003"/>
                </a:lnTo>
                <a:lnTo>
                  <a:pt x="38798" y="2038629"/>
                </a:lnTo>
                <a:lnTo>
                  <a:pt x="34353" y="1991804"/>
                </a:lnTo>
                <a:lnTo>
                  <a:pt x="38798" y="1944966"/>
                </a:lnTo>
                <a:lnTo>
                  <a:pt x="51841" y="1900593"/>
                </a:lnTo>
                <a:lnTo>
                  <a:pt x="73088" y="1859711"/>
                </a:lnTo>
                <a:lnTo>
                  <a:pt x="102120" y="1823364"/>
                </a:lnTo>
                <a:lnTo>
                  <a:pt x="137414" y="1793481"/>
                </a:lnTo>
                <a:lnTo>
                  <a:pt x="177114" y="1771611"/>
                </a:lnTo>
                <a:lnTo>
                  <a:pt x="220218" y="1758175"/>
                </a:lnTo>
                <a:lnTo>
                  <a:pt x="265709" y="1753603"/>
                </a:lnTo>
                <a:lnTo>
                  <a:pt x="311188" y="1758175"/>
                </a:lnTo>
                <a:lnTo>
                  <a:pt x="354291" y="1771611"/>
                </a:lnTo>
                <a:lnTo>
                  <a:pt x="393992" y="1793481"/>
                </a:lnTo>
                <a:lnTo>
                  <a:pt x="429298" y="1823364"/>
                </a:lnTo>
                <a:lnTo>
                  <a:pt x="458317" y="1859711"/>
                </a:lnTo>
                <a:lnTo>
                  <a:pt x="479564" y="1900593"/>
                </a:lnTo>
                <a:lnTo>
                  <a:pt x="492620" y="1944966"/>
                </a:lnTo>
                <a:lnTo>
                  <a:pt x="497065" y="1991804"/>
                </a:lnTo>
                <a:lnTo>
                  <a:pt x="497065" y="1859622"/>
                </a:lnTo>
                <a:lnTo>
                  <a:pt x="453593" y="1798358"/>
                </a:lnTo>
                <a:lnTo>
                  <a:pt x="413042" y="1764042"/>
                </a:lnTo>
                <a:lnTo>
                  <a:pt x="367436" y="1738922"/>
                </a:lnTo>
                <a:lnTo>
                  <a:pt x="317944" y="1723491"/>
                </a:lnTo>
                <a:lnTo>
                  <a:pt x="265709" y="1718233"/>
                </a:lnTo>
                <a:lnTo>
                  <a:pt x="213461" y="1723491"/>
                </a:lnTo>
                <a:lnTo>
                  <a:pt x="163969" y="1738922"/>
                </a:lnTo>
                <a:lnTo>
                  <a:pt x="118376" y="1764042"/>
                </a:lnTo>
                <a:lnTo>
                  <a:pt x="77825" y="1798358"/>
                </a:lnTo>
                <a:lnTo>
                  <a:pt x="44488" y="1840103"/>
                </a:lnTo>
                <a:lnTo>
                  <a:pt x="20091" y="1887054"/>
                </a:lnTo>
                <a:lnTo>
                  <a:pt x="5105" y="1938007"/>
                </a:lnTo>
                <a:lnTo>
                  <a:pt x="0" y="1991804"/>
                </a:lnTo>
                <a:lnTo>
                  <a:pt x="5105" y="2045589"/>
                </a:lnTo>
                <a:lnTo>
                  <a:pt x="20091" y="2096541"/>
                </a:lnTo>
                <a:lnTo>
                  <a:pt x="44488" y="2143480"/>
                </a:lnTo>
                <a:lnTo>
                  <a:pt x="77825" y="2185238"/>
                </a:lnTo>
                <a:lnTo>
                  <a:pt x="118376" y="2219553"/>
                </a:lnTo>
                <a:lnTo>
                  <a:pt x="163969" y="2244674"/>
                </a:lnTo>
                <a:lnTo>
                  <a:pt x="213461" y="2260104"/>
                </a:lnTo>
                <a:lnTo>
                  <a:pt x="265709" y="2265362"/>
                </a:lnTo>
                <a:lnTo>
                  <a:pt x="317944" y="2260104"/>
                </a:lnTo>
                <a:lnTo>
                  <a:pt x="367436" y="2244674"/>
                </a:lnTo>
                <a:lnTo>
                  <a:pt x="413042" y="2219553"/>
                </a:lnTo>
                <a:lnTo>
                  <a:pt x="453593" y="2185238"/>
                </a:lnTo>
                <a:lnTo>
                  <a:pt x="486918" y="2143480"/>
                </a:lnTo>
                <a:lnTo>
                  <a:pt x="511327" y="2096541"/>
                </a:lnTo>
                <a:lnTo>
                  <a:pt x="526313" y="2045589"/>
                </a:lnTo>
                <a:lnTo>
                  <a:pt x="531418" y="1991804"/>
                </a:lnTo>
                <a:close/>
              </a:path>
              <a:path w="531495" h="4095750">
                <a:moveTo>
                  <a:pt x="531418" y="273570"/>
                </a:moveTo>
                <a:lnTo>
                  <a:pt x="526313" y="219773"/>
                </a:lnTo>
                <a:lnTo>
                  <a:pt x="511327" y="168821"/>
                </a:lnTo>
                <a:lnTo>
                  <a:pt x="497065" y="141389"/>
                </a:lnTo>
                <a:lnTo>
                  <a:pt x="497065" y="273570"/>
                </a:lnTo>
                <a:lnTo>
                  <a:pt x="492620" y="320395"/>
                </a:lnTo>
                <a:lnTo>
                  <a:pt x="479564" y="364769"/>
                </a:lnTo>
                <a:lnTo>
                  <a:pt x="458317" y="405638"/>
                </a:lnTo>
                <a:lnTo>
                  <a:pt x="429298" y="441998"/>
                </a:lnTo>
                <a:lnTo>
                  <a:pt x="393992" y="471868"/>
                </a:lnTo>
                <a:lnTo>
                  <a:pt x="354291" y="493750"/>
                </a:lnTo>
                <a:lnTo>
                  <a:pt x="311188" y="507187"/>
                </a:lnTo>
                <a:lnTo>
                  <a:pt x="265709" y="511759"/>
                </a:lnTo>
                <a:lnTo>
                  <a:pt x="220218" y="507187"/>
                </a:lnTo>
                <a:lnTo>
                  <a:pt x="177114" y="493750"/>
                </a:lnTo>
                <a:lnTo>
                  <a:pt x="137414" y="471868"/>
                </a:lnTo>
                <a:lnTo>
                  <a:pt x="102120" y="441998"/>
                </a:lnTo>
                <a:lnTo>
                  <a:pt x="73088" y="405638"/>
                </a:lnTo>
                <a:lnTo>
                  <a:pt x="51841" y="364769"/>
                </a:lnTo>
                <a:lnTo>
                  <a:pt x="38798" y="320395"/>
                </a:lnTo>
                <a:lnTo>
                  <a:pt x="34353" y="273570"/>
                </a:lnTo>
                <a:lnTo>
                  <a:pt x="38798" y="226733"/>
                </a:lnTo>
                <a:lnTo>
                  <a:pt x="51841" y="182359"/>
                </a:lnTo>
                <a:lnTo>
                  <a:pt x="73088" y="141478"/>
                </a:lnTo>
                <a:lnTo>
                  <a:pt x="102120" y="105130"/>
                </a:lnTo>
                <a:lnTo>
                  <a:pt x="137414" y="75247"/>
                </a:lnTo>
                <a:lnTo>
                  <a:pt x="177114" y="53378"/>
                </a:lnTo>
                <a:lnTo>
                  <a:pt x="220218" y="39941"/>
                </a:lnTo>
                <a:lnTo>
                  <a:pt x="265709" y="35369"/>
                </a:lnTo>
                <a:lnTo>
                  <a:pt x="311188" y="39941"/>
                </a:lnTo>
                <a:lnTo>
                  <a:pt x="354291" y="53378"/>
                </a:lnTo>
                <a:lnTo>
                  <a:pt x="393992" y="75247"/>
                </a:lnTo>
                <a:lnTo>
                  <a:pt x="429298" y="105130"/>
                </a:lnTo>
                <a:lnTo>
                  <a:pt x="458317" y="141478"/>
                </a:lnTo>
                <a:lnTo>
                  <a:pt x="479564" y="182359"/>
                </a:lnTo>
                <a:lnTo>
                  <a:pt x="492620" y="226733"/>
                </a:lnTo>
                <a:lnTo>
                  <a:pt x="497065" y="273570"/>
                </a:lnTo>
                <a:lnTo>
                  <a:pt x="497065" y="141389"/>
                </a:lnTo>
                <a:lnTo>
                  <a:pt x="453593" y="80124"/>
                </a:lnTo>
                <a:lnTo>
                  <a:pt x="413042" y="45808"/>
                </a:lnTo>
                <a:lnTo>
                  <a:pt x="367436" y="20688"/>
                </a:lnTo>
                <a:lnTo>
                  <a:pt x="317944" y="5257"/>
                </a:lnTo>
                <a:lnTo>
                  <a:pt x="265709" y="0"/>
                </a:lnTo>
                <a:lnTo>
                  <a:pt x="213461" y="5257"/>
                </a:lnTo>
                <a:lnTo>
                  <a:pt x="163969" y="20688"/>
                </a:lnTo>
                <a:lnTo>
                  <a:pt x="118376" y="45808"/>
                </a:lnTo>
                <a:lnTo>
                  <a:pt x="77825" y="80124"/>
                </a:lnTo>
                <a:lnTo>
                  <a:pt x="44488" y="121869"/>
                </a:lnTo>
                <a:lnTo>
                  <a:pt x="20091" y="168821"/>
                </a:lnTo>
                <a:lnTo>
                  <a:pt x="5105" y="219773"/>
                </a:lnTo>
                <a:lnTo>
                  <a:pt x="0" y="273570"/>
                </a:lnTo>
                <a:lnTo>
                  <a:pt x="5105" y="327342"/>
                </a:lnTo>
                <a:lnTo>
                  <a:pt x="20091" y="378307"/>
                </a:lnTo>
                <a:lnTo>
                  <a:pt x="44488" y="425246"/>
                </a:lnTo>
                <a:lnTo>
                  <a:pt x="77825" y="467004"/>
                </a:lnTo>
                <a:lnTo>
                  <a:pt x="118376" y="501319"/>
                </a:lnTo>
                <a:lnTo>
                  <a:pt x="163969" y="526440"/>
                </a:lnTo>
                <a:lnTo>
                  <a:pt x="213461" y="541870"/>
                </a:lnTo>
                <a:lnTo>
                  <a:pt x="265709" y="547128"/>
                </a:lnTo>
                <a:lnTo>
                  <a:pt x="317944" y="541870"/>
                </a:lnTo>
                <a:lnTo>
                  <a:pt x="367436" y="526440"/>
                </a:lnTo>
                <a:lnTo>
                  <a:pt x="413042" y="501319"/>
                </a:lnTo>
                <a:lnTo>
                  <a:pt x="453593" y="467004"/>
                </a:lnTo>
                <a:lnTo>
                  <a:pt x="486918" y="425246"/>
                </a:lnTo>
                <a:lnTo>
                  <a:pt x="511327" y="378307"/>
                </a:lnTo>
                <a:lnTo>
                  <a:pt x="526313" y="327342"/>
                </a:lnTo>
                <a:lnTo>
                  <a:pt x="531418" y="2735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7AB4AC3-F6E4-D3D2-302E-F6FBB8A62D45}"/>
              </a:ext>
            </a:extLst>
          </p:cNvPr>
          <p:cNvGrpSpPr/>
          <p:nvPr/>
        </p:nvGrpSpPr>
        <p:grpSpPr>
          <a:xfrm>
            <a:off x="0" y="5381696"/>
            <a:ext cx="2471421" cy="2848526"/>
            <a:chOff x="0" y="5916374"/>
            <a:chExt cx="2456767" cy="2313848"/>
          </a:xfrm>
        </p:grpSpPr>
        <p:sp>
          <p:nvSpPr>
            <p:cNvPr id="3" name="object 10">
              <a:extLst>
                <a:ext uri="{FF2B5EF4-FFF2-40B4-BE49-F238E27FC236}">
                  <a16:creationId xmlns:a16="http://schemas.microsoft.com/office/drawing/2014/main" id="{1F1AA3C0-FEAB-2E7F-8719-BB29A0AA1157}"/>
                </a:ext>
              </a:extLst>
            </p:cNvPr>
            <p:cNvSpPr/>
            <p:nvPr/>
          </p:nvSpPr>
          <p:spPr>
            <a:xfrm>
              <a:off x="1253025" y="6027776"/>
              <a:ext cx="1121410" cy="1121410"/>
            </a:xfrm>
            <a:custGeom>
              <a:avLst/>
              <a:gdLst/>
              <a:ahLst/>
              <a:cxnLst/>
              <a:rect l="l" t="t" r="r" b="b"/>
              <a:pathLst>
                <a:path w="1121410" h="1121409">
                  <a:moveTo>
                    <a:pt x="1121219" y="0"/>
                  </a:moveTo>
                  <a:lnTo>
                    <a:pt x="0" y="1121181"/>
                  </a:lnTo>
                  <a:lnTo>
                    <a:pt x="112121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" name="object 11">
              <a:extLst>
                <a:ext uri="{FF2B5EF4-FFF2-40B4-BE49-F238E27FC236}">
                  <a16:creationId xmlns:a16="http://schemas.microsoft.com/office/drawing/2014/main" id="{CA1F1342-0C22-E31C-C333-30322DE096CF}"/>
                </a:ext>
              </a:extLst>
            </p:cNvPr>
            <p:cNvSpPr/>
            <p:nvPr/>
          </p:nvSpPr>
          <p:spPr>
            <a:xfrm>
              <a:off x="1983197" y="5916374"/>
              <a:ext cx="0" cy="1344295"/>
            </a:xfrm>
            <a:custGeom>
              <a:avLst/>
              <a:gdLst/>
              <a:ahLst/>
              <a:cxnLst/>
              <a:rect l="l" t="t" r="r" b="b"/>
              <a:pathLst>
                <a:path h="1344295">
                  <a:moveTo>
                    <a:pt x="0" y="1343990"/>
                  </a:moveTo>
                  <a:lnTo>
                    <a:pt x="0" y="0"/>
                  </a:lnTo>
                  <a:lnTo>
                    <a:pt x="0" y="134399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" name="object 12">
              <a:extLst>
                <a:ext uri="{FF2B5EF4-FFF2-40B4-BE49-F238E27FC236}">
                  <a16:creationId xmlns:a16="http://schemas.microsoft.com/office/drawing/2014/main" id="{270FAABB-2AFE-E8DD-4E9B-D4767C01A2EA}"/>
                </a:ext>
              </a:extLst>
            </p:cNvPr>
            <p:cNvSpPr/>
            <p:nvPr/>
          </p:nvSpPr>
          <p:spPr>
            <a:xfrm>
              <a:off x="1399099" y="6757928"/>
              <a:ext cx="829310" cy="0"/>
            </a:xfrm>
            <a:custGeom>
              <a:avLst/>
              <a:gdLst/>
              <a:ahLst/>
              <a:cxnLst/>
              <a:rect l="l" t="t" r="r" b="b"/>
              <a:pathLst>
                <a:path w="829310">
                  <a:moveTo>
                    <a:pt x="0" y="0"/>
                  </a:moveTo>
                  <a:lnTo>
                    <a:pt x="82905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" name="object 13">
              <a:extLst>
                <a:ext uri="{FF2B5EF4-FFF2-40B4-BE49-F238E27FC236}">
                  <a16:creationId xmlns:a16="http://schemas.microsoft.com/office/drawing/2014/main" id="{7DF50891-1CE6-4950-B107-DEDC30F20EED}"/>
                </a:ext>
              </a:extLst>
            </p:cNvPr>
            <p:cNvSpPr/>
            <p:nvPr/>
          </p:nvSpPr>
          <p:spPr>
            <a:xfrm>
              <a:off x="1253054" y="6365270"/>
              <a:ext cx="446405" cy="446405"/>
            </a:xfrm>
            <a:custGeom>
              <a:avLst/>
              <a:gdLst/>
              <a:ahLst/>
              <a:cxnLst/>
              <a:rect l="l" t="t" r="r" b="b"/>
              <a:pathLst>
                <a:path w="446405" h="446404">
                  <a:moveTo>
                    <a:pt x="0" y="0"/>
                  </a:moveTo>
                  <a:lnTo>
                    <a:pt x="446189" y="4462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7" name="object 14">
              <a:extLst>
                <a:ext uri="{FF2B5EF4-FFF2-40B4-BE49-F238E27FC236}">
                  <a16:creationId xmlns:a16="http://schemas.microsoft.com/office/drawing/2014/main" id="{CF16CEC4-B7AB-D888-4C34-40AAB151DE31}"/>
                </a:ext>
              </a:extLst>
            </p:cNvPr>
            <p:cNvSpPr/>
            <p:nvPr/>
          </p:nvSpPr>
          <p:spPr>
            <a:xfrm>
              <a:off x="928430" y="6418810"/>
              <a:ext cx="1096010" cy="0"/>
            </a:xfrm>
            <a:custGeom>
              <a:avLst/>
              <a:gdLst/>
              <a:ahLst/>
              <a:cxnLst/>
              <a:rect l="l" t="t" r="r" b="b"/>
              <a:pathLst>
                <a:path w="1096010">
                  <a:moveTo>
                    <a:pt x="1095438" y="0"/>
                  </a:moveTo>
                  <a:lnTo>
                    <a:pt x="0" y="0"/>
                  </a:lnTo>
                  <a:lnTo>
                    <a:pt x="1095438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15A1E26A-4AB6-E0C6-6BA2-C4981916FE94}"/>
                </a:ext>
              </a:extLst>
            </p:cNvPr>
            <p:cNvSpPr/>
            <p:nvPr/>
          </p:nvSpPr>
          <p:spPr>
            <a:xfrm>
              <a:off x="676701" y="6126370"/>
              <a:ext cx="924560" cy="924560"/>
            </a:xfrm>
            <a:custGeom>
              <a:avLst/>
              <a:gdLst/>
              <a:ahLst/>
              <a:cxnLst/>
              <a:rect l="l" t="t" r="r" b="b"/>
              <a:pathLst>
                <a:path w="924560" h="924559">
                  <a:moveTo>
                    <a:pt x="0" y="0"/>
                  </a:moveTo>
                  <a:lnTo>
                    <a:pt x="923963" y="9240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35BEC219-FD92-927D-0AF9-275AA026992D}"/>
                </a:ext>
              </a:extLst>
            </p:cNvPr>
            <p:cNvSpPr/>
            <p:nvPr/>
          </p:nvSpPr>
          <p:spPr>
            <a:xfrm>
              <a:off x="849106" y="6418805"/>
              <a:ext cx="579755" cy="0"/>
            </a:xfrm>
            <a:custGeom>
              <a:avLst/>
              <a:gdLst/>
              <a:ahLst/>
              <a:cxnLst/>
              <a:rect l="l" t="t" r="r" b="b"/>
              <a:pathLst>
                <a:path w="579755">
                  <a:moveTo>
                    <a:pt x="579145" y="0"/>
                  </a:moveTo>
                  <a:lnTo>
                    <a:pt x="0" y="0"/>
                  </a:lnTo>
                  <a:lnTo>
                    <a:pt x="57914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0610F949-654D-DF19-0628-77417232AA77}"/>
                </a:ext>
              </a:extLst>
            </p:cNvPr>
            <p:cNvSpPr/>
            <p:nvPr/>
          </p:nvSpPr>
          <p:spPr>
            <a:xfrm>
              <a:off x="1308238" y="6360741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5">
                  <a:moveTo>
                    <a:pt x="0" y="455256"/>
                  </a:moveTo>
                  <a:lnTo>
                    <a:pt x="0" y="0"/>
                  </a:lnTo>
                  <a:lnTo>
                    <a:pt x="0" y="45525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2E9B63EB-F8E9-E0B1-7BF7-CA2AD31A7338}"/>
                </a:ext>
              </a:extLst>
            </p:cNvPr>
            <p:cNvSpPr/>
            <p:nvPr/>
          </p:nvSpPr>
          <p:spPr>
            <a:xfrm>
              <a:off x="425880" y="6213054"/>
              <a:ext cx="751205" cy="751205"/>
            </a:xfrm>
            <a:custGeom>
              <a:avLst/>
              <a:gdLst/>
              <a:ahLst/>
              <a:cxnLst/>
              <a:rect l="l" t="t" r="r" b="b"/>
              <a:pathLst>
                <a:path w="751205" h="751204">
                  <a:moveTo>
                    <a:pt x="750620" y="0"/>
                  </a:moveTo>
                  <a:lnTo>
                    <a:pt x="0" y="750633"/>
                  </a:lnTo>
                  <a:lnTo>
                    <a:pt x="75062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61C40778-E2A6-50AD-C5A9-D5335A4E4A3D}"/>
                </a:ext>
              </a:extLst>
            </p:cNvPr>
            <p:cNvSpPr/>
            <p:nvPr/>
          </p:nvSpPr>
          <p:spPr>
            <a:xfrm>
              <a:off x="970749" y="6307738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40">
                  <a:moveTo>
                    <a:pt x="0" y="561263"/>
                  </a:moveTo>
                  <a:lnTo>
                    <a:pt x="0" y="0"/>
                  </a:lnTo>
                  <a:lnTo>
                    <a:pt x="0" y="561263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3" name="object 20">
              <a:extLst>
                <a:ext uri="{FF2B5EF4-FFF2-40B4-BE49-F238E27FC236}">
                  <a16:creationId xmlns:a16="http://schemas.microsoft.com/office/drawing/2014/main" id="{9ED8E864-3DEC-B7DB-3FE4-C79B2BA2F688}"/>
                </a:ext>
              </a:extLst>
            </p:cNvPr>
            <p:cNvSpPr/>
            <p:nvPr/>
          </p:nvSpPr>
          <p:spPr>
            <a:xfrm>
              <a:off x="393048" y="6757928"/>
              <a:ext cx="816610" cy="0"/>
            </a:xfrm>
            <a:custGeom>
              <a:avLst/>
              <a:gdLst/>
              <a:ahLst/>
              <a:cxnLst/>
              <a:rect l="l" t="t" r="r" b="b"/>
              <a:pathLst>
                <a:path w="816610">
                  <a:moveTo>
                    <a:pt x="0" y="0"/>
                  </a:moveTo>
                  <a:lnTo>
                    <a:pt x="816279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4" name="object 21">
              <a:extLst>
                <a:ext uri="{FF2B5EF4-FFF2-40B4-BE49-F238E27FC236}">
                  <a16:creationId xmlns:a16="http://schemas.microsoft.com/office/drawing/2014/main" id="{72325302-A38A-DFB5-1B86-0870E44B5BC4}"/>
                </a:ext>
              </a:extLst>
            </p:cNvPr>
            <p:cNvSpPr/>
            <p:nvPr/>
          </p:nvSpPr>
          <p:spPr>
            <a:xfrm>
              <a:off x="0" y="6124631"/>
              <a:ext cx="1006475" cy="1007110"/>
            </a:xfrm>
            <a:custGeom>
              <a:avLst/>
              <a:gdLst/>
              <a:ahLst/>
              <a:cxnLst/>
              <a:rect l="l" t="t" r="r" b="b"/>
              <a:pathLst>
                <a:path w="1006475" h="1007109">
                  <a:moveTo>
                    <a:pt x="0" y="0"/>
                  </a:moveTo>
                  <a:lnTo>
                    <a:pt x="1006477" y="1006512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5" name="object 22">
              <a:extLst>
                <a:ext uri="{FF2B5EF4-FFF2-40B4-BE49-F238E27FC236}">
                  <a16:creationId xmlns:a16="http://schemas.microsoft.com/office/drawing/2014/main" id="{FC1A49A0-D4EF-F642-677D-E4889CB3DF16}"/>
                </a:ext>
              </a:extLst>
            </p:cNvPr>
            <p:cNvSpPr/>
            <p:nvPr/>
          </p:nvSpPr>
          <p:spPr>
            <a:xfrm>
              <a:off x="86878" y="6418805"/>
              <a:ext cx="753745" cy="0"/>
            </a:xfrm>
            <a:custGeom>
              <a:avLst/>
              <a:gdLst/>
              <a:ahLst/>
              <a:cxnLst/>
              <a:rect l="l" t="t" r="r" b="b"/>
              <a:pathLst>
                <a:path w="753744">
                  <a:moveTo>
                    <a:pt x="753694" y="0"/>
                  </a:moveTo>
                  <a:lnTo>
                    <a:pt x="0" y="0"/>
                  </a:lnTo>
                  <a:lnTo>
                    <a:pt x="753694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6" name="object 23">
              <a:extLst>
                <a:ext uri="{FF2B5EF4-FFF2-40B4-BE49-F238E27FC236}">
                  <a16:creationId xmlns:a16="http://schemas.microsoft.com/office/drawing/2014/main" id="{4DEA6C28-C74E-33AA-5096-4FAE13F5B52A}"/>
                </a:ext>
              </a:extLst>
            </p:cNvPr>
            <p:cNvSpPr/>
            <p:nvPr/>
          </p:nvSpPr>
          <p:spPr>
            <a:xfrm>
              <a:off x="0" y="6757934"/>
              <a:ext cx="718185" cy="0"/>
            </a:xfrm>
            <a:custGeom>
              <a:avLst/>
              <a:gdLst/>
              <a:ahLst/>
              <a:cxnLst/>
              <a:rect l="l" t="t" r="r" b="b"/>
              <a:pathLst>
                <a:path w="718185">
                  <a:moveTo>
                    <a:pt x="0" y="0"/>
                  </a:moveTo>
                  <a:lnTo>
                    <a:pt x="717881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7" name="object 24">
              <a:extLst>
                <a:ext uri="{FF2B5EF4-FFF2-40B4-BE49-F238E27FC236}">
                  <a16:creationId xmlns:a16="http://schemas.microsoft.com/office/drawing/2014/main" id="{B562B89E-0BF9-22C5-8DDD-14D64546491E}"/>
                </a:ext>
              </a:extLst>
            </p:cNvPr>
            <p:cNvSpPr/>
            <p:nvPr/>
          </p:nvSpPr>
          <p:spPr>
            <a:xfrm>
              <a:off x="1521222" y="6756286"/>
              <a:ext cx="584835" cy="0"/>
            </a:xfrm>
            <a:custGeom>
              <a:avLst/>
              <a:gdLst/>
              <a:ahLst/>
              <a:cxnLst/>
              <a:rect l="l" t="t" r="r" b="b"/>
              <a:pathLst>
                <a:path w="584835">
                  <a:moveTo>
                    <a:pt x="584822" y="0"/>
                  </a:moveTo>
                  <a:lnTo>
                    <a:pt x="0" y="0"/>
                  </a:lnTo>
                  <a:lnTo>
                    <a:pt x="584822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8" name="object 25">
              <a:extLst>
                <a:ext uri="{FF2B5EF4-FFF2-40B4-BE49-F238E27FC236}">
                  <a16:creationId xmlns:a16="http://schemas.microsoft.com/office/drawing/2014/main" id="{9B8534FC-B6F1-56A4-CCD1-313C3EC1A88B}"/>
                </a:ext>
              </a:extLst>
            </p:cNvPr>
            <p:cNvSpPr/>
            <p:nvPr/>
          </p:nvSpPr>
          <p:spPr>
            <a:xfrm>
              <a:off x="1645709" y="6600937"/>
              <a:ext cx="0" cy="650240"/>
            </a:xfrm>
            <a:custGeom>
              <a:avLst/>
              <a:gdLst/>
              <a:ahLst/>
              <a:cxnLst/>
              <a:rect l="l" t="t" r="r" b="b"/>
              <a:pathLst>
                <a:path h="650240">
                  <a:moveTo>
                    <a:pt x="0" y="649808"/>
                  </a:moveTo>
                  <a:lnTo>
                    <a:pt x="0" y="0"/>
                  </a:lnTo>
                  <a:lnTo>
                    <a:pt x="0" y="649808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9" name="object 26">
              <a:extLst>
                <a:ext uri="{FF2B5EF4-FFF2-40B4-BE49-F238E27FC236}">
                  <a16:creationId xmlns:a16="http://schemas.microsoft.com/office/drawing/2014/main" id="{79DF4C03-CAE5-AE2B-8AD5-94C8336D9BDE}"/>
                </a:ext>
              </a:extLst>
            </p:cNvPr>
            <p:cNvSpPr/>
            <p:nvPr/>
          </p:nvSpPr>
          <p:spPr>
            <a:xfrm>
              <a:off x="1224890" y="7095399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19">
                  <a:moveTo>
                    <a:pt x="0" y="0"/>
                  </a:moveTo>
                  <a:lnTo>
                    <a:pt x="50252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0" name="object 27">
              <a:extLst>
                <a:ext uri="{FF2B5EF4-FFF2-40B4-BE49-F238E27FC236}">
                  <a16:creationId xmlns:a16="http://schemas.microsoft.com/office/drawing/2014/main" id="{14373105-5DB5-7369-872C-B46C8992C146}"/>
                </a:ext>
              </a:extLst>
            </p:cNvPr>
            <p:cNvSpPr/>
            <p:nvPr/>
          </p:nvSpPr>
          <p:spPr>
            <a:xfrm>
              <a:off x="635330" y="6422476"/>
              <a:ext cx="1007110" cy="1007110"/>
            </a:xfrm>
            <a:custGeom>
              <a:avLst/>
              <a:gdLst/>
              <a:ahLst/>
              <a:cxnLst/>
              <a:rect l="l" t="t" r="r" b="b"/>
              <a:pathLst>
                <a:path w="1007110" h="1007109">
                  <a:moveTo>
                    <a:pt x="1006703" y="1006729"/>
                  </a:moveTo>
                  <a:lnTo>
                    <a:pt x="0" y="0"/>
                  </a:lnTo>
                  <a:lnTo>
                    <a:pt x="1006703" y="1006729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1" name="object 28">
              <a:extLst>
                <a:ext uri="{FF2B5EF4-FFF2-40B4-BE49-F238E27FC236}">
                  <a16:creationId xmlns:a16="http://schemas.microsoft.com/office/drawing/2014/main" id="{F46A45AA-BA72-DB8F-5221-AFF888092451}"/>
                </a:ext>
              </a:extLst>
            </p:cNvPr>
            <p:cNvSpPr/>
            <p:nvPr/>
          </p:nvSpPr>
          <p:spPr>
            <a:xfrm>
              <a:off x="969125" y="6611593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0" y="0"/>
                  </a:moveTo>
                  <a:lnTo>
                    <a:pt x="0" y="628497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2" name="object 29">
              <a:extLst>
                <a:ext uri="{FF2B5EF4-FFF2-40B4-BE49-F238E27FC236}">
                  <a16:creationId xmlns:a16="http://schemas.microsoft.com/office/drawing/2014/main" id="{A9E7F017-0A45-8C14-7131-FE16DA09260D}"/>
                </a:ext>
              </a:extLst>
            </p:cNvPr>
            <p:cNvSpPr/>
            <p:nvPr/>
          </p:nvSpPr>
          <p:spPr>
            <a:xfrm>
              <a:off x="426383" y="6551017"/>
              <a:ext cx="749935" cy="749935"/>
            </a:xfrm>
            <a:custGeom>
              <a:avLst/>
              <a:gdLst/>
              <a:ahLst/>
              <a:cxnLst/>
              <a:rect l="l" t="t" r="r" b="b"/>
              <a:pathLst>
                <a:path w="749935" h="749934">
                  <a:moveTo>
                    <a:pt x="0" y="0"/>
                  </a:moveTo>
                  <a:lnTo>
                    <a:pt x="749617" y="749655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3" name="object 30">
              <a:extLst>
                <a:ext uri="{FF2B5EF4-FFF2-40B4-BE49-F238E27FC236}">
                  <a16:creationId xmlns:a16="http://schemas.microsoft.com/office/drawing/2014/main" id="{20A050FF-72D8-916E-CC8E-B7077A4396C0}"/>
                </a:ext>
              </a:extLst>
            </p:cNvPr>
            <p:cNvSpPr/>
            <p:nvPr/>
          </p:nvSpPr>
          <p:spPr>
            <a:xfrm>
              <a:off x="123098" y="6756281"/>
              <a:ext cx="1356360" cy="0"/>
            </a:xfrm>
            <a:custGeom>
              <a:avLst/>
              <a:gdLst/>
              <a:ahLst/>
              <a:cxnLst/>
              <a:rect l="l" t="t" r="r" b="b"/>
              <a:pathLst>
                <a:path w="1356360">
                  <a:moveTo>
                    <a:pt x="1356182" y="0"/>
                  </a:moveTo>
                  <a:lnTo>
                    <a:pt x="0" y="0"/>
                  </a:lnTo>
                  <a:lnTo>
                    <a:pt x="1356182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4" name="object 31">
              <a:extLst>
                <a:ext uri="{FF2B5EF4-FFF2-40B4-BE49-F238E27FC236}">
                  <a16:creationId xmlns:a16="http://schemas.microsoft.com/office/drawing/2014/main" id="{64BEB92F-18BB-41B5-9C86-2FE340C8CE60}"/>
                </a:ext>
              </a:extLst>
            </p:cNvPr>
            <p:cNvSpPr/>
            <p:nvPr/>
          </p:nvSpPr>
          <p:spPr>
            <a:xfrm>
              <a:off x="0" y="6353085"/>
              <a:ext cx="1036955" cy="1036955"/>
            </a:xfrm>
            <a:custGeom>
              <a:avLst/>
              <a:gdLst/>
              <a:ahLst/>
              <a:cxnLst/>
              <a:rect l="l" t="t" r="r" b="b"/>
              <a:pathLst>
                <a:path w="1036955" h="1036954">
                  <a:moveTo>
                    <a:pt x="0" y="1036476"/>
                  </a:moveTo>
                  <a:lnTo>
                    <a:pt x="1036487" y="0"/>
                  </a:lnTo>
                  <a:lnTo>
                    <a:pt x="0" y="103647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5" name="object 32">
              <a:extLst>
                <a:ext uri="{FF2B5EF4-FFF2-40B4-BE49-F238E27FC236}">
                  <a16:creationId xmlns:a16="http://schemas.microsoft.com/office/drawing/2014/main" id="{3568946C-0AE1-0DC4-5297-0832FCEF5458}"/>
                </a:ext>
              </a:extLst>
            </p:cNvPr>
            <p:cNvSpPr/>
            <p:nvPr/>
          </p:nvSpPr>
          <p:spPr>
            <a:xfrm>
              <a:off x="0" y="6615594"/>
              <a:ext cx="436880" cy="436880"/>
            </a:xfrm>
            <a:custGeom>
              <a:avLst/>
              <a:gdLst/>
              <a:ahLst/>
              <a:cxnLst/>
              <a:rect l="l" t="t" r="r" b="b"/>
              <a:pathLst>
                <a:path w="436880" h="436879">
                  <a:moveTo>
                    <a:pt x="0" y="436481"/>
                  </a:moveTo>
                  <a:lnTo>
                    <a:pt x="436499" y="0"/>
                  </a:lnTo>
                  <a:lnTo>
                    <a:pt x="0" y="43648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6" name="object 33">
              <a:extLst>
                <a:ext uri="{FF2B5EF4-FFF2-40B4-BE49-F238E27FC236}">
                  <a16:creationId xmlns:a16="http://schemas.microsoft.com/office/drawing/2014/main" id="{84D6C986-F544-1CC0-185E-63A127167099}"/>
                </a:ext>
              </a:extLst>
            </p:cNvPr>
            <p:cNvSpPr/>
            <p:nvPr/>
          </p:nvSpPr>
          <p:spPr>
            <a:xfrm>
              <a:off x="1377812" y="6827518"/>
              <a:ext cx="871855" cy="871855"/>
            </a:xfrm>
            <a:custGeom>
              <a:avLst/>
              <a:gdLst/>
              <a:ahLst/>
              <a:cxnLst/>
              <a:rect l="l" t="t" r="r" b="b"/>
              <a:pathLst>
                <a:path w="871855" h="871854">
                  <a:moveTo>
                    <a:pt x="0" y="0"/>
                  </a:moveTo>
                  <a:lnTo>
                    <a:pt x="871639" y="87160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7" name="object 34">
              <a:extLst>
                <a:ext uri="{FF2B5EF4-FFF2-40B4-BE49-F238E27FC236}">
                  <a16:creationId xmlns:a16="http://schemas.microsoft.com/office/drawing/2014/main" id="{23BA05E4-4955-4F45-A384-28CC10440485}"/>
                </a:ext>
              </a:extLst>
            </p:cNvPr>
            <p:cNvSpPr/>
            <p:nvPr/>
          </p:nvSpPr>
          <p:spPr>
            <a:xfrm>
              <a:off x="1170892" y="7093757"/>
              <a:ext cx="1285875" cy="0"/>
            </a:xfrm>
            <a:custGeom>
              <a:avLst/>
              <a:gdLst/>
              <a:ahLst/>
              <a:cxnLst/>
              <a:rect l="l" t="t" r="r" b="b"/>
              <a:pathLst>
                <a:path w="1285875">
                  <a:moveTo>
                    <a:pt x="1285481" y="0"/>
                  </a:moveTo>
                  <a:lnTo>
                    <a:pt x="0" y="0"/>
                  </a:lnTo>
                  <a:lnTo>
                    <a:pt x="1285481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8" name="object 35">
              <a:extLst>
                <a:ext uri="{FF2B5EF4-FFF2-40B4-BE49-F238E27FC236}">
                  <a16:creationId xmlns:a16="http://schemas.microsoft.com/office/drawing/2014/main" id="{CFDD57AB-3E49-9672-C832-77A0429105F4}"/>
                </a:ext>
              </a:extLst>
            </p:cNvPr>
            <p:cNvSpPr/>
            <p:nvPr/>
          </p:nvSpPr>
          <p:spPr>
            <a:xfrm>
              <a:off x="1983197" y="7034755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457123"/>
                  </a:moveTo>
                  <a:lnTo>
                    <a:pt x="0" y="0"/>
                  </a:lnTo>
                  <a:lnTo>
                    <a:pt x="0" y="457123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9" name="object 36">
              <a:extLst>
                <a:ext uri="{FF2B5EF4-FFF2-40B4-BE49-F238E27FC236}">
                  <a16:creationId xmlns:a16="http://schemas.microsoft.com/office/drawing/2014/main" id="{6937658F-2EF3-ACF7-29A1-32DD81FD5BC1}"/>
                </a:ext>
              </a:extLst>
            </p:cNvPr>
            <p:cNvSpPr/>
            <p:nvPr/>
          </p:nvSpPr>
          <p:spPr>
            <a:xfrm>
              <a:off x="1229379" y="7016537"/>
              <a:ext cx="494030" cy="494030"/>
            </a:xfrm>
            <a:custGeom>
              <a:avLst/>
              <a:gdLst/>
              <a:ahLst/>
              <a:cxnLst/>
              <a:rect l="l" t="t" r="r" b="b"/>
              <a:pathLst>
                <a:path w="494030" h="494029">
                  <a:moveTo>
                    <a:pt x="493547" y="0"/>
                  </a:moveTo>
                  <a:lnTo>
                    <a:pt x="0" y="493547"/>
                  </a:lnTo>
                  <a:lnTo>
                    <a:pt x="49354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0" name="object 37">
              <a:extLst>
                <a:ext uri="{FF2B5EF4-FFF2-40B4-BE49-F238E27FC236}">
                  <a16:creationId xmlns:a16="http://schemas.microsoft.com/office/drawing/2014/main" id="{2537203F-1FA9-E0E1-BB68-1B4F4A128485}"/>
                </a:ext>
              </a:extLst>
            </p:cNvPr>
            <p:cNvSpPr/>
            <p:nvPr/>
          </p:nvSpPr>
          <p:spPr>
            <a:xfrm>
              <a:off x="1645709" y="6639321"/>
              <a:ext cx="0" cy="1248410"/>
            </a:xfrm>
            <a:custGeom>
              <a:avLst/>
              <a:gdLst/>
              <a:ahLst/>
              <a:cxnLst/>
              <a:rect l="l" t="t" r="r" b="b"/>
              <a:pathLst>
                <a:path h="1248409">
                  <a:moveTo>
                    <a:pt x="0" y="1247990"/>
                  </a:moveTo>
                  <a:lnTo>
                    <a:pt x="0" y="0"/>
                  </a:lnTo>
                  <a:lnTo>
                    <a:pt x="0" y="124799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1" name="object 38">
              <a:extLst>
                <a:ext uri="{FF2B5EF4-FFF2-40B4-BE49-F238E27FC236}">
                  <a16:creationId xmlns:a16="http://schemas.microsoft.com/office/drawing/2014/main" id="{998386FA-F407-A7FD-B1FA-DBA7481F16E9}"/>
                </a:ext>
              </a:extLst>
            </p:cNvPr>
            <p:cNvSpPr/>
            <p:nvPr/>
          </p:nvSpPr>
          <p:spPr>
            <a:xfrm>
              <a:off x="832236" y="6956861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612889" y="612914"/>
                  </a:moveTo>
                  <a:lnTo>
                    <a:pt x="0" y="0"/>
                  </a:lnTo>
                  <a:lnTo>
                    <a:pt x="612889" y="612914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2" name="object 39">
              <a:extLst>
                <a:ext uri="{FF2B5EF4-FFF2-40B4-BE49-F238E27FC236}">
                  <a16:creationId xmlns:a16="http://schemas.microsoft.com/office/drawing/2014/main" id="{7407D8DE-60A4-2EBA-18BE-1FFDB2E79182}"/>
                </a:ext>
              </a:extLst>
            </p:cNvPr>
            <p:cNvSpPr/>
            <p:nvPr/>
          </p:nvSpPr>
          <p:spPr>
            <a:xfrm>
              <a:off x="969125" y="6703110"/>
              <a:ext cx="0" cy="1120775"/>
            </a:xfrm>
            <a:custGeom>
              <a:avLst/>
              <a:gdLst/>
              <a:ahLst/>
              <a:cxnLst/>
              <a:rect l="l" t="t" r="r" b="b"/>
              <a:pathLst>
                <a:path h="1120775">
                  <a:moveTo>
                    <a:pt x="0" y="0"/>
                  </a:moveTo>
                  <a:lnTo>
                    <a:pt x="0" y="112040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3" name="object 40">
              <a:extLst>
                <a:ext uri="{FF2B5EF4-FFF2-40B4-BE49-F238E27FC236}">
                  <a16:creationId xmlns:a16="http://schemas.microsoft.com/office/drawing/2014/main" id="{99DDA80F-B0C4-ED39-E90B-E04FFF48E94D}"/>
                </a:ext>
              </a:extLst>
            </p:cNvPr>
            <p:cNvSpPr/>
            <p:nvPr/>
          </p:nvSpPr>
          <p:spPr>
            <a:xfrm>
              <a:off x="0" y="6599401"/>
              <a:ext cx="1127760" cy="1127760"/>
            </a:xfrm>
            <a:custGeom>
              <a:avLst/>
              <a:gdLst/>
              <a:ahLst/>
              <a:cxnLst/>
              <a:rect l="l" t="t" r="r" b="b"/>
              <a:pathLst>
                <a:path w="1127760" h="1127759">
                  <a:moveTo>
                    <a:pt x="0" y="1127648"/>
                  </a:moveTo>
                  <a:lnTo>
                    <a:pt x="1127648" y="0"/>
                  </a:lnTo>
                  <a:lnTo>
                    <a:pt x="0" y="112764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4" name="object 41">
              <a:extLst>
                <a:ext uri="{FF2B5EF4-FFF2-40B4-BE49-F238E27FC236}">
                  <a16:creationId xmlns:a16="http://schemas.microsoft.com/office/drawing/2014/main" id="{B5DE3330-8E3F-4340-F3A8-FEFAC8954D72}"/>
                </a:ext>
              </a:extLst>
            </p:cNvPr>
            <p:cNvSpPr/>
            <p:nvPr/>
          </p:nvSpPr>
          <p:spPr>
            <a:xfrm>
              <a:off x="0" y="7093752"/>
              <a:ext cx="779145" cy="0"/>
            </a:xfrm>
            <a:custGeom>
              <a:avLst/>
              <a:gdLst/>
              <a:ahLst/>
              <a:cxnLst/>
              <a:rect l="l" t="t" r="r" b="b"/>
              <a:pathLst>
                <a:path w="779145">
                  <a:moveTo>
                    <a:pt x="0" y="0"/>
                  </a:moveTo>
                  <a:lnTo>
                    <a:pt x="778680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5" name="object 42">
              <a:extLst>
                <a:ext uri="{FF2B5EF4-FFF2-40B4-BE49-F238E27FC236}">
                  <a16:creationId xmlns:a16="http://schemas.microsoft.com/office/drawing/2014/main" id="{AA7CE337-D482-0CE8-1E3A-1F07CE3563CF}"/>
                </a:ext>
              </a:extLst>
            </p:cNvPr>
            <p:cNvSpPr/>
            <p:nvPr/>
          </p:nvSpPr>
          <p:spPr>
            <a:xfrm>
              <a:off x="295809" y="7030559"/>
              <a:ext cx="0" cy="466090"/>
            </a:xfrm>
            <a:custGeom>
              <a:avLst/>
              <a:gdLst/>
              <a:ahLst/>
              <a:cxnLst/>
              <a:rect l="l" t="t" r="r" b="b"/>
              <a:pathLst>
                <a:path h="466090">
                  <a:moveTo>
                    <a:pt x="0" y="465505"/>
                  </a:moveTo>
                  <a:lnTo>
                    <a:pt x="0" y="0"/>
                  </a:lnTo>
                  <a:lnTo>
                    <a:pt x="0" y="46550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6" name="object 43">
              <a:extLst>
                <a:ext uri="{FF2B5EF4-FFF2-40B4-BE49-F238E27FC236}">
                  <a16:creationId xmlns:a16="http://schemas.microsoft.com/office/drawing/2014/main" id="{797DB909-ADF2-4BBC-02FE-D630CE6749F8}"/>
                </a:ext>
              </a:extLst>
            </p:cNvPr>
            <p:cNvSpPr/>
            <p:nvPr/>
          </p:nvSpPr>
          <p:spPr>
            <a:xfrm>
              <a:off x="1553328" y="7340499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520611" y="0"/>
                  </a:moveTo>
                  <a:lnTo>
                    <a:pt x="0" y="520598"/>
                  </a:lnTo>
                  <a:lnTo>
                    <a:pt x="52061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7" name="object 44">
              <a:extLst>
                <a:ext uri="{FF2B5EF4-FFF2-40B4-BE49-F238E27FC236}">
                  <a16:creationId xmlns:a16="http://schemas.microsoft.com/office/drawing/2014/main" id="{3E9E5E92-E491-4952-9EC0-62F11A16C671}"/>
                </a:ext>
              </a:extLst>
            </p:cNvPr>
            <p:cNvSpPr/>
            <p:nvPr/>
          </p:nvSpPr>
          <p:spPr>
            <a:xfrm>
              <a:off x="1983197" y="7253673"/>
              <a:ext cx="0" cy="694690"/>
            </a:xfrm>
            <a:custGeom>
              <a:avLst/>
              <a:gdLst/>
              <a:ahLst/>
              <a:cxnLst/>
              <a:rect l="l" t="t" r="r" b="b"/>
              <a:pathLst>
                <a:path h="694690">
                  <a:moveTo>
                    <a:pt x="0" y="694245"/>
                  </a:moveTo>
                  <a:lnTo>
                    <a:pt x="0" y="0"/>
                  </a:lnTo>
                  <a:lnTo>
                    <a:pt x="0" y="694245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8" name="object 45">
              <a:extLst>
                <a:ext uri="{FF2B5EF4-FFF2-40B4-BE49-F238E27FC236}">
                  <a16:creationId xmlns:a16="http://schemas.microsoft.com/office/drawing/2014/main" id="{3DE968C6-607A-5A21-040A-DF28C7E85119}"/>
                </a:ext>
              </a:extLst>
            </p:cNvPr>
            <p:cNvSpPr/>
            <p:nvPr/>
          </p:nvSpPr>
          <p:spPr>
            <a:xfrm>
              <a:off x="692139" y="7431230"/>
              <a:ext cx="893444" cy="0"/>
            </a:xfrm>
            <a:custGeom>
              <a:avLst/>
              <a:gdLst/>
              <a:ahLst/>
              <a:cxnLst/>
              <a:rect l="l" t="t" r="r" b="b"/>
              <a:pathLst>
                <a:path w="893444">
                  <a:moveTo>
                    <a:pt x="893076" y="0"/>
                  </a:moveTo>
                  <a:lnTo>
                    <a:pt x="0" y="0"/>
                  </a:lnTo>
                  <a:lnTo>
                    <a:pt x="893076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9" name="object 46">
              <a:extLst>
                <a:ext uri="{FF2B5EF4-FFF2-40B4-BE49-F238E27FC236}">
                  <a16:creationId xmlns:a16="http://schemas.microsoft.com/office/drawing/2014/main" id="{2DB1DBC8-ECFB-56C6-F6E5-933EA57EC354}"/>
                </a:ext>
              </a:extLst>
            </p:cNvPr>
            <p:cNvSpPr/>
            <p:nvPr/>
          </p:nvSpPr>
          <p:spPr>
            <a:xfrm>
              <a:off x="1308238" y="7261899"/>
              <a:ext cx="0" cy="678180"/>
            </a:xfrm>
            <a:custGeom>
              <a:avLst/>
              <a:gdLst/>
              <a:ahLst/>
              <a:cxnLst/>
              <a:rect l="l" t="t" r="r" b="b"/>
              <a:pathLst>
                <a:path h="678179">
                  <a:moveTo>
                    <a:pt x="0" y="677786"/>
                  </a:moveTo>
                  <a:lnTo>
                    <a:pt x="0" y="0"/>
                  </a:lnTo>
                  <a:lnTo>
                    <a:pt x="0" y="677786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0" name="object 47">
              <a:extLst>
                <a:ext uri="{FF2B5EF4-FFF2-40B4-BE49-F238E27FC236}">
                  <a16:creationId xmlns:a16="http://schemas.microsoft.com/office/drawing/2014/main" id="{6B25C457-33E9-9BC4-CCBA-D7D9AA719BD0}"/>
                </a:ext>
              </a:extLst>
            </p:cNvPr>
            <p:cNvSpPr/>
            <p:nvPr/>
          </p:nvSpPr>
          <p:spPr>
            <a:xfrm>
              <a:off x="438142" y="7237728"/>
              <a:ext cx="726440" cy="726440"/>
            </a:xfrm>
            <a:custGeom>
              <a:avLst/>
              <a:gdLst/>
              <a:ahLst/>
              <a:cxnLst/>
              <a:rect l="l" t="t" r="r" b="b"/>
              <a:pathLst>
                <a:path w="726440" h="726440">
                  <a:moveTo>
                    <a:pt x="726109" y="0"/>
                  </a:moveTo>
                  <a:lnTo>
                    <a:pt x="0" y="726135"/>
                  </a:lnTo>
                  <a:lnTo>
                    <a:pt x="72610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1" name="object 48">
              <a:extLst>
                <a:ext uri="{FF2B5EF4-FFF2-40B4-BE49-F238E27FC236}">
                  <a16:creationId xmlns:a16="http://schemas.microsoft.com/office/drawing/2014/main" id="{2AC5D55F-8138-0A04-A1C2-1EC943B30C34}"/>
                </a:ext>
              </a:extLst>
            </p:cNvPr>
            <p:cNvSpPr/>
            <p:nvPr/>
          </p:nvSpPr>
          <p:spPr>
            <a:xfrm>
              <a:off x="259327" y="7770354"/>
              <a:ext cx="1083945" cy="0"/>
            </a:xfrm>
            <a:custGeom>
              <a:avLst/>
              <a:gdLst/>
              <a:ahLst/>
              <a:cxnLst/>
              <a:rect l="l" t="t" r="r" b="b"/>
              <a:pathLst>
                <a:path w="1083945">
                  <a:moveTo>
                    <a:pt x="0" y="0"/>
                  </a:moveTo>
                  <a:lnTo>
                    <a:pt x="1083729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2" name="object 49">
              <a:extLst>
                <a:ext uri="{FF2B5EF4-FFF2-40B4-BE49-F238E27FC236}">
                  <a16:creationId xmlns:a16="http://schemas.microsoft.com/office/drawing/2014/main" id="{A7730C4C-2F4D-F6F9-308D-FCBE82938E17}"/>
                </a:ext>
              </a:extLst>
            </p:cNvPr>
            <p:cNvSpPr/>
            <p:nvPr/>
          </p:nvSpPr>
          <p:spPr>
            <a:xfrm>
              <a:off x="0" y="7094721"/>
              <a:ext cx="970280" cy="970280"/>
            </a:xfrm>
            <a:custGeom>
              <a:avLst/>
              <a:gdLst/>
              <a:ahLst/>
              <a:cxnLst/>
              <a:rect l="l" t="t" r="r" b="b"/>
              <a:pathLst>
                <a:path w="970280" h="970279">
                  <a:moveTo>
                    <a:pt x="0" y="969814"/>
                  </a:moveTo>
                  <a:lnTo>
                    <a:pt x="969789" y="0"/>
                  </a:lnTo>
                  <a:lnTo>
                    <a:pt x="0" y="969814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3" name="object 50">
              <a:extLst>
                <a:ext uri="{FF2B5EF4-FFF2-40B4-BE49-F238E27FC236}">
                  <a16:creationId xmlns:a16="http://schemas.microsoft.com/office/drawing/2014/main" id="{BA0A9D5D-E7CC-60E2-1DB1-0ACD259D6771}"/>
                </a:ext>
              </a:extLst>
            </p:cNvPr>
            <p:cNvSpPr/>
            <p:nvPr/>
          </p:nvSpPr>
          <p:spPr>
            <a:xfrm>
              <a:off x="0" y="7770359"/>
              <a:ext cx="238125" cy="0"/>
            </a:xfrm>
            <a:custGeom>
              <a:avLst/>
              <a:gdLst/>
              <a:ahLst/>
              <a:cxnLst/>
              <a:rect l="l" t="t" r="r" b="b"/>
              <a:pathLst>
                <a:path w="238125">
                  <a:moveTo>
                    <a:pt x="0" y="0"/>
                  </a:moveTo>
                  <a:lnTo>
                    <a:pt x="237705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4" name="object 51">
              <a:extLst>
                <a:ext uri="{FF2B5EF4-FFF2-40B4-BE49-F238E27FC236}">
                  <a16:creationId xmlns:a16="http://schemas.microsoft.com/office/drawing/2014/main" id="{A0CD59CC-6238-1F54-24C9-91FEA40E5296}"/>
                </a:ext>
              </a:extLst>
            </p:cNvPr>
            <p:cNvSpPr/>
            <p:nvPr/>
          </p:nvSpPr>
          <p:spPr>
            <a:xfrm>
              <a:off x="808415" y="7608007"/>
              <a:ext cx="621665" cy="621665"/>
            </a:xfrm>
            <a:custGeom>
              <a:avLst/>
              <a:gdLst/>
              <a:ahLst/>
              <a:cxnLst/>
              <a:rect l="l" t="t" r="r" b="b"/>
              <a:pathLst>
                <a:path w="621665" h="621665">
                  <a:moveTo>
                    <a:pt x="621580" y="621592"/>
                  </a:moveTo>
                  <a:lnTo>
                    <a:pt x="0" y="0"/>
                  </a:lnTo>
                  <a:lnTo>
                    <a:pt x="621580" y="62159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5" name="object 52">
              <a:extLst>
                <a:ext uri="{FF2B5EF4-FFF2-40B4-BE49-F238E27FC236}">
                  <a16:creationId xmlns:a16="http://schemas.microsoft.com/office/drawing/2014/main" id="{19FE2A30-512A-4CD6-678A-C5763314CD1F}"/>
                </a:ext>
              </a:extLst>
            </p:cNvPr>
            <p:cNvSpPr/>
            <p:nvPr/>
          </p:nvSpPr>
          <p:spPr>
            <a:xfrm>
              <a:off x="570997" y="8107837"/>
              <a:ext cx="1135380" cy="0"/>
            </a:xfrm>
            <a:custGeom>
              <a:avLst/>
              <a:gdLst/>
              <a:ahLst/>
              <a:cxnLst/>
              <a:rect l="l" t="t" r="r" b="b"/>
              <a:pathLst>
                <a:path w="1135380">
                  <a:moveTo>
                    <a:pt x="0" y="0"/>
                  </a:moveTo>
                  <a:lnTo>
                    <a:pt x="1135367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6" name="object 53">
              <a:extLst>
                <a:ext uri="{FF2B5EF4-FFF2-40B4-BE49-F238E27FC236}">
                  <a16:creationId xmlns:a16="http://schemas.microsoft.com/office/drawing/2014/main" id="{7781876B-A22A-CB0F-019B-5228F5214701}"/>
                </a:ext>
              </a:extLst>
            </p:cNvPr>
            <p:cNvSpPr/>
            <p:nvPr/>
          </p:nvSpPr>
          <p:spPr>
            <a:xfrm>
              <a:off x="969125" y="7460378"/>
              <a:ext cx="0" cy="769620"/>
            </a:xfrm>
            <a:custGeom>
              <a:avLst/>
              <a:gdLst/>
              <a:ahLst/>
              <a:cxnLst/>
              <a:rect l="l" t="t" r="r" b="b"/>
              <a:pathLst>
                <a:path h="769620">
                  <a:moveTo>
                    <a:pt x="0" y="769221"/>
                  </a:moveTo>
                  <a:lnTo>
                    <a:pt x="0" y="0"/>
                  </a:lnTo>
                  <a:lnTo>
                    <a:pt x="0" y="76922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7" name="object 54">
              <a:extLst>
                <a:ext uri="{FF2B5EF4-FFF2-40B4-BE49-F238E27FC236}">
                  <a16:creationId xmlns:a16="http://schemas.microsoft.com/office/drawing/2014/main" id="{16C740B1-A24B-1499-07F7-CCD34D26E6B9}"/>
                </a:ext>
              </a:extLst>
            </p:cNvPr>
            <p:cNvSpPr/>
            <p:nvPr/>
          </p:nvSpPr>
          <p:spPr>
            <a:xfrm>
              <a:off x="295809" y="7441473"/>
              <a:ext cx="0" cy="788670"/>
            </a:xfrm>
            <a:custGeom>
              <a:avLst/>
              <a:gdLst/>
              <a:ahLst/>
              <a:cxnLst/>
              <a:rect l="l" t="t" r="r" b="b"/>
              <a:pathLst>
                <a:path h="788670">
                  <a:moveTo>
                    <a:pt x="0" y="788126"/>
                  </a:moveTo>
                  <a:lnTo>
                    <a:pt x="0" y="0"/>
                  </a:lnTo>
                  <a:lnTo>
                    <a:pt x="0" y="788126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8" name="object 55">
              <a:extLst>
                <a:ext uri="{FF2B5EF4-FFF2-40B4-BE49-F238E27FC236}">
                  <a16:creationId xmlns:a16="http://schemas.microsoft.com/office/drawing/2014/main" id="{FD1DAE07-02ED-987E-4E86-C92FD964F701}"/>
                </a:ext>
              </a:extLst>
            </p:cNvPr>
            <p:cNvSpPr/>
            <p:nvPr/>
          </p:nvSpPr>
          <p:spPr>
            <a:xfrm>
              <a:off x="0" y="8107833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10">
                  <a:moveTo>
                    <a:pt x="0" y="0"/>
                  </a:moveTo>
                  <a:lnTo>
                    <a:pt x="626049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9" name="object 56">
              <a:extLst>
                <a:ext uri="{FF2B5EF4-FFF2-40B4-BE49-F238E27FC236}">
                  <a16:creationId xmlns:a16="http://schemas.microsoft.com/office/drawing/2014/main" id="{7A8B4EF8-C2FA-DFBF-A835-98A29857BEA3}"/>
                </a:ext>
              </a:extLst>
            </p:cNvPr>
            <p:cNvSpPr/>
            <p:nvPr/>
          </p:nvSpPr>
          <p:spPr>
            <a:xfrm>
              <a:off x="0" y="8107833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778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0" name="object 57">
              <a:extLst>
                <a:ext uri="{FF2B5EF4-FFF2-40B4-BE49-F238E27FC236}">
                  <a16:creationId xmlns:a16="http://schemas.microsoft.com/office/drawing/2014/main" id="{A27AEFF1-EBDA-EFF4-31D9-72BCD662D39E}"/>
                </a:ext>
              </a:extLst>
            </p:cNvPr>
            <p:cNvSpPr/>
            <p:nvPr/>
          </p:nvSpPr>
          <p:spPr>
            <a:xfrm>
              <a:off x="1201351" y="8000957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4" h="229234">
                  <a:moveTo>
                    <a:pt x="228647" y="228641"/>
                  </a:moveTo>
                  <a:lnTo>
                    <a:pt x="0" y="0"/>
                  </a:lnTo>
                  <a:lnTo>
                    <a:pt x="228647" y="22864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1" name="object 58">
              <a:extLst>
                <a:ext uri="{FF2B5EF4-FFF2-40B4-BE49-F238E27FC236}">
                  <a16:creationId xmlns:a16="http://schemas.microsoft.com/office/drawing/2014/main" id="{EA53AE10-60DC-DF2A-37DF-3D1D06AB4330}"/>
                </a:ext>
              </a:extLst>
            </p:cNvPr>
            <p:cNvSpPr/>
            <p:nvPr/>
          </p:nvSpPr>
          <p:spPr>
            <a:xfrm>
              <a:off x="970749" y="8094706"/>
              <a:ext cx="0" cy="135255"/>
            </a:xfrm>
            <a:custGeom>
              <a:avLst/>
              <a:gdLst/>
              <a:ahLst/>
              <a:cxnLst/>
              <a:rect l="l" t="t" r="r" b="b"/>
              <a:pathLst>
                <a:path h="135254">
                  <a:moveTo>
                    <a:pt x="0" y="134893"/>
                  </a:moveTo>
                  <a:lnTo>
                    <a:pt x="0" y="0"/>
                  </a:lnTo>
                  <a:lnTo>
                    <a:pt x="0" y="13489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2" name="object 59">
              <a:extLst>
                <a:ext uri="{FF2B5EF4-FFF2-40B4-BE49-F238E27FC236}">
                  <a16:creationId xmlns:a16="http://schemas.microsoft.com/office/drawing/2014/main" id="{EB20CE31-C9F9-7198-7100-6BD80C138509}"/>
                </a:ext>
              </a:extLst>
            </p:cNvPr>
            <p:cNvSpPr/>
            <p:nvPr/>
          </p:nvSpPr>
          <p:spPr>
            <a:xfrm>
              <a:off x="0" y="8106195"/>
              <a:ext cx="1024890" cy="0"/>
            </a:xfrm>
            <a:custGeom>
              <a:avLst/>
              <a:gdLst/>
              <a:ahLst/>
              <a:cxnLst/>
              <a:rect l="l" t="t" r="r" b="b"/>
              <a:pathLst>
                <a:path w="1024890">
                  <a:moveTo>
                    <a:pt x="0" y="0"/>
                  </a:moveTo>
                  <a:lnTo>
                    <a:pt x="1024742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3" name="object 60">
              <a:extLst>
                <a:ext uri="{FF2B5EF4-FFF2-40B4-BE49-F238E27FC236}">
                  <a16:creationId xmlns:a16="http://schemas.microsoft.com/office/drawing/2014/main" id="{6ED8C6CE-F3C5-EA4F-0261-483F534FBC25}"/>
                </a:ext>
              </a:extLst>
            </p:cNvPr>
            <p:cNvSpPr/>
            <p:nvPr/>
          </p:nvSpPr>
          <p:spPr>
            <a:xfrm>
              <a:off x="0" y="8149516"/>
              <a:ext cx="80645" cy="80645"/>
            </a:xfrm>
            <a:custGeom>
              <a:avLst/>
              <a:gdLst/>
              <a:ahLst/>
              <a:cxnLst/>
              <a:rect l="l" t="t" r="r" b="b"/>
              <a:pathLst>
                <a:path w="80645" h="80645">
                  <a:moveTo>
                    <a:pt x="0" y="0"/>
                  </a:moveTo>
                  <a:lnTo>
                    <a:pt x="80085" y="80083"/>
                  </a:lnTo>
                </a:path>
                <a:path w="80645" h="80645">
                  <a:moveTo>
                    <a:pt x="80085" y="80083"/>
                  </a:move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4" name="object 61">
              <a:extLst>
                <a:ext uri="{FF2B5EF4-FFF2-40B4-BE49-F238E27FC236}">
                  <a16:creationId xmlns:a16="http://schemas.microsoft.com/office/drawing/2014/main" id="{F7E36B62-4A45-F124-9B2B-AF530822D620}"/>
                </a:ext>
              </a:extLst>
            </p:cNvPr>
            <p:cNvSpPr/>
            <p:nvPr/>
          </p:nvSpPr>
          <p:spPr>
            <a:xfrm>
              <a:off x="295809" y="7638541"/>
              <a:ext cx="0" cy="591185"/>
            </a:xfrm>
            <a:custGeom>
              <a:avLst/>
              <a:gdLst/>
              <a:ahLst/>
              <a:cxnLst/>
              <a:rect l="l" t="t" r="r" b="b"/>
              <a:pathLst>
                <a:path h="591184">
                  <a:moveTo>
                    <a:pt x="0" y="591058"/>
                  </a:moveTo>
                  <a:lnTo>
                    <a:pt x="0" y="0"/>
                  </a:lnTo>
                  <a:lnTo>
                    <a:pt x="0" y="59105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5" name="object 62">
              <a:extLst>
                <a:ext uri="{FF2B5EF4-FFF2-40B4-BE49-F238E27FC236}">
                  <a16:creationId xmlns:a16="http://schemas.microsoft.com/office/drawing/2014/main" id="{4F086218-6E4E-6471-7625-CD1C2AED2BF9}"/>
                </a:ext>
              </a:extLst>
            </p:cNvPr>
            <p:cNvSpPr/>
            <p:nvPr/>
          </p:nvSpPr>
          <p:spPr>
            <a:xfrm>
              <a:off x="1644064" y="8072786"/>
              <a:ext cx="0" cy="156845"/>
            </a:xfrm>
            <a:custGeom>
              <a:avLst/>
              <a:gdLst/>
              <a:ahLst/>
              <a:cxnLst/>
              <a:rect l="l" t="t" r="r" b="b"/>
              <a:pathLst>
                <a:path h="156845">
                  <a:moveTo>
                    <a:pt x="0" y="156813"/>
                  </a:moveTo>
                  <a:lnTo>
                    <a:pt x="0" y="0"/>
                  </a:lnTo>
                  <a:lnTo>
                    <a:pt x="0" y="15681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6" name="object 63">
              <a:extLst>
                <a:ext uri="{FF2B5EF4-FFF2-40B4-BE49-F238E27FC236}">
                  <a16:creationId xmlns:a16="http://schemas.microsoft.com/office/drawing/2014/main" id="{2C60E481-712A-054E-12A1-6C6D40D2C5AA}"/>
                </a:ext>
              </a:extLst>
            </p:cNvPr>
            <p:cNvSpPr/>
            <p:nvPr/>
          </p:nvSpPr>
          <p:spPr>
            <a:xfrm>
              <a:off x="1306595" y="7960347"/>
              <a:ext cx="0" cy="269875"/>
            </a:xfrm>
            <a:custGeom>
              <a:avLst/>
              <a:gdLst/>
              <a:ahLst/>
              <a:cxnLst/>
              <a:rect l="l" t="t" r="r" b="b"/>
              <a:pathLst>
                <a:path h="269875">
                  <a:moveTo>
                    <a:pt x="0" y="269252"/>
                  </a:moveTo>
                  <a:lnTo>
                    <a:pt x="0" y="0"/>
                  </a:lnTo>
                  <a:lnTo>
                    <a:pt x="0" y="269252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7" name="object 64">
              <a:extLst>
                <a:ext uri="{FF2B5EF4-FFF2-40B4-BE49-F238E27FC236}">
                  <a16:creationId xmlns:a16="http://schemas.microsoft.com/office/drawing/2014/main" id="{1749F518-FFE0-85A6-B9E4-9DEBEA3994D5}"/>
                </a:ext>
              </a:extLst>
            </p:cNvPr>
            <p:cNvSpPr/>
            <p:nvPr/>
          </p:nvSpPr>
          <p:spPr>
            <a:xfrm>
              <a:off x="1522317" y="8056591"/>
              <a:ext cx="173355" cy="173355"/>
            </a:xfrm>
            <a:custGeom>
              <a:avLst/>
              <a:gdLst/>
              <a:ahLst/>
              <a:cxnLst/>
              <a:rect l="l" t="t" r="r" b="b"/>
              <a:pathLst>
                <a:path w="173355" h="173354">
                  <a:moveTo>
                    <a:pt x="0" y="173008"/>
                  </a:moveTo>
                  <a:lnTo>
                    <a:pt x="173018" y="0"/>
                  </a:lnTo>
                  <a:lnTo>
                    <a:pt x="0" y="17300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8" name="object 65">
              <a:extLst>
                <a:ext uri="{FF2B5EF4-FFF2-40B4-BE49-F238E27FC236}">
                  <a16:creationId xmlns:a16="http://schemas.microsoft.com/office/drawing/2014/main" id="{7912BE3C-61CB-E9F5-2E2F-299A9E42014C}"/>
                </a:ext>
              </a:extLst>
            </p:cNvPr>
            <p:cNvSpPr/>
            <p:nvPr/>
          </p:nvSpPr>
          <p:spPr>
            <a:xfrm>
              <a:off x="509895" y="8142954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86645"/>
                  </a:moveTo>
                  <a:lnTo>
                    <a:pt x="86651" y="0"/>
                  </a:lnTo>
                  <a:lnTo>
                    <a:pt x="0" y="86645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9" name="object 66">
              <a:extLst>
                <a:ext uri="{FF2B5EF4-FFF2-40B4-BE49-F238E27FC236}">
                  <a16:creationId xmlns:a16="http://schemas.microsoft.com/office/drawing/2014/main" id="{769D61BC-A4AB-DAAE-B298-DEBC0A6FC144}"/>
                </a:ext>
              </a:extLst>
            </p:cNvPr>
            <p:cNvSpPr/>
            <p:nvPr/>
          </p:nvSpPr>
          <p:spPr>
            <a:xfrm>
              <a:off x="275259" y="6398780"/>
              <a:ext cx="1726564" cy="1728470"/>
            </a:xfrm>
            <a:custGeom>
              <a:avLst/>
              <a:gdLst/>
              <a:ahLst/>
              <a:cxnLst/>
              <a:rect l="l" t="t" r="r" b="b"/>
              <a:pathLst>
                <a:path w="1726564" h="1728470">
                  <a:moveTo>
                    <a:pt x="33921" y="11734"/>
                  </a:moveTo>
                  <a:lnTo>
                    <a:pt x="27190" y="5003"/>
                  </a:lnTo>
                  <a:lnTo>
                    <a:pt x="10591" y="5003"/>
                  </a:lnTo>
                  <a:lnTo>
                    <a:pt x="3873" y="11734"/>
                  </a:lnTo>
                  <a:lnTo>
                    <a:pt x="3873" y="28333"/>
                  </a:lnTo>
                  <a:lnTo>
                    <a:pt x="10591" y="35052"/>
                  </a:lnTo>
                  <a:lnTo>
                    <a:pt x="18897" y="35052"/>
                  </a:lnTo>
                  <a:lnTo>
                    <a:pt x="27190" y="35052"/>
                  </a:lnTo>
                  <a:lnTo>
                    <a:pt x="33921" y="28333"/>
                  </a:lnTo>
                  <a:lnTo>
                    <a:pt x="33921" y="11734"/>
                  </a:lnTo>
                  <a:close/>
                </a:path>
                <a:path w="1726564" h="1728470">
                  <a:moveTo>
                    <a:pt x="34188" y="1025664"/>
                  </a:moveTo>
                  <a:lnTo>
                    <a:pt x="27330" y="1018819"/>
                  </a:lnTo>
                  <a:lnTo>
                    <a:pt x="10464" y="1018819"/>
                  </a:lnTo>
                  <a:lnTo>
                    <a:pt x="3606" y="1025664"/>
                  </a:lnTo>
                  <a:lnTo>
                    <a:pt x="3606" y="1042543"/>
                  </a:lnTo>
                  <a:lnTo>
                    <a:pt x="10464" y="1049375"/>
                  </a:lnTo>
                  <a:lnTo>
                    <a:pt x="18897" y="1049375"/>
                  </a:lnTo>
                  <a:lnTo>
                    <a:pt x="27330" y="1049375"/>
                  </a:lnTo>
                  <a:lnTo>
                    <a:pt x="34188" y="1042543"/>
                  </a:lnTo>
                  <a:lnTo>
                    <a:pt x="34188" y="1025664"/>
                  </a:lnTo>
                  <a:close/>
                </a:path>
                <a:path w="1726564" h="1728470">
                  <a:moveTo>
                    <a:pt x="37325" y="1698155"/>
                  </a:moveTo>
                  <a:lnTo>
                    <a:pt x="29806" y="1690636"/>
                  </a:lnTo>
                  <a:lnTo>
                    <a:pt x="11290" y="1690636"/>
                  </a:lnTo>
                  <a:lnTo>
                    <a:pt x="3771" y="1698155"/>
                  </a:lnTo>
                  <a:lnTo>
                    <a:pt x="3771" y="1716684"/>
                  </a:lnTo>
                  <a:lnTo>
                    <a:pt x="11290" y="1724202"/>
                  </a:lnTo>
                  <a:lnTo>
                    <a:pt x="20548" y="1724202"/>
                  </a:lnTo>
                  <a:lnTo>
                    <a:pt x="29806" y="1724202"/>
                  </a:lnTo>
                  <a:lnTo>
                    <a:pt x="37325" y="1716684"/>
                  </a:lnTo>
                  <a:lnTo>
                    <a:pt x="37325" y="1698155"/>
                  </a:lnTo>
                  <a:close/>
                </a:path>
                <a:path w="1726564" h="1728470">
                  <a:moveTo>
                    <a:pt x="37795" y="696620"/>
                  </a:moveTo>
                  <a:lnTo>
                    <a:pt x="36309" y="689267"/>
                  </a:lnTo>
                  <a:lnTo>
                    <a:pt x="32258" y="683260"/>
                  </a:lnTo>
                  <a:lnTo>
                    <a:pt x="26250" y="679221"/>
                  </a:lnTo>
                  <a:lnTo>
                    <a:pt x="18897" y="677735"/>
                  </a:lnTo>
                  <a:lnTo>
                    <a:pt x="11544" y="679221"/>
                  </a:lnTo>
                  <a:lnTo>
                    <a:pt x="5537" y="683260"/>
                  </a:lnTo>
                  <a:lnTo>
                    <a:pt x="1485" y="689267"/>
                  </a:lnTo>
                  <a:lnTo>
                    <a:pt x="0" y="696620"/>
                  </a:lnTo>
                  <a:lnTo>
                    <a:pt x="1485" y="703973"/>
                  </a:lnTo>
                  <a:lnTo>
                    <a:pt x="5537" y="709980"/>
                  </a:lnTo>
                  <a:lnTo>
                    <a:pt x="11544" y="714032"/>
                  </a:lnTo>
                  <a:lnTo>
                    <a:pt x="18897" y="715518"/>
                  </a:lnTo>
                  <a:lnTo>
                    <a:pt x="26250" y="714032"/>
                  </a:lnTo>
                  <a:lnTo>
                    <a:pt x="32258" y="709980"/>
                  </a:lnTo>
                  <a:lnTo>
                    <a:pt x="36309" y="703973"/>
                  </a:lnTo>
                  <a:lnTo>
                    <a:pt x="37795" y="696620"/>
                  </a:lnTo>
                  <a:close/>
                </a:path>
                <a:path w="1726564" h="1728470">
                  <a:moveTo>
                    <a:pt x="38341" y="347687"/>
                  </a:moveTo>
                  <a:lnTo>
                    <a:pt x="30365" y="339737"/>
                  </a:lnTo>
                  <a:lnTo>
                    <a:pt x="10731" y="339737"/>
                  </a:lnTo>
                  <a:lnTo>
                    <a:pt x="2755" y="347687"/>
                  </a:lnTo>
                  <a:lnTo>
                    <a:pt x="2755" y="359079"/>
                  </a:lnTo>
                  <a:lnTo>
                    <a:pt x="3022" y="360578"/>
                  </a:lnTo>
                  <a:lnTo>
                    <a:pt x="3416" y="362013"/>
                  </a:lnTo>
                  <a:lnTo>
                    <a:pt x="4775" y="370281"/>
                  </a:lnTo>
                  <a:lnTo>
                    <a:pt x="11912" y="376580"/>
                  </a:lnTo>
                  <a:lnTo>
                    <a:pt x="20548" y="376580"/>
                  </a:lnTo>
                  <a:lnTo>
                    <a:pt x="29184" y="376580"/>
                  </a:lnTo>
                  <a:lnTo>
                    <a:pt x="36309" y="370281"/>
                  </a:lnTo>
                  <a:lnTo>
                    <a:pt x="37680" y="362013"/>
                  </a:lnTo>
                  <a:lnTo>
                    <a:pt x="38074" y="360578"/>
                  </a:lnTo>
                  <a:lnTo>
                    <a:pt x="38341" y="359079"/>
                  </a:lnTo>
                  <a:lnTo>
                    <a:pt x="38341" y="347687"/>
                  </a:lnTo>
                  <a:close/>
                </a:path>
                <a:path w="1726564" h="1728470">
                  <a:moveTo>
                    <a:pt x="40601" y="1369949"/>
                  </a:moveTo>
                  <a:lnTo>
                    <a:pt x="39027" y="1362138"/>
                  </a:lnTo>
                  <a:lnTo>
                    <a:pt x="34721" y="1355763"/>
                  </a:lnTo>
                  <a:lnTo>
                    <a:pt x="28346" y="1351470"/>
                  </a:lnTo>
                  <a:lnTo>
                    <a:pt x="20548" y="1349895"/>
                  </a:lnTo>
                  <a:lnTo>
                    <a:pt x="12738" y="1351470"/>
                  </a:lnTo>
                  <a:lnTo>
                    <a:pt x="6362" y="1355763"/>
                  </a:lnTo>
                  <a:lnTo>
                    <a:pt x="2070" y="1362138"/>
                  </a:lnTo>
                  <a:lnTo>
                    <a:pt x="495" y="1369949"/>
                  </a:lnTo>
                  <a:lnTo>
                    <a:pt x="2070" y="1377746"/>
                  </a:lnTo>
                  <a:lnTo>
                    <a:pt x="6362" y="1384109"/>
                  </a:lnTo>
                  <a:lnTo>
                    <a:pt x="12738" y="1388414"/>
                  </a:lnTo>
                  <a:lnTo>
                    <a:pt x="20548" y="1389989"/>
                  </a:lnTo>
                  <a:lnTo>
                    <a:pt x="28346" y="1388414"/>
                  </a:lnTo>
                  <a:lnTo>
                    <a:pt x="34721" y="1384109"/>
                  </a:lnTo>
                  <a:lnTo>
                    <a:pt x="39027" y="1377746"/>
                  </a:lnTo>
                  <a:lnTo>
                    <a:pt x="40601" y="1369949"/>
                  </a:lnTo>
                  <a:close/>
                </a:path>
                <a:path w="1726564" h="1728470">
                  <a:moveTo>
                    <a:pt x="370624" y="688009"/>
                  </a:moveTo>
                  <a:lnTo>
                    <a:pt x="364985" y="682371"/>
                  </a:lnTo>
                  <a:lnTo>
                    <a:pt x="358013" y="682371"/>
                  </a:lnTo>
                  <a:lnTo>
                    <a:pt x="351053" y="682371"/>
                  </a:lnTo>
                  <a:lnTo>
                    <a:pt x="345401" y="688009"/>
                  </a:lnTo>
                  <a:lnTo>
                    <a:pt x="345401" y="701941"/>
                  </a:lnTo>
                  <a:lnTo>
                    <a:pt x="351053" y="707580"/>
                  </a:lnTo>
                  <a:lnTo>
                    <a:pt x="364985" y="707580"/>
                  </a:lnTo>
                  <a:lnTo>
                    <a:pt x="370624" y="701941"/>
                  </a:lnTo>
                  <a:lnTo>
                    <a:pt x="370624" y="688009"/>
                  </a:lnTo>
                  <a:close/>
                </a:path>
                <a:path w="1726564" h="1728470">
                  <a:moveTo>
                    <a:pt x="371729" y="1363103"/>
                  </a:moveTo>
                  <a:lnTo>
                    <a:pt x="364845" y="1356233"/>
                  </a:lnTo>
                  <a:lnTo>
                    <a:pt x="356374" y="1356233"/>
                  </a:lnTo>
                  <a:lnTo>
                    <a:pt x="347903" y="1356233"/>
                  </a:lnTo>
                  <a:lnTo>
                    <a:pt x="341020" y="1363103"/>
                  </a:lnTo>
                  <a:lnTo>
                    <a:pt x="341020" y="1380058"/>
                  </a:lnTo>
                  <a:lnTo>
                    <a:pt x="347903" y="1386928"/>
                  </a:lnTo>
                  <a:lnTo>
                    <a:pt x="364845" y="1386928"/>
                  </a:lnTo>
                  <a:lnTo>
                    <a:pt x="371729" y="1380058"/>
                  </a:lnTo>
                  <a:lnTo>
                    <a:pt x="371729" y="1363103"/>
                  </a:lnTo>
                  <a:close/>
                </a:path>
                <a:path w="1726564" h="1728470">
                  <a:moveTo>
                    <a:pt x="374459" y="354393"/>
                  </a:moveTo>
                  <a:lnTo>
                    <a:pt x="372414" y="350151"/>
                  </a:lnTo>
                  <a:lnTo>
                    <a:pt x="369201" y="347154"/>
                  </a:lnTo>
                  <a:lnTo>
                    <a:pt x="366407" y="344144"/>
                  </a:lnTo>
                  <a:lnTo>
                    <a:pt x="362445" y="342226"/>
                  </a:lnTo>
                  <a:lnTo>
                    <a:pt x="353580" y="342226"/>
                  </a:lnTo>
                  <a:lnTo>
                    <a:pt x="349618" y="344144"/>
                  </a:lnTo>
                  <a:lnTo>
                    <a:pt x="346811" y="347154"/>
                  </a:lnTo>
                  <a:lnTo>
                    <a:pt x="344347" y="349465"/>
                  </a:lnTo>
                  <a:lnTo>
                    <a:pt x="342569" y="352488"/>
                  </a:lnTo>
                  <a:lnTo>
                    <a:pt x="341655" y="356984"/>
                  </a:lnTo>
                  <a:lnTo>
                    <a:pt x="341515" y="358038"/>
                  </a:lnTo>
                  <a:lnTo>
                    <a:pt x="341515" y="360248"/>
                  </a:lnTo>
                  <a:lnTo>
                    <a:pt x="341655" y="361315"/>
                  </a:lnTo>
                  <a:lnTo>
                    <a:pt x="341884" y="362356"/>
                  </a:lnTo>
                  <a:lnTo>
                    <a:pt x="343369" y="369912"/>
                  </a:lnTo>
                  <a:lnTo>
                    <a:pt x="350024" y="375602"/>
                  </a:lnTo>
                  <a:lnTo>
                    <a:pt x="367093" y="375602"/>
                  </a:lnTo>
                  <a:lnTo>
                    <a:pt x="374459" y="368249"/>
                  </a:lnTo>
                  <a:lnTo>
                    <a:pt x="374459" y="354393"/>
                  </a:lnTo>
                  <a:close/>
                </a:path>
                <a:path w="1726564" h="1728470">
                  <a:moveTo>
                    <a:pt x="376428" y="1034110"/>
                  </a:moveTo>
                  <a:lnTo>
                    <a:pt x="374853" y="1026299"/>
                  </a:lnTo>
                  <a:lnTo>
                    <a:pt x="370547" y="1019924"/>
                  </a:lnTo>
                  <a:lnTo>
                    <a:pt x="364172" y="1015619"/>
                  </a:lnTo>
                  <a:lnTo>
                    <a:pt x="356374" y="1014044"/>
                  </a:lnTo>
                  <a:lnTo>
                    <a:pt x="348564" y="1015619"/>
                  </a:lnTo>
                  <a:lnTo>
                    <a:pt x="342188" y="1019924"/>
                  </a:lnTo>
                  <a:lnTo>
                    <a:pt x="337896" y="1026299"/>
                  </a:lnTo>
                  <a:lnTo>
                    <a:pt x="336321" y="1034110"/>
                  </a:lnTo>
                  <a:lnTo>
                    <a:pt x="337896" y="1041920"/>
                  </a:lnTo>
                  <a:lnTo>
                    <a:pt x="342188" y="1048296"/>
                  </a:lnTo>
                  <a:lnTo>
                    <a:pt x="348564" y="1052588"/>
                  </a:lnTo>
                  <a:lnTo>
                    <a:pt x="356374" y="1054163"/>
                  </a:lnTo>
                  <a:lnTo>
                    <a:pt x="364172" y="1052588"/>
                  </a:lnTo>
                  <a:lnTo>
                    <a:pt x="370547" y="1048296"/>
                  </a:lnTo>
                  <a:lnTo>
                    <a:pt x="374853" y="1041920"/>
                  </a:lnTo>
                  <a:lnTo>
                    <a:pt x="376428" y="1034110"/>
                  </a:lnTo>
                  <a:close/>
                </a:path>
                <a:path w="1726564" h="1728470">
                  <a:moveTo>
                    <a:pt x="710336" y="349313"/>
                  </a:moveTo>
                  <a:lnTo>
                    <a:pt x="703681" y="342671"/>
                  </a:lnTo>
                  <a:lnTo>
                    <a:pt x="695490" y="342671"/>
                  </a:lnTo>
                  <a:lnTo>
                    <a:pt x="694817" y="342646"/>
                  </a:lnTo>
                  <a:lnTo>
                    <a:pt x="694359" y="342544"/>
                  </a:lnTo>
                  <a:lnTo>
                    <a:pt x="685596" y="342544"/>
                  </a:lnTo>
                  <a:lnTo>
                    <a:pt x="678903" y="349237"/>
                  </a:lnTo>
                  <a:lnTo>
                    <a:pt x="678903" y="363359"/>
                  </a:lnTo>
                  <a:lnTo>
                    <a:pt x="682294" y="368388"/>
                  </a:lnTo>
                  <a:lnTo>
                    <a:pt x="687184" y="370827"/>
                  </a:lnTo>
                  <a:lnTo>
                    <a:pt x="689533" y="372503"/>
                  </a:lnTo>
                  <a:lnTo>
                    <a:pt x="692391" y="373519"/>
                  </a:lnTo>
                  <a:lnTo>
                    <a:pt x="702424" y="373519"/>
                  </a:lnTo>
                  <a:lnTo>
                    <a:pt x="708228" y="368592"/>
                  </a:lnTo>
                  <a:lnTo>
                    <a:pt x="709561" y="362038"/>
                  </a:lnTo>
                  <a:lnTo>
                    <a:pt x="710018" y="360603"/>
                  </a:lnTo>
                  <a:lnTo>
                    <a:pt x="710336" y="359105"/>
                  </a:lnTo>
                  <a:lnTo>
                    <a:pt x="710336" y="349313"/>
                  </a:lnTo>
                  <a:close/>
                </a:path>
                <a:path w="1726564" h="1728470">
                  <a:moveTo>
                    <a:pt x="712343" y="694982"/>
                  </a:moveTo>
                  <a:lnTo>
                    <a:pt x="710882" y="687793"/>
                  </a:lnTo>
                  <a:lnTo>
                    <a:pt x="706920" y="681926"/>
                  </a:lnTo>
                  <a:lnTo>
                    <a:pt x="701052" y="677964"/>
                  </a:lnTo>
                  <a:lnTo>
                    <a:pt x="693864" y="676516"/>
                  </a:lnTo>
                  <a:lnTo>
                    <a:pt x="686663" y="677964"/>
                  </a:lnTo>
                  <a:lnTo>
                    <a:pt x="680796" y="681926"/>
                  </a:lnTo>
                  <a:lnTo>
                    <a:pt x="676833" y="687793"/>
                  </a:lnTo>
                  <a:lnTo>
                    <a:pt x="675386" y="694982"/>
                  </a:lnTo>
                  <a:lnTo>
                    <a:pt x="676833" y="702170"/>
                  </a:lnTo>
                  <a:lnTo>
                    <a:pt x="680796" y="708037"/>
                  </a:lnTo>
                  <a:lnTo>
                    <a:pt x="686663" y="711987"/>
                  </a:lnTo>
                  <a:lnTo>
                    <a:pt x="693864" y="713447"/>
                  </a:lnTo>
                  <a:lnTo>
                    <a:pt x="701052" y="711987"/>
                  </a:lnTo>
                  <a:lnTo>
                    <a:pt x="706920" y="708037"/>
                  </a:lnTo>
                  <a:lnTo>
                    <a:pt x="710882" y="702170"/>
                  </a:lnTo>
                  <a:lnTo>
                    <a:pt x="712343" y="694982"/>
                  </a:lnTo>
                  <a:close/>
                </a:path>
                <a:path w="1726564" h="1728470">
                  <a:moveTo>
                    <a:pt x="713105" y="11252"/>
                  </a:moveTo>
                  <a:lnTo>
                    <a:pt x="706653" y="4051"/>
                  </a:lnTo>
                  <a:lnTo>
                    <a:pt x="698258" y="2705"/>
                  </a:lnTo>
                  <a:lnTo>
                    <a:pt x="696836" y="2349"/>
                  </a:lnTo>
                  <a:lnTo>
                    <a:pt x="695388" y="2108"/>
                  </a:lnTo>
                  <a:lnTo>
                    <a:pt x="683971" y="2108"/>
                  </a:lnTo>
                  <a:lnTo>
                    <a:pt x="675944" y="10134"/>
                  </a:lnTo>
                  <a:lnTo>
                    <a:pt x="675944" y="29921"/>
                  </a:lnTo>
                  <a:lnTo>
                    <a:pt x="683971" y="37947"/>
                  </a:lnTo>
                  <a:lnTo>
                    <a:pt x="693864" y="37947"/>
                  </a:lnTo>
                  <a:lnTo>
                    <a:pt x="695363" y="37947"/>
                  </a:lnTo>
                  <a:lnTo>
                    <a:pt x="696810" y="37706"/>
                  </a:lnTo>
                  <a:lnTo>
                    <a:pt x="698207" y="37350"/>
                  </a:lnTo>
                  <a:lnTo>
                    <a:pt x="706628" y="36042"/>
                  </a:lnTo>
                  <a:lnTo>
                    <a:pt x="713105" y="28829"/>
                  </a:lnTo>
                  <a:lnTo>
                    <a:pt x="713105" y="11252"/>
                  </a:lnTo>
                  <a:close/>
                </a:path>
                <a:path w="1726564" h="1728470">
                  <a:moveTo>
                    <a:pt x="713536" y="1371574"/>
                  </a:moveTo>
                  <a:lnTo>
                    <a:pt x="712114" y="1364551"/>
                  </a:lnTo>
                  <a:lnTo>
                    <a:pt x="708253" y="1358811"/>
                  </a:lnTo>
                  <a:lnTo>
                    <a:pt x="702513" y="1354937"/>
                  </a:lnTo>
                  <a:lnTo>
                    <a:pt x="695490" y="1353515"/>
                  </a:lnTo>
                  <a:lnTo>
                    <a:pt x="688454" y="1354937"/>
                  </a:lnTo>
                  <a:lnTo>
                    <a:pt x="682713" y="1358811"/>
                  </a:lnTo>
                  <a:lnTo>
                    <a:pt x="678840" y="1364551"/>
                  </a:lnTo>
                  <a:lnTo>
                    <a:pt x="677430" y="1371574"/>
                  </a:lnTo>
                  <a:lnTo>
                    <a:pt x="678840" y="1378610"/>
                  </a:lnTo>
                  <a:lnTo>
                    <a:pt x="682713" y="1384350"/>
                  </a:lnTo>
                  <a:lnTo>
                    <a:pt x="688454" y="1388224"/>
                  </a:lnTo>
                  <a:lnTo>
                    <a:pt x="695490" y="1389634"/>
                  </a:lnTo>
                  <a:lnTo>
                    <a:pt x="702513" y="1388224"/>
                  </a:lnTo>
                  <a:lnTo>
                    <a:pt x="708253" y="1384350"/>
                  </a:lnTo>
                  <a:lnTo>
                    <a:pt x="712114" y="1378610"/>
                  </a:lnTo>
                  <a:lnTo>
                    <a:pt x="713536" y="1371574"/>
                  </a:lnTo>
                  <a:close/>
                </a:path>
                <a:path w="1726564" h="1728470">
                  <a:moveTo>
                    <a:pt x="713765" y="1032459"/>
                  </a:moveTo>
                  <a:lnTo>
                    <a:pt x="712203" y="1024712"/>
                  </a:lnTo>
                  <a:lnTo>
                    <a:pt x="707936" y="1018387"/>
                  </a:lnTo>
                  <a:lnTo>
                    <a:pt x="701611" y="1014120"/>
                  </a:lnTo>
                  <a:lnTo>
                    <a:pt x="693864" y="1012558"/>
                  </a:lnTo>
                  <a:lnTo>
                    <a:pt x="686104" y="1014120"/>
                  </a:lnTo>
                  <a:lnTo>
                    <a:pt x="679780" y="1018387"/>
                  </a:lnTo>
                  <a:lnTo>
                    <a:pt x="675525" y="1024712"/>
                  </a:lnTo>
                  <a:lnTo>
                    <a:pt x="673963" y="1032459"/>
                  </a:lnTo>
                  <a:lnTo>
                    <a:pt x="675525" y="1040206"/>
                  </a:lnTo>
                  <a:lnTo>
                    <a:pt x="679780" y="1046530"/>
                  </a:lnTo>
                  <a:lnTo>
                    <a:pt x="686104" y="1050798"/>
                  </a:lnTo>
                  <a:lnTo>
                    <a:pt x="693864" y="1052360"/>
                  </a:lnTo>
                  <a:lnTo>
                    <a:pt x="701611" y="1050798"/>
                  </a:lnTo>
                  <a:lnTo>
                    <a:pt x="707936" y="1046530"/>
                  </a:lnTo>
                  <a:lnTo>
                    <a:pt x="712203" y="1040206"/>
                  </a:lnTo>
                  <a:lnTo>
                    <a:pt x="713765" y="1032459"/>
                  </a:lnTo>
                  <a:close/>
                </a:path>
                <a:path w="1726564" h="1728470">
                  <a:moveTo>
                    <a:pt x="714260" y="1706067"/>
                  </a:moveTo>
                  <a:lnTo>
                    <a:pt x="713498" y="1703273"/>
                  </a:lnTo>
                  <a:lnTo>
                    <a:pt x="712254" y="1700758"/>
                  </a:lnTo>
                  <a:lnTo>
                    <a:pt x="709587" y="1694078"/>
                  </a:lnTo>
                  <a:lnTo>
                    <a:pt x="703110" y="1689354"/>
                  </a:lnTo>
                  <a:lnTo>
                    <a:pt x="692835" y="1689354"/>
                  </a:lnTo>
                  <a:lnTo>
                    <a:pt x="690333" y="1689963"/>
                  </a:lnTo>
                  <a:lnTo>
                    <a:pt x="688060" y="1690992"/>
                  </a:lnTo>
                  <a:lnTo>
                    <a:pt x="680377" y="1693468"/>
                  </a:lnTo>
                  <a:lnTo>
                    <a:pt x="674776" y="1700580"/>
                  </a:lnTo>
                  <a:lnTo>
                    <a:pt x="674776" y="1709064"/>
                  </a:lnTo>
                  <a:lnTo>
                    <a:pt x="676275" y="1716493"/>
                  </a:lnTo>
                  <a:lnTo>
                    <a:pt x="680364" y="1722551"/>
                  </a:lnTo>
                  <a:lnTo>
                    <a:pt x="686435" y="1726641"/>
                  </a:lnTo>
                  <a:lnTo>
                    <a:pt x="693864" y="1728139"/>
                  </a:lnTo>
                  <a:lnTo>
                    <a:pt x="695426" y="1728139"/>
                  </a:lnTo>
                  <a:lnTo>
                    <a:pt x="696912" y="1727898"/>
                  </a:lnTo>
                  <a:lnTo>
                    <a:pt x="698385" y="1727542"/>
                  </a:lnTo>
                  <a:lnTo>
                    <a:pt x="707364" y="1726145"/>
                  </a:lnTo>
                  <a:lnTo>
                    <a:pt x="714260" y="1718449"/>
                  </a:lnTo>
                  <a:lnTo>
                    <a:pt x="714260" y="1706067"/>
                  </a:lnTo>
                  <a:close/>
                </a:path>
                <a:path w="1726564" h="1728470">
                  <a:moveTo>
                    <a:pt x="1049261" y="1702054"/>
                  </a:moveTo>
                  <a:lnTo>
                    <a:pt x="1044803" y="1696135"/>
                  </a:lnTo>
                  <a:lnTo>
                    <a:pt x="1038593" y="1693837"/>
                  </a:lnTo>
                  <a:lnTo>
                    <a:pt x="1036396" y="1692783"/>
                  </a:lnTo>
                  <a:lnTo>
                    <a:pt x="1033945" y="1692135"/>
                  </a:lnTo>
                  <a:lnTo>
                    <a:pt x="1021981" y="1692135"/>
                  </a:lnTo>
                  <a:lnTo>
                    <a:pt x="1014399" y="1699717"/>
                  </a:lnTo>
                  <a:lnTo>
                    <a:pt x="1014399" y="1718398"/>
                  </a:lnTo>
                  <a:lnTo>
                    <a:pt x="1021981" y="1725980"/>
                  </a:lnTo>
                  <a:lnTo>
                    <a:pt x="1033919" y="1725980"/>
                  </a:lnTo>
                  <a:lnTo>
                    <a:pt x="1036358" y="1725345"/>
                  </a:lnTo>
                  <a:lnTo>
                    <a:pt x="1038555" y="1724304"/>
                  </a:lnTo>
                  <a:lnTo>
                    <a:pt x="1044790" y="1722018"/>
                  </a:lnTo>
                  <a:lnTo>
                    <a:pt x="1049261" y="1716087"/>
                  </a:lnTo>
                  <a:lnTo>
                    <a:pt x="1049261" y="1702054"/>
                  </a:lnTo>
                  <a:close/>
                </a:path>
                <a:path w="1726564" h="1728470">
                  <a:moveTo>
                    <a:pt x="1049261" y="686727"/>
                  </a:moveTo>
                  <a:lnTo>
                    <a:pt x="1041234" y="678700"/>
                  </a:lnTo>
                  <a:lnTo>
                    <a:pt x="1021422" y="678700"/>
                  </a:lnTo>
                  <a:lnTo>
                    <a:pt x="1013396" y="686727"/>
                  </a:lnTo>
                  <a:lnTo>
                    <a:pt x="1013396" y="706526"/>
                  </a:lnTo>
                  <a:lnTo>
                    <a:pt x="1021422" y="714552"/>
                  </a:lnTo>
                  <a:lnTo>
                    <a:pt x="1031328" y="714552"/>
                  </a:lnTo>
                  <a:lnTo>
                    <a:pt x="1041234" y="714552"/>
                  </a:lnTo>
                  <a:lnTo>
                    <a:pt x="1049261" y="706526"/>
                  </a:lnTo>
                  <a:lnTo>
                    <a:pt x="1049261" y="686727"/>
                  </a:lnTo>
                  <a:close/>
                </a:path>
                <a:path w="1726564" h="1728470">
                  <a:moveTo>
                    <a:pt x="1049896" y="1369936"/>
                  </a:moveTo>
                  <a:lnTo>
                    <a:pt x="1048435" y="1362722"/>
                  </a:lnTo>
                  <a:lnTo>
                    <a:pt x="1044460" y="1356817"/>
                  </a:lnTo>
                  <a:lnTo>
                    <a:pt x="1038555" y="1352842"/>
                  </a:lnTo>
                  <a:lnTo>
                    <a:pt x="1031328" y="1351381"/>
                  </a:lnTo>
                  <a:lnTo>
                    <a:pt x="1024102" y="1352842"/>
                  </a:lnTo>
                  <a:lnTo>
                    <a:pt x="1018197" y="1356817"/>
                  </a:lnTo>
                  <a:lnTo>
                    <a:pt x="1014222" y="1362722"/>
                  </a:lnTo>
                  <a:lnTo>
                    <a:pt x="1012761" y="1369936"/>
                  </a:lnTo>
                  <a:lnTo>
                    <a:pt x="1014222" y="1377162"/>
                  </a:lnTo>
                  <a:lnTo>
                    <a:pt x="1018197" y="1383068"/>
                  </a:lnTo>
                  <a:lnTo>
                    <a:pt x="1024102" y="1387043"/>
                  </a:lnTo>
                  <a:lnTo>
                    <a:pt x="1031328" y="1388491"/>
                  </a:lnTo>
                  <a:lnTo>
                    <a:pt x="1032929" y="1388491"/>
                  </a:lnTo>
                  <a:lnTo>
                    <a:pt x="1034453" y="1388224"/>
                  </a:lnTo>
                  <a:lnTo>
                    <a:pt x="1035926" y="1387843"/>
                  </a:lnTo>
                  <a:lnTo>
                    <a:pt x="1042695" y="1386624"/>
                  </a:lnTo>
                  <a:lnTo>
                    <a:pt x="1048016" y="1381315"/>
                  </a:lnTo>
                  <a:lnTo>
                    <a:pt x="1049235" y="1374559"/>
                  </a:lnTo>
                  <a:lnTo>
                    <a:pt x="1049629" y="1373060"/>
                  </a:lnTo>
                  <a:lnTo>
                    <a:pt x="1049896" y="1371549"/>
                  </a:lnTo>
                  <a:lnTo>
                    <a:pt x="1049896" y="1369936"/>
                  </a:lnTo>
                  <a:close/>
                </a:path>
                <a:path w="1726564" h="1728470">
                  <a:moveTo>
                    <a:pt x="1050836" y="1025855"/>
                  </a:moveTo>
                  <a:lnTo>
                    <a:pt x="1045730" y="1018857"/>
                  </a:lnTo>
                  <a:lnTo>
                    <a:pt x="1038517" y="1015987"/>
                  </a:lnTo>
                  <a:lnTo>
                    <a:pt x="1036307" y="1015022"/>
                  </a:lnTo>
                  <a:lnTo>
                    <a:pt x="1033894" y="1014476"/>
                  </a:lnTo>
                  <a:lnTo>
                    <a:pt x="1028763" y="1014476"/>
                  </a:lnTo>
                  <a:lnTo>
                    <a:pt x="1026350" y="1015022"/>
                  </a:lnTo>
                  <a:lnTo>
                    <a:pt x="1024140" y="1015987"/>
                  </a:lnTo>
                  <a:lnTo>
                    <a:pt x="1016927" y="1018857"/>
                  </a:lnTo>
                  <a:lnTo>
                    <a:pt x="1011821" y="1025855"/>
                  </a:lnTo>
                  <a:lnTo>
                    <a:pt x="1011821" y="1034097"/>
                  </a:lnTo>
                  <a:lnTo>
                    <a:pt x="1013358" y="1041692"/>
                  </a:lnTo>
                  <a:lnTo>
                    <a:pt x="1017536" y="1047889"/>
                  </a:lnTo>
                  <a:lnTo>
                    <a:pt x="1023734" y="1052080"/>
                  </a:lnTo>
                  <a:lnTo>
                    <a:pt x="1031328" y="1053604"/>
                  </a:lnTo>
                  <a:lnTo>
                    <a:pt x="1038923" y="1052080"/>
                  </a:lnTo>
                  <a:lnTo>
                    <a:pt x="1045121" y="1047889"/>
                  </a:lnTo>
                  <a:lnTo>
                    <a:pt x="1049299" y="1041692"/>
                  </a:lnTo>
                  <a:lnTo>
                    <a:pt x="1050836" y="1034097"/>
                  </a:lnTo>
                  <a:lnTo>
                    <a:pt x="1050836" y="1025855"/>
                  </a:lnTo>
                  <a:close/>
                </a:path>
                <a:path w="1726564" h="1728470">
                  <a:moveTo>
                    <a:pt x="1053007" y="20027"/>
                  </a:moveTo>
                  <a:lnTo>
                    <a:pt x="1051433" y="12230"/>
                  </a:lnTo>
                  <a:lnTo>
                    <a:pt x="1047140" y="5867"/>
                  </a:lnTo>
                  <a:lnTo>
                    <a:pt x="1040765" y="1574"/>
                  </a:lnTo>
                  <a:lnTo>
                    <a:pt x="1032967" y="0"/>
                  </a:lnTo>
                  <a:lnTo>
                    <a:pt x="1029754" y="0"/>
                  </a:lnTo>
                  <a:lnTo>
                    <a:pt x="1026769" y="825"/>
                  </a:lnTo>
                  <a:lnTo>
                    <a:pt x="1024077" y="2159"/>
                  </a:lnTo>
                  <a:lnTo>
                    <a:pt x="1017016" y="5041"/>
                  </a:lnTo>
                  <a:lnTo>
                    <a:pt x="1012012" y="11950"/>
                  </a:lnTo>
                  <a:lnTo>
                    <a:pt x="1012012" y="28143"/>
                  </a:lnTo>
                  <a:lnTo>
                    <a:pt x="1017016" y="35052"/>
                  </a:lnTo>
                  <a:lnTo>
                    <a:pt x="1024115" y="37909"/>
                  </a:lnTo>
                  <a:lnTo>
                    <a:pt x="1026795" y="39243"/>
                  </a:lnTo>
                  <a:lnTo>
                    <a:pt x="1029766" y="40055"/>
                  </a:lnTo>
                  <a:lnTo>
                    <a:pt x="1032967" y="40055"/>
                  </a:lnTo>
                  <a:lnTo>
                    <a:pt x="1040765" y="38481"/>
                  </a:lnTo>
                  <a:lnTo>
                    <a:pt x="1047140" y="34201"/>
                  </a:lnTo>
                  <a:lnTo>
                    <a:pt x="1051433" y="27825"/>
                  </a:lnTo>
                  <a:lnTo>
                    <a:pt x="1053007" y="20027"/>
                  </a:lnTo>
                  <a:close/>
                </a:path>
                <a:path w="1726564" h="1728470">
                  <a:moveTo>
                    <a:pt x="1383004" y="351307"/>
                  </a:moveTo>
                  <a:lnTo>
                    <a:pt x="1376654" y="344932"/>
                  </a:lnTo>
                  <a:lnTo>
                    <a:pt x="1360932" y="344932"/>
                  </a:lnTo>
                  <a:lnTo>
                    <a:pt x="1354582" y="351307"/>
                  </a:lnTo>
                  <a:lnTo>
                    <a:pt x="1354582" y="367017"/>
                  </a:lnTo>
                  <a:lnTo>
                    <a:pt x="1360932" y="373380"/>
                  </a:lnTo>
                  <a:lnTo>
                    <a:pt x="1368793" y="373380"/>
                  </a:lnTo>
                  <a:lnTo>
                    <a:pt x="1376654" y="373380"/>
                  </a:lnTo>
                  <a:lnTo>
                    <a:pt x="1383004" y="367017"/>
                  </a:lnTo>
                  <a:lnTo>
                    <a:pt x="1383004" y="351307"/>
                  </a:lnTo>
                  <a:close/>
                </a:path>
                <a:path w="1726564" h="1728470">
                  <a:moveTo>
                    <a:pt x="1383804" y="686689"/>
                  </a:moveTo>
                  <a:lnTo>
                    <a:pt x="1377086" y="679958"/>
                  </a:lnTo>
                  <a:lnTo>
                    <a:pt x="1360500" y="679958"/>
                  </a:lnTo>
                  <a:lnTo>
                    <a:pt x="1353781" y="686689"/>
                  </a:lnTo>
                  <a:lnTo>
                    <a:pt x="1353781" y="703275"/>
                  </a:lnTo>
                  <a:lnTo>
                    <a:pt x="1360500" y="709993"/>
                  </a:lnTo>
                  <a:lnTo>
                    <a:pt x="1368793" y="709993"/>
                  </a:lnTo>
                  <a:lnTo>
                    <a:pt x="1377086" y="709993"/>
                  </a:lnTo>
                  <a:lnTo>
                    <a:pt x="1383804" y="703275"/>
                  </a:lnTo>
                  <a:lnTo>
                    <a:pt x="1383804" y="686689"/>
                  </a:lnTo>
                  <a:close/>
                </a:path>
                <a:path w="1726564" h="1728470">
                  <a:moveTo>
                    <a:pt x="1385150" y="1698383"/>
                  </a:moveTo>
                  <a:lnTo>
                    <a:pt x="1377823" y="1691068"/>
                  </a:lnTo>
                  <a:lnTo>
                    <a:pt x="1359763" y="1691068"/>
                  </a:lnTo>
                  <a:lnTo>
                    <a:pt x="1352435" y="1698383"/>
                  </a:lnTo>
                  <a:lnTo>
                    <a:pt x="1352435" y="1716455"/>
                  </a:lnTo>
                  <a:lnTo>
                    <a:pt x="1359763" y="1723771"/>
                  </a:lnTo>
                  <a:lnTo>
                    <a:pt x="1368793" y="1723771"/>
                  </a:lnTo>
                  <a:lnTo>
                    <a:pt x="1377823" y="1723771"/>
                  </a:lnTo>
                  <a:lnTo>
                    <a:pt x="1385150" y="1716455"/>
                  </a:lnTo>
                  <a:lnTo>
                    <a:pt x="1385150" y="1698383"/>
                  </a:lnTo>
                  <a:close/>
                </a:path>
                <a:path w="1726564" h="1728470">
                  <a:moveTo>
                    <a:pt x="1388338" y="10147"/>
                  </a:moveTo>
                  <a:lnTo>
                    <a:pt x="1380324" y="2146"/>
                  </a:lnTo>
                  <a:lnTo>
                    <a:pt x="1360551" y="2146"/>
                  </a:lnTo>
                  <a:lnTo>
                    <a:pt x="1352550" y="10147"/>
                  </a:lnTo>
                  <a:lnTo>
                    <a:pt x="1352550" y="29921"/>
                  </a:lnTo>
                  <a:lnTo>
                    <a:pt x="1360551" y="37922"/>
                  </a:lnTo>
                  <a:lnTo>
                    <a:pt x="1370444" y="37922"/>
                  </a:lnTo>
                  <a:lnTo>
                    <a:pt x="1380324" y="37922"/>
                  </a:lnTo>
                  <a:lnTo>
                    <a:pt x="1388338" y="29921"/>
                  </a:lnTo>
                  <a:lnTo>
                    <a:pt x="1388338" y="10147"/>
                  </a:lnTo>
                  <a:close/>
                </a:path>
                <a:path w="1726564" h="1728470">
                  <a:moveTo>
                    <a:pt x="1723085" y="349148"/>
                  </a:moveTo>
                  <a:lnTo>
                    <a:pt x="1716303" y="342366"/>
                  </a:lnTo>
                  <a:lnTo>
                    <a:pt x="1707934" y="342366"/>
                  </a:lnTo>
                  <a:lnTo>
                    <a:pt x="1699564" y="342366"/>
                  </a:lnTo>
                  <a:lnTo>
                    <a:pt x="1692783" y="349148"/>
                  </a:lnTo>
                  <a:lnTo>
                    <a:pt x="1692783" y="365874"/>
                  </a:lnTo>
                  <a:lnTo>
                    <a:pt x="1699564" y="372656"/>
                  </a:lnTo>
                  <a:lnTo>
                    <a:pt x="1716303" y="372656"/>
                  </a:lnTo>
                  <a:lnTo>
                    <a:pt x="1723085" y="365874"/>
                  </a:lnTo>
                  <a:lnTo>
                    <a:pt x="1723085" y="349148"/>
                  </a:lnTo>
                  <a:close/>
                </a:path>
                <a:path w="1726564" h="1728470">
                  <a:moveTo>
                    <a:pt x="1724660" y="1024877"/>
                  </a:moveTo>
                  <a:lnTo>
                    <a:pt x="1717167" y="1017384"/>
                  </a:lnTo>
                  <a:lnTo>
                    <a:pt x="1707934" y="1017384"/>
                  </a:lnTo>
                  <a:lnTo>
                    <a:pt x="1698701" y="1017384"/>
                  </a:lnTo>
                  <a:lnTo>
                    <a:pt x="1691208" y="1024877"/>
                  </a:lnTo>
                  <a:lnTo>
                    <a:pt x="1691208" y="1043330"/>
                  </a:lnTo>
                  <a:lnTo>
                    <a:pt x="1698701" y="1050810"/>
                  </a:lnTo>
                  <a:lnTo>
                    <a:pt x="1717167" y="1050810"/>
                  </a:lnTo>
                  <a:lnTo>
                    <a:pt x="1724660" y="1043330"/>
                  </a:lnTo>
                  <a:lnTo>
                    <a:pt x="1724660" y="1024877"/>
                  </a:lnTo>
                  <a:close/>
                </a:path>
                <a:path w="1726564" h="1728470">
                  <a:moveTo>
                    <a:pt x="1726247" y="20040"/>
                  </a:moveTo>
                  <a:lnTo>
                    <a:pt x="1724799" y="12903"/>
                  </a:lnTo>
                  <a:lnTo>
                    <a:pt x="1720875" y="7086"/>
                  </a:lnTo>
                  <a:lnTo>
                    <a:pt x="1715058" y="3162"/>
                  </a:lnTo>
                  <a:lnTo>
                    <a:pt x="1707934" y="1727"/>
                  </a:lnTo>
                  <a:lnTo>
                    <a:pt x="1700809" y="3162"/>
                  </a:lnTo>
                  <a:lnTo>
                    <a:pt x="1694980" y="7086"/>
                  </a:lnTo>
                  <a:lnTo>
                    <a:pt x="1691055" y="12903"/>
                  </a:lnTo>
                  <a:lnTo>
                    <a:pt x="1689620" y="20040"/>
                  </a:lnTo>
                  <a:lnTo>
                    <a:pt x="1691055" y="27165"/>
                  </a:lnTo>
                  <a:lnTo>
                    <a:pt x="1694980" y="32994"/>
                  </a:lnTo>
                  <a:lnTo>
                    <a:pt x="1700809" y="36918"/>
                  </a:lnTo>
                  <a:lnTo>
                    <a:pt x="1707934" y="38354"/>
                  </a:lnTo>
                  <a:lnTo>
                    <a:pt x="1715058" y="36918"/>
                  </a:lnTo>
                  <a:lnTo>
                    <a:pt x="1720875" y="32994"/>
                  </a:lnTo>
                  <a:lnTo>
                    <a:pt x="1724799" y="27165"/>
                  </a:lnTo>
                  <a:lnTo>
                    <a:pt x="1726247" y="20040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sp>
        <p:nvSpPr>
          <p:cNvPr id="203" name="object 76" descr="$PPTXTitle">
            <a:extLst>
              <a:ext uri="{FF2B5EF4-FFF2-40B4-BE49-F238E27FC236}">
                <a16:creationId xmlns:a16="http://schemas.microsoft.com/office/drawing/2014/main" id="{90B2A8DF-05C5-B66D-1113-8B70A778215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973452" y="582027"/>
            <a:ext cx="825055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2500" b="1" i="0">
                <a:solidFill>
                  <a:srgbClr val="5FA05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ts val="100"/>
              </a:spcBef>
            </a:pPr>
            <a:r>
              <a:rPr lang="fr-CA" noProof="0" dirty="0">
                <a:solidFill>
                  <a:srgbClr val="477D77"/>
                </a:solidFill>
              </a:rPr>
              <a:t>SE</a:t>
            </a:r>
            <a:r>
              <a:rPr lang="fr-CA" spc="150" noProof="0" dirty="0">
                <a:solidFill>
                  <a:srgbClr val="477D77"/>
                </a:solidFill>
              </a:rPr>
              <a:t> </a:t>
            </a:r>
            <a:r>
              <a:rPr lang="fr-CA" spc="50" noProof="0" dirty="0">
                <a:solidFill>
                  <a:srgbClr val="477D77"/>
                </a:solidFill>
              </a:rPr>
              <a:t>PRÉPARER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spc="60" noProof="0" dirty="0">
                <a:solidFill>
                  <a:srgbClr val="477D77"/>
                </a:solidFill>
              </a:rPr>
              <a:t>PARTICIPER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À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UN</a:t>
            </a:r>
            <a:r>
              <a:rPr lang="fr-CA" spc="155" noProof="0" dirty="0">
                <a:solidFill>
                  <a:srgbClr val="477D77"/>
                </a:solidFill>
              </a:rPr>
              <a:t> </a:t>
            </a:r>
            <a:r>
              <a:rPr lang="fr-CA" noProof="0" dirty="0">
                <a:solidFill>
                  <a:srgbClr val="477D77"/>
                </a:solidFill>
              </a:rPr>
              <a:t>SALON</a:t>
            </a:r>
            <a:r>
              <a:rPr lang="fr-CA" spc="145" noProof="0" dirty="0">
                <a:solidFill>
                  <a:srgbClr val="477D77"/>
                </a:solidFill>
              </a:rPr>
              <a:t> </a:t>
            </a:r>
            <a:r>
              <a:rPr lang="fr-CA" spc="70" noProof="0" dirty="0">
                <a:solidFill>
                  <a:srgbClr val="477D77"/>
                </a:solidFill>
              </a:rPr>
              <a:t>PROFESSIONNEL</a:t>
            </a:r>
            <a:br>
              <a:rPr lang="fr-CA" spc="40" noProof="0" dirty="0"/>
            </a:br>
            <a:r>
              <a:rPr lang="fr-CA" spc="40" noProof="0" dirty="0"/>
              <a:t>Compréhension orale</a:t>
            </a:r>
          </a:p>
        </p:txBody>
      </p:sp>
      <p:sp>
        <p:nvSpPr>
          <p:cNvPr id="204" name="object 77">
            <a:extLst>
              <a:ext uri="{FF2B5EF4-FFF2-40B4-BE49-F238E27FC236}">
                <a16:creationId xmlns:a16="http://schemas.microsoft.com/office/drawing/2014/main" id="{AAFA0A89-3D6C-D381-26AA-6AE29460CF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628135" y="3262636"/>
            <a:ext cx="12487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000" b="1" spc="-50" noProof="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lang="fr-CA" sz="2000" noProof="0" dirty="0">
              <a:latin typeface="Calibri"/>
              <a:cs typeface="Calibri"/>
            </a:endParaRPr>
          </a:p>
        </p:txBody>
      </p:sp>
      <p:sp>
        <p:nvSpPr>
          <p:cNvPr id="206" name="object 103">
            <a:extLst>
              <a:ext uri="{FF2B5EF4-FFF2-40B4-BE49-F238E27FC236}">
                <a16:creationId xmlns:a16="http://schemas.microsoft.com/office/drawing/2014/main" id="{58CE72AF-A529-F709-D293-7A4A6FD52B23}"/>
              </a:ext>
            </a:extLst>
          </p:cNvPr>
          <p:cNvSpPr/>
          <p:nvPr/>
        </p:nvSpPr>
        <p:spPr>
          <a:xfrm flipH="1">
            <a:off x="8927610" y="3022205"/>
            <a:ext cx="3543179" cy="45719"/>
          </a:xfrm>
          <a:custGeom>
            <a:avLst/>
            <a:gdLst/>
            <a:ahLst/>
            <a:cxnLst/>
            <a:rect l="l" t="t" r="r" b="b"/>
            <a:pathLst>
              <a:path w="4559300">
                <a:moveTo>
                  <a:pt x="0" y="0"/>
                </a:moveTo>
                <a:lnTo>
                  <a:pt x="4559084" y="0"/>
                </a:lnTo>
              </a:path>
            </a:pathLst>
          </a:custGeom>
          <a:ln w="969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07" name="object 104">
            <a:extLst>
              <a:ext uri="{FF2B5EF4-FFF2-40B4-BE49-F238E27FC236}">
                <a16:creationId xmlns:a16="http://schemas.microsoft.com/office/drawing/2014/main" id="{A0FD80E8-CEFF-8C10-18EF-A959168B6DB9}"/>
              </a:ext>
            </a:extLst>
          </p:cNvPr>
          <p:cNvSpPr/>
          <p:nvPr/>
        </p:nvSpPr>
        <p:spPr>
          <a:xfrm flipH="1">
            <a:off x="10148839" y="2991724"/>
            <a:ext cx="2384825" cy="0"/>
          </a:xfrm>
          <a:custGeom>
            <a:avLst/>
            <a:gdLst/>
            <a:ahLst/>
            <a:cxnLst/>
            <a:rect l="l" t="t" r="r" b="b"/>
            <a:pathLst>
              <a:path w="3068320">
                <a:moveTo>
                  <a:pt x="0" y="0"/>
                </a:moveTo>
                <a:lnTo>
                  <a:pt x="3068218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08" name="object 105">
            <a:extLst>
              <a:ext uri="{FF2B5EF4-FFF2-40B4-BE49-F238E27FC236}">
                <a16:creationId xmlns:a16="http://schemas.microsoft.com/office/drawing/2014/main" id="{802A2EE8-6AD8-688C-CE56-96CEF7102618}"/>
              </a:ext>
            </a:extLst>
          </p:cNvPr>
          <p:cNvSpPr/>
          <p:nvPr/>
        </p:nvSpPr>
        <p:spPr>
          <a:xfrm flipH="1" flipV="1">
            <a:off x="8927610" y="4399070"/>
            <a:ext cx="3477035" cy="45719"/>
          </a:xfrm>
          <a:custGeom>
            <a:avLst/>
            <a:gdLst/>
            <a:ahLst/>
            <a:cxnLst/>
            <a:rect l="l" t="t" r="r" b="b"/>
            <a:pathLst>
              <a:path w="4559300">
                <a:moveTo>
                  <a:pt x="0" y="0"/>
                </a:moveTo>
                <a:lnTo>
                  <a:pt x="4559084" y="0"/>
                </a:lnTo>
              </a:path>
            </a:pathLst>
          </a:custGeom>
          <a:ln w="969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09" name="object 106">
            <a:extLst>
              <a:ext uri="{FF2B5EF4-FFF2-40B4-BE49-F238E27FC236}">
                <a16:creationId xmlns:a16="http://schemas.microsoft.com/office/drawing/2014/main" id="{FD4A458F-C243-E659-205A-58223926D877}"/>
              </a:ext>
            </a:extLst>
          </p:cNvPr>
          <p:cNvSpPr/>
          <p:nvPr/>
        </p:nvSpPr>
        <p:spPr>
          <a:xfrm flipH="1">
            <a:off x="10747110" y="4439524"/>
            <a:ext cx="1723679" cy="0"/>
          </a:xfrm>
          <a:custGeom>
            <a:avLst/>
            <a:gdLst/>
            <a:ahLst/>
            <a:cxnLst/>
            <a:rect l="l" t="t" r="r" b="b"/>
            <a:pathLst>
              <a:path w="2788285">
                <a:moveTo>
                  <a:pt x="0" y="0"/>
                </a:moveTo>
                <a:lnTo>
                  <a:pt x="2788043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10" name="object 107">
            <a:extLst>
              <a:ext uri="{FF2B5EF4-FFF2-40B4-BE49-F238E27FC236}">
                <a16:creationId xmlns:a16="http://schemas.microsoft.com/office/drawing/2014/main" id="{85F76834-E837-92D7-24F8-E4A3E2231F62}"/>
              </a:ext>
            </a:extLst>
          </p:cNvPr>
          <p:cNvSpPr/>
          <p:nvPr/>
        </p:nvSpPr>
        <p:spPr>
          <a:xfrm flipH="1">
            <a:off x="8957103" y="5761950"/>
            <a:ext cx="2559747" cy="0"/>
          </a:xfrm>
          <a:custGeom>
            <a:avLst/>
            <a:gdLst/>
            <a:ahLst/>
            <a:cxnLst/>
            <a:rect l="l" t="t" r="r" b="b"/>
            <a:pathLst>
              <a:path w="4559300">
                <a:moveTo>
                  <a:pt x="0" y="0"/>
                </a:moveTo>
                <a:lnTo>
                  <a:pt x="4559084" y="0"/>
                </a:lnTo>
              </a:path>
            </a:pathLst>
          </a:custGeom>
          <a:ln w="969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11" name="object 108">
            <a:extLst>
              <a:ext uri="{FF2B5EF4-FFF2-40B4-BE49-F238E27FC236}">
                <a16:creationId xmlns:a16="http://schemas.microsoft.com/office/drawing/2014/main" id="{1C17F110-A4A0-BD17-EF0A-C6AE34F59528}"/>
              </a:ext>
            </a:extLst>
          </p:cNvPr>
          <p:cNvSpPr/>
          <p:nvPr/>
        </p:nvSpPr>
        <p:spPr>
          <a:xfrm flipH="1">
            <a:off x="11091973" y="5763262"/>
            <a:ext cx="1361158" cy="0"/>
          </a:xfrm>
          <a:custGeom>
            <a:avLst/>
            <a:gdLst/>
            <a:ahLst/>
            <a:cxnLst/>
            <a:rect l="l" t="t" r="r" b="b"/>
            <a:pathLst>
              <a:path w="2424429">
                <a:moveTo>
                  <a:pt x="0" y="0"/>
                </a:moveTo>
                <a:lnTo>
                  <a:pt x="2424036" y="0"/>
                </a:lnTo>
              </a:path>
            </a:pathLst>
          </a:custGeom>
          <a:ln w="4845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pic>
        <p:nvPicPr>
          <p:cNvPr id="214" name="object 111">
            <a:extLst>
              <a:ext uri="{FF2B5EF4-FFF2-40B4-BE49-F238E27FC236}">
                <a16:creationId xmlns:a16="http://schemas.microsoft.com/office/drawing/2014/main" id="{A536C117-592C-B666-4837-4321C97DD246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 flipH="1">
            <a:off x="8771737" y="2911308"/>
            <a:ext cx="158921" cy="187947"/>
          </a:xfrm>
          <a:prstGeom prst="rect">
            <a:avLst/>
          </a:prstGeom>
        </p:spPr>
      </p:pic>
      <p:pic>
        <p:nvPicPr>
          <p:cNvPr id="215" name="object 112">
            <a:extLst>
              <a:ext uri="{FF2B5EF4-FFF2-40B4-BE49-F238E27FC236}">
                <a16:creationId xmlns:a16="http://schemas.microsoft.com/office/drawing/2014/main" id="{DBB98445-118B-DA0D-F277-627CBA9AB9CE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 flipH="1">
            <a:off x="7405766" y="4354264"/>
            <a:ext cx="155448" cy="175626"/>
          </a:xfrm>
          <a:prstGeom prst="rect">
            <a:avLst/>
          </a:prstGeom>
        </p:spPr>
      </p:pic>
      <p:pic>
        <p:nvPicPr>
          <p:cNvPr id="216" name="object 113">
            <a:extLst>
              <a:ext uri="{FF2B5EF4-FFF2-40B4-BE49-F238E27FC236}">
                <a16:creationId xmlns:a16="http://schemas.microsoft.com/office/drawing/2014/main" id="{E029A531-BF44-C5F7-674A-B3889F227B4D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 flipH="1">
            <a:off x="8775210" y="5657838"/>
            <a:ext cx="183210" cy="175626"/>
          </a:xfrm>
          <a:prstGeom prst="rect">
            <a:avLst/>
          </a:prstGeom>
        </p:spPr>
      </p:pic>
      <p:pic>
        <p:nvPicPr>
          <p:cNvPr id="218" name="object 115">
            <a:extLst>
              <a:ext uri="{FF2B5EF4-FFF2-40B4-BE49-F238E27FC236}">
                <a16:creationId xmlns:a16="http://schemas.microsoft.com/office/drawing/2014/main" id="{F7D24B78-0FB2-3AB0-1A85-74CD850D2402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 flipH="1">
            <a:off x="8771737" y="4340098"/>
            <a:ext cx="155873" cy="175626"/>
          </a:xfrm>
          <a:prstGeom prst="rect">
            <a:avLst/>
          </a:prstGeom>
        </p:spPr>
      </p:pic>
      <p:sp>
        <p:nvSpPr>
          <p:cNvPr id="219" name="object 116">
            <a:extLst>
              <a:ext uri="{FF2B5EF4-FFF2-40B4-BE49-F238E27FC236}">
                <a16:creationId xmlns:a16="http://schemas.microsoft.com/office/drawing/2014/main" id="{87A0CC97-65D0-53A4-24AC-EA8F17A4858F}"/>
              </a:ext>
            </a:extLst>
          </p:cNvPr>
          <p:cNvSpPr/>
          <p:nvPr/>
        </p:nvSpPr>
        <p:spPr>
          <a:xfrm flipH="1">
            <a:off x="7494854" y="3024388"/>
            <a:ext cx="1300167" cy="1405991"/>
          </a:xfrm>
          <a:custGeom>
            <a:avLst/>
            <a:gdLst/>
            <a:ahLst/>
            <a:cxnLst/>
            <a:rect l="l" t="t" r="r" b="b"/>
            <a:pathLst>
              <a:path w="1871345" h="1235075">
                <a:moveTo>
                  <a:pt x="0" y="0"/>
                </a:moveTo>
                <a:lnTo>
                  <a:pt x="1871268" y="1234516"/>
                </a:lnTo>
              </a:path>
            </a:pathLst>
          </a:custGeom>
          <a:ln w="1270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21" name="object 118">
            <a:extLst>
              <a:ext uri="{FF2B5EF4-FFF2-40B4-BE49-F238E27FC236}">
                <a16:creationId xmlns:a16="http://schemas.microsoft.com/office/drawing/2014/main" id="{8D17AF73-B8E1-20AF-0350-39E1F4EF3908}"/>
              </a:ext>
            </a:extLst>
          </p:cNvPr>
          <p:cNvSpPr/>
          <p:nvPr/>
        </p:nvSpPr>
        <p:spPr>
          <a:xfrm rot="1086771" flipH="1">
            <a:off x="7529554" y="4203479"/>
            <a:ext cx="1367688" cy="455410"/>
          </a:xfrm>
          <a:custGeom>
            <a:avLst/>
            <a:gdLst/>
            <a:ahLst/>
            <a:cxnLst/>
            <a:rect l="l" t="t" r="r" b="b"/>
            <a:pathLst>
              <a:path w="1896109" h="487679">
                <a:moveTo>
                  <a:pt x="0" y="0"/>
                </a:moveTo>
                <a:lnTo>
                  <a:pt x="1896071" y="487184"/>
                </a:lnTo>
              </a:path>
            </a:pathLst>
          </a:custGeom>
          <a:ln w="1270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22" name="object 119">
            <a:extLst>
              <a:ext uri="{FF2B5EF4-FFF2-40B4-BE49-F238E27FC236}">
                <a16:creationId xmlns:a16="http://schemas.microsoft.com/office/drawing/2014/main" id="{B74EDEA9-95B6-960C-0AFB-4A8F76177F74}"/>
              </a:ext>
            </a:extLst>
          </p:cNvPr>
          <p:cNvSpPr/>
          <p:nvPr/>
        </p:nvSpPr>
        <p:spPr>
          <a:xfrm flipH="1">
            <a:off x="7464375" y="4439036"/>
            <a:ext cx="1441495" cy="1310621"/>
          </a:xfrm>
          <a:custGeom>
            <a:avLst/>
            <a:gdLst/>
            <a:ahLst/>
            <a:cxnLst/>
            <a:rect l="l" t="t" r="r" b="b"/>
            <a:pathLst>
              <a:path w="1901825" h="261620">
                <a:moveTo>
                  <a:pt x="0" y="261442"/>
                </a:moveTo>
                <a:lnTo>
                  <a:pt x="1901583" y="0"/>
                </a:lnTo>
              </a:path>
            </a:pathLst>
          </a:custGeom>
          <a:ln w="12700">
            <a:solidFill>
              <a:srgbClr val="007569"/>
            </a:solidFill>
          </a:ln>
        </p:spPr>
        <p:txBody>
          <a:bodyPr wrap="square" lIns="0" tIns="0" rIns="0" bIns="0" rtlCol="0"/>
          <a:lstStyle/>
          <a:p>
            <a:endParaRPr lang="fr-CA" noProof="0" dirty="0"/>
          </a:p>
        </p:txBody>
      </p:sp>
      <p:sp>
        <p:nvSpPr>
          <p:cNvPr id="223" name="object 120">
            <a:extLst>
              <a:ext uri="{FF2B5EF4-FFF2-40B4-BE49-F238E27FC236}">
                <a16:creationId xmlns:a16="http://schemas.microsoft.com/office/drawing/2014/main" id="{BC1163DF-3D74-BD45-B26A-48E935CB803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126040" y="2278428"/>
            <a:ext cx="3407624" cy="628377"/>
          </a:xfrm>
          <a:prstGeom prst="rect">
            <a:avLst/>
          </a:prstGeom>
          <a:solidFill>
            <a:srgbClr val="007569"/>
          </a:solidFill>
        </p:spPr>
        <p:txBody>
          <a:bodyPr vert="horz" wrap="square" lIns="0" tIns="12700" rIns="0" bIns="0" rtlCol="0">
            <a:spAutoFit/>
          </a:bodyPr>
          <a:lstStyle/>
          <a:p>
            <a:pPr marL="266700" indent="-266700">
              <a:lnSpc>
                <a:spcPct val="100000"/>
              </a:lnSpc>
              <a:spcBef>
                <a:spcPts val="100"/>
              </a:spcBef>
            </a:pPr>
            <a:r>
              <a:rPr lang="fr-CA" sz="2000" b="1" spc="55" noProof="0" dirty="0">
                <a:solidFill>
                  <a:schemeClr val="bg1"/>
                </a:solidFill>
                <a:latin typeface="Calibri"/>
                <a:cs typeface="Calibri"/>
              </a:rPr>
              <a:t>1. Écouter les 3 vidéos en grand groupe</a:t>
            </a:r>
            <a:endParaRPr lang="fr-CA" sz="20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24" name="object 121">
            <a:extLst>
              <a:ext uri="{FF2B5EF4-FFF2-40B4-BE49-F238E27FC236}">
                <a16:creationId xmlns:a16="http://schemas.microsoft.com/office/drawing/2014/main" id="{E54336D2-CD65-15C4-887F-98FDE40ACA1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167417" y="3726228"/>
            <a:ext cx="3285713" cy="628377"/>
          </a:xfrm>
          <a:prstGeom prst="rect">
            <a:avLst/>
          </a:prstGeom>
          <a:solidFill>
            <a:srgbClr val="007569"/>
          </a:solidFill>
        </p:spPr>
        <p:txBody>
          <a:bodyPr vert="horz" wrap="square" lIns="0" tIns="12700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100"/>
              </a:spcBef>
            </a:pPr>
            <a:r>
              <a:rPr lang="fr-CA" sz="2000" b="1" noProof="0" dirty="0">
                <a:solidFill>
                  <a:schemeClr val="bg1"/>
                </a:solidFill>
                <a:latin typeface="Calibri"/>
                <a:cs typeface="Calibri"/>
              </a:rPr>
              <a:t>2. Répondre aux questions individuellement</a:t>
            </a:r>
            <a:endParaRPr lang="fr-CA" sz="20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25" name="object 122">
            <a:extLst>
              <a:ext uri="{FF2B5EF4-FFF2-40B4-BE49-F238E27FC236}">
                <a16:creationId xmlns:a16="http://schemas.microsoft.com/office/drawing/2014/main" id="{FFB49103-048D-6FCC-B475-CD6D3362144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167417" y="5053157"/>
            <a:ext cx="3285714" cy="628377"/>
          </a:xfrm>
          <a:prstGeom prst="rect">
            <a:avLst/>
          </a:prstGeom>
          <a:solidFill>
            <a:srgbClr val="007569"/>
          </a:solidFill>
        </p:spPr>
        <p:txBody>
          <a:bodyPr vert="horz" wrap="square" lIns="0" tIns="12700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100"/>
              </a:spcBef>
            </a:pPr>
            <a:r>
              <a:rPr lang="fr-CA" sz="2000" b="1" spc="60" noProof="0" dirty="0">
                <a:solidFill>
                  <a:schemeClr val="bg1"/>
                </a:solidFill>
                <a:latin typeface="Calibri"/>
                <a:cs typeface="Calibri"/>
              </a:rPr>
              <a:t>3. Comparer ses réponses avec une ou un collègue</a:t>
            </a:r>
            <a:endParaRPr lang="fr-CA" sz="20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228" name="Groupe 227">
            <a:extLst>
              <a:ext uri="{FF2B5EF4-FFF2-40B4-BE49-F238E27FC236}">
                <a16:creationId xmlns:a16="http://schemas.microsoft.com/office/drawing/2014/main" id="{CB8E09AA-45B1-6228-104C-5F7A062730C6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12686401" y="3529034"/>
            <a:ext cx="1008000" cy="972000"/>
            <a:chOff x="2123108" y="4734710"/>
            <a:chExt cx="1345987" cy="1296168"/>
          </a:xfrm>
        </p:grpSpPr>
        <p:sp>
          <p:nvSpPr>
            <p:cNvPr id="229" name="object 86">
              <a:extLst>
                <a:ext uri="{FF2B5EF4-FFF2-40B4-BE49-F238E27FC236}">
                  <a16:creationId xmlns:a16="http://schemas.microsoft.com/office/drawing/2014/main" id="{66F8805B-3C18-B662-A720-3D3C2587C2DB}"/>
                </a:ext>
              </a:extLst>
            </p:cNvPr>
            <p:cNvSpPr/>
            <p:nvPr/>
          </p:nvSpPr>
          <p:spPr>
            <a:xfrm>
              <a:off x="2123108" y="4734710"/>
              <a:ext cx="1345987" cy="1296168"/>
            </a:xfrm>
            <a:custGeom>
              <a:avLst/>
              <a:gdLst/>
              <a:ahLst/>
              <a:cxnLst/>
              <a:rect l="l" t="t" r="r" b="b"/>
              <a:pathLst>
                <a:path w="1576070" h="1576070">
                  <a:moveTo>
                    <a:pt x="787755" y="0"/>
                  </a:moveTo>
                  <a:lnTo>
                    <a:pt x="739769" y="1437"/>
                  </a:lnTo>
                  <a:lnTo>
                    <a:pt x="692542" y="5696"/>
                  </a:lnTo>
                  <a:lnTo>
                    <a:pt x="646159" y="12693"/>
                  </a:lnTo>
                  <a:lnTo>
                    <a:pt x="600700" y="22345"/>
                  </a:lnTo>
                  <a:lnTo>
                    <a:pt x="556249" y="34571"/>
                  </a:lnTo>
                  <a:lnTo>
                    <a:pt x="512887" y="49288"/>
                  </a:lnTo>
                  <a:lnTo>
                    <a:pt x="470698" y="66414"/>
                  </a:lnTo>
                  <a:lnTo>
                    <a:pt x="429764" y="85866"/>
                  </a:lnTo>
                  <a:lnTo>
                    <a:pt x="390166" y="107561"/>
                  </a:lnTo>
                  <a:lnTo>
                    <a:pt x="351988" y="131418"/>
                  </a:lnTo>
                  <a:lnTo>
                    <a:pt x="315312" y="157354"/>
                  </a:lnTo>
                  <a:lnTo>
                    <a:pt x="280220" y="185286"/>
                  </a:lnTo>
                  <a:lnTo>
                    <a:pt x="246795" y="215132"/>
                  </a:lnTo>
                  <a:lnTo>
                    <a:pt x="215119" y="246810"/>
                  </a:lnTo>
                  <a:lnTo>
                    <a:pt x="185274" y="280237"/>
                  </a:lnTo>
                  <a:lnTo>
                    <a:pt x="157344" y="315331"/>
                  </a:lnTo>
                  <a:lnTo>
                    <a:pt x="131410" y="352009"/>
                  </a:lnTo>
                  <a:lnTo>
                    <a:pt x="107554" y="390189"/>
                  </a:lnTo>
                  <a:lnTo>
                    <a:pt x="85860" y="429788"/>
                  </a:lnTo>
                  <a:lnTo>
                    <a:pt x="66410" y="470724"/>
                  </a:lnTo>
                  <a:lnTo>
                    <a:pt x="49285" y="512916"/>
                  </a:lnTo>
                  <a:lnTo>
                    <a:pt x="34569" y="556279"/>
                  </a:lnTo>
                  <a:lnTo>
                    <a:pt x="22344" y="600732"/>
                  </a:lnTo>
                  <a:lnTo>
                    <a:pt x="12692" y="646192"/>
                  </a:lnTo>
                  <a:lnTo>
                    <a:pt x="5695" y="692578"/>
                  </a:lnTo>
                  <a:lnTo>
                    <a:pt x="1437" y="739805"/>
                  </a:lnTo>
                  <a:lnTo>
                    <a:pt x="0" y="787793"/>
                  </a:lnTo>
                  <a:lnTo>
                    <a:pt x="1437" y="835784"/>
                  </a:lnTo>
                  <a:lnTo>
                    <a:pt x="5695" y="883014"/>
                  </a:lnTo>
                  <a:lnTo>
                    <a:pt x="12692" y="929402"/>
                  </a:lnTo>
                  <a:lnTo>
                    <a:pt x="22344" y="974864"/>
                  </a:lnTo>
                  <a:lnTo>
                    <a:pt x="34569" y="1019319"/>
                  </a:lnTo>
                  <a:lnTo>
                    <a:pt x="49285" y="1062684"/>
                  </a:lnTo>
                  <a:lnTo>
                    <a:pt x="66410" y="1104877"/>
                  </a:lnTo>
                  <a:lnTo>
                    <a:pt x="85860" y="1145815"/>
                  </a:lnTo>
                  <a:lnTo>
                    <a:pt x="107554" y="1185416"/>
                  </a:lnTo>
                  <a:lnTo>
                    <a:pt x="131410" y="1223597"/>
                  </a:lnTo>
                  <a:lnTo>
                    <a:pt x="157344" y="1260276"/>
                  </a:lnTo>
                  <a:lnTo>
                    <a:pt x="185274" y="1295370"/>
                  </a:lnTo>
                  <a:lnTo>
                    <a:pt x="215119" y="1328798"/>
                  </a:lnTo>
                  <a:lnTo>
                    <a:pt x="246795" y="1360477"/>
                  </a:lnTo>
                  <a:lnTo>
                    <a:pt x="280220" y="1390323"/>
                  </a:lnTo>
                  <a:lnTo>
                    <a:pt x="315312" y="1418256"/>
                  </a:lnTo>
                  <a:lnTo>
                    <a:pt x="351988" y="1444192"/>
                  </a:lnTo>
                  <a:lnTo>
                    <a:pt x="390166" y="1468049"/>
                  </a:lnTo>
                  <a:lnTo>
                    <a:pt x="429764" y="1489745"/>
                  </a:lnTo>
                  <a:lnTo>
                    <a:pt x="470698" y="1509197"/>
                  </a:lnTo>
                  <a:lnTo>
                    <a:pt x="512887" y="1526323"/>
                  </a:lnTo>
                  <a:lnTo>
                    <a:pt x="556249" y="1541040"/>
                  </a:lnTo>
                  <a:lnTo>
                    <a:pt x="600700" y="1553266"/>
                  </a:lnTo>
                  <a:lnTo>
                    <a:pt x="646159" y="1562919"/>
                  </a:lnTo>
                  <a:lnTo>
                    <a:pt x="692542" y="1569916"/>
                  </a:lnTo>
                  <a:lnTo>
                    <a:pt x="739769" y="1574174"/>
                  </a:lnTo>
                  <a:lnTo>
                    <a:pt x="787755" y="1575612"/>
                  </a:lnTo>
                  <a:lnTo>
                    <a:pt x="835749" y="1574174"/>
                  </a:lnTo>
                  <a:lnTo>
                    <a:pt x="882983" y="1569916"/>
                  </a:lnTo>
                  <a:lnTo>
                    <a:pt x="929372" y="1562919"/>
                  </a:lnTo>
                  <a:lnTo>
                    <a:pt x="974836" y="1553266"/>
                  </a:lnTo>
                  <a:lnTo>
                    <a:pt x="1019292" y="1541040"/>
                  </a:lnTo>
                  <a:lnTo>
                    <a:pt x="1062657" y="1526323"/>
                  </a:lnTo>
                  <a:lnTo>
                    <a:pt x="1104849" y="1509197"/>
                  </a:lnTo>
                  <a:lnTo>
                    <a:pt x="1145786" y="1489745"/>
                  </a:lnTo>
                  <a:lnTo>
                    <a:pt x="1185385" y="1468049"/>
                  </a:lnTo>
                  <a:lnTo>
                    <a:pt x="1223564" y="1444192"/>
                  </a:lnTo>
                  <a:lnTo>
                    <a:pt x="1260240" y="1418256"/>
                  </a:lnTo>
                  <a:lnTo>
                    <a:pt x="1295332" y="1390323"/>
                  </a:lnTo>
                  <a:lnTo>
                    <a:pt x="1328757" y="1360477"/>
                  </a:lnTo>
                  <a:lnTo>
                    <a:pt x="1360432" y="1328798"/>
                  </a:lnTo>
                  <a:lnTo>
                    <a:pt x="1390276" y="1295370"/>
                  </a:lnTo>
                  <a:lnTo>
                    <a:pt x="1418205" y="1260276"/>
                  </a:lnTo>
                  <a:lnTo>
                    <a:pt x="1444138" y="1223597"/>
                  </a:lnTo>
                  <a:lnTo>
                    <a:pt x="1467992" y="1185416"/>
                  </a:lnTo>
                  <a:lnTo>
                    <a:pt x="1489684" y="1145815"/>
                  </a:lnTo>
                  <a:lnTo>
                    <a:pt x="1509133" y="1104877"/>
                  </a:lnTo>
                  <a:lnTo>
                    <a:pt x="1526256" y="1062684"/>
                  </a:lnTo>
                  <a:lnTo>
                    <a:pt x="1540971" y="1019319"/>
                  </a:lnTo>
                  <a:lnTo>
                    <a:pt x="1553195" y="974864"/>
                  </a:lnTo>
                  <a:lnTo>
                    <a:pt x="1562845" y="929402"/>
                  </a:lnTo>
                  <a:lnTo>
                    <a:pt x="1569841" y="883014"/>
                  </a:lnTo>
                  <a:lnTo>
                    <a:pt x="1574099" y="835784"/>
                  </a:lnTo>
                  <a:lnTo>
                    <a:pt x="1575536" y="787793"/>
                  </a:lnTo>
                  <a:lnTo>
                    <a:pt x="1574099" y="739805"/>
                  </a:lnTo>
                  <a:lnTo>
                    <a:pt x="1569841" y="692578"/>
                  </a:lnTo>
                  <a:lnTo>
                    <a:pt x="1562845" y="646192"/>
                  </a:lnTo>
                  <a:lnTo>
                    <a:pt x="1553195" y="600732"/>
                  </a:lnTo>
                  <a:lnTo>
                    <a:pt x="1540971" y="556279"/>
                  </a:lnTo>
                  <a:lnTo>
                    <a:pt x="1526256" y="512916"/>
                  </a:lnTo>
                  <a:lnTo>
                    <a:pt x="1509133" y="470724"/>
                  </a:lnTo>
                  <a:lnTo>
                    <a:pt x="1489684" y="429788"/>
                  </a:lnTo>
                  <a:lnTo>
                    <a:pt x="1467992" y="390189"/>
                  </a:lnTo>
                  <a:lnTo>
                    <a:pt x="1444138" y="352009"/>
                  </a:lnTo>
                  <a:lnTo>
                    <a:pt x="1418205" y="315331"/>
                  </a:lnTo>
                  <a:lnTo>
                    <a:pt x="1390276" y="280237"/>
                  </a:lnTo>
                  <a:lnTo>
                    <a:pt x="1360432" y="246810"/>
                  </a:lnTo>
                  <a:lnTo>
                    <a:pt x="1328757" y="215132"/>
                  </a:lnTo>
                  <a:lnTo>
                    <a:pt x="1295332" y="185286"/>
                  </a:lnTo>
                  <a:lnTo>
                    <a:pt x="1260240" y="157354"/>
                  </a:lnTo>
                  <a:lnTo>
                    <a:pt x="1223564" y="131418"/>
                  </a:lnTo>
                  <a:lnTo>
                    <a:pt x="1185385" y="107561"/>
                  </a:lnTo>
                  <a:lnTo>
                    <a:pt x="1145786" y="85866"/>
                  </a:lnTo>
                  <a:lnTo>
                    <a:pt x="1104849" y="66414"/>
                  </a:lnTo>
                  <a:lnTo>
                    <a:pt x="1062657" y="49288"/>
                  </a:lnTo>
                  <a:lnTo>
                    <a:pt x="1019292" y="34571"/>
                  </a:lnTo>
                  <a:lnTo>
                    <a:pt x="974836" y="22345"/>
                  </a:lnTo>
                  <a:lnTo>
                    <a:pt x="929372" y="12693"/>
                  </a:lnTo>
                  <a:lnTo>
                    <a:pt x="882983" y="5696"/>
                  </a:lnTo>
                  <a:lnTo>
                    <a:pt x="835749" y="1437"/>
                  </a:lnTo>
                  <a:lnTo>
                    <a:pt x="787755" y="0"/>
                  </a:lnTo>
                  <a:close/>
                </a:path>
              </a:pathLst>
            </a:custGeom>
            <a:solidFill>
              <a:srgbClr val="F8F8F8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30" name="object 87">
              <a:extLst>
                <a:ext uri="{FF2B5EF4-FFF2-40B4-BE49-F238E27FC236}">
                  <a16:creationId xmlns:a16="http://schemas.microsoft.com/office/drawing/2014/main" id="{9A226FD7-D774-6B86-F14A-D845F835E02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17491" y="5052316"/>
              <a:ext cx="164401" cy="163664"/>
            </a:xfrm>
            <a:prstGeom prst="rect">
              <a:avLst/>
            </a:prstGeom>
          </p:spPr>
        </p:pic>
        <p:sp>
          <p:nvSpPr>
            <p:cNvPr id="231" name="object 89">
              <a:extLst>
                <a:ext uri="{FF2B5EF4-FFF2-40B4-BE49-F238E27FC236}">
                  <a16:creationId xmlns:a16="http://schemas.microsoft.com/office/drawing/2014/main" id="{481D63F9-802E-EE9D-4E46-0C7FAA972393}"/>
                </a:ext>
              </a:extLst>
            </p:cNvPr>
            <p:cNvSpPr/>
            <p:nvPr/>
          </p:nvSpPr>
          <p:spPr>
            <a:xfrm>
              <a:off x="2688249" y="5275248"/>
              <a:ext cx="222885" cy="346710"/>
            </a:xfrm>
            <a:custGeom>
              <a:avLst/>
              <a:gdLst/>
              <a:ahLst/>
              <a:cxnLst/>
              <a:rect l="l" t="t" r="r" b="b"/>
              <a:pathLst>
                <a:path w="222885" h="346710">
                  <a:moveTo>
                    <a:pt x="163022" y="0"/>
                  </a:moveTo>
                  <a:lnTo>
                    <a:pt x="61168" y="1066"/>
                  </a:lnTo>
                  <a:lnTo>
                    <a:pt x="14363" y="9914"/>
                  </a:lnTo>
                  <a:lnTo>
                    <a:pt x="0" y="34927"/>
                  </a:lnTo>
                  <a:lnTo>
                    <a:pt x="640" y="52501"/>
                  </a:lnTo>
                  <a:lnTo>
                    <a:pt x="8847" y="96425"/>
                  </a:lnTo>
                  <a:lnTo>
                    <a:pt x="24691" y="191681"/>
                  </a:lnTo>
                  <a:lnTo>
                    <a:pt x="33736" y="239744"/>
                  </a:lnTo>
                  <a:lnTo>
                    <a:pt x="44471" y="285920"/>
                  </a:lnTo>
                  <a:lnTo>
                    <a:pt x="57600" y="328574"/>
                  </a:lnTo>
                  <a:lnTo>
                    <a:pt x="96300" y="346010"/>
                  </a:lnTo>
                  <a:lnTo>
                    <a:pt x="111913" y="346370"/>
                  </a:lnTo>
                  <a:lnTo>
                    <a:pt x="127528" y="346010"/>
                  </a:lnTo>
                  <a:lnTo>
                    <a:pt x="166210" y="328574"/>
                  </a:lnTo>
                  <a:lnTo>
                    <a:pt x="179094" y="286126"/>
                  </a:lnTo>
                  <a:lnTo>
                    <a:pt x="189405" y="240141"/>
                  </a:lnTo>
                  <a:lnTo>
                    <a:pt x="197974" y="192276"/>
                  </a:lnTo>
                  <a:lnTo>
                    <a:pt x="213201" y="97541"/>
                  </a:lnTo>
                  <a:lnTo>
                    <a:pt x="221518" y="53987"/>
                  </a:lnTo>
                  <a:lnTo>
                    <a:pt x="209020" y="10332"/>
                  </a:lnTo>
                  <a:lnTo>
                    <a:pt x="172092" y="601"/>
                  </a:lnTo>
                  <a:lnTo>
                    <a:pt x="163022" y="0"/>
                  </a:lnTo>
                  <a:close/>
                </a:path>
              </a:pathLst>
            </a:custGeom>
            <a:solidFill>
              <a:srgbClr val="5FA05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232" name="Groupe 231">
            <a:extLst>
              <a:ext uri="{FF2B5EF4-FFF2-40B4-BE49-F238E27FC236}">
                <a16:creationId xmlns:a16="http://schemas.microsoft.com/office/drawing/2014/main" id="{3120FD77-7D24-9A6E-A6D0-54F15261A0AD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12714678" y="4880461"/>
            <a:ext cx="1008000" cy="972000"/>
            <a:chOff x="11747606" y="4816349"/>
            <a:chExt cx="1345987" cy="1296168"/>
          </a:xfrm>
        </p:grpSpPr>
        <p:sp>
          <p:nvSpPr>
            <p:cNvPr id="233" name="object 86">
              <a:extLst>
                <a:ext uri="{FF2B5EF4-FFF2-40B4-BE49-F238E27FC236}">
                  <a16:creationId xmlns:a16="http://schemas.microsoft.com/office/drawing/2014/main" id="{AEEE690F-E82C-D62D-8CF4-86ED84A72166}"/>
                </a:ext>
              </a:extLst>
            </p:cNvPr>
            <p:cNvSpPr/>
            <p:nvPr/>
          </p:nvSpPr>
          <p:spPr>
            <a:xfrm>
              <a:off x="11747606" y="4816349"/>
              <a:ext cx="1345987" cy="1296168"/>
            </a:xfrm>
            <a:custGeom>
              <a:avLst/>
              <a:gdLst/>
              <a:ahLst/>
              <a:cxnLst/>
              <a:rect l="l" t="t" r="r" b="b"/>
              <a:pathLst>
                <a:path w="1576070" h="1576070">
                  <a:moveTo>
                    <a:pt x="787755" y="0"/>
                  </a:moveTo>
                  <a:lnTo>
                    <a:pt x="739769" y="1437"/>
                  </a:lnTo>
                  <a:lnTo>
                    <a:pt x="692542" y="5696"/>
                  </a:lnTo>
                  <a:lnTo>
                    <a:pt x="646159" y="12693"/>
                  </a:lnTo>
                  <a:lnTo>
                    <a:pt x="600700" y="22345"/>
                  </a:lnTo>
                  <a:lnTo>
                    <a:pt x="556249" y="34571"/>
                  </a:lnTo>
                  <a:lnTo>
                    <a:pt x="512887" y="49288"/>
                  </a:lnTo>
                  <a:lnTo>
                    <a:pt x="470698" y="66414"/>
                  </a:lnTo>
                  <a:lnTo>
                    <a:pt x="429764" y="85866"/>
                  </a:lnTo>
                  <a:lnTo>
                    <a:pt x="390166" y="107561"/>
                  </a:lnTo>
                  <a:lnTo>
                    <a:pt x="351988" y="131418"/>
                  </a:lnTo>
                  <a:lnTo>
                    <a:pt x="315312" y="157354"/>
                  </a:lnTo>
                  <a:lnTo>
                    <a:pt x="280220" y="185286"/>
                  </a:lnTo>
                  <a:lnTo>
                    <a:pt x="246795" y="215132"/>
                  </a:lnTo>
                  <a:lnTo>
                    <a:pt x="215119" y="246810"/>
                  </a:lnTo>
                  <a:lnTo>
                    <a:pt x="185274" y="280237"/>
                  </a:lnTo>
                  <a:lnTo>
                    <a:pt x="157344" y="315331"/>
                  </a:lnTo>
                  <a:lnTo>
                    <a:pt x="131410" y="352009"/>
                  </a:lnTo>
                  <a:lnTo>
                    <a:pt x="107554" y="390189"/>
                  </a:lnTo>
                  <a:lnTo>
                    <a:pt x="85860" y="429788"/>
                  </a:lnTo>
                  <a:lnTo>
                    <a:pt x="66410" y="470724"/>
                  </a:lnTo>
                  <a:lnTo>
                    <a:pt x="49285" y="512916"/>
                  </a:lnTo>
                  <a:lnTo>
                    <a:pt x="34569" y="556279"/>
                  </a:lnTo>
                  <a:lnTo>
                    <a:pt x="22344" y="600732"/>
                  </a:lnTo>
                  <a:lnTo>
                    <a:pt x="12692" y="646192"/>
                  </a:lnTo>
                  <a:lnTo>
                    <a:pt x="5695" y="692578"/>
                  </a:lnTo>
                  <a:lnTo>
                    <a:pt x="1437" y="739805"/>
                  </a:lnTo>
                  <a:lnTo>
                    <a:pt x="0" y="787793"/>
                  </a:lnTo>
                  <a:lnTo>
                    <a:pt x="1437" y="835784"/>
                  </a:lnTo>
                  <a:lnTo>
                    <a:pt x="5695" y="883014"/>
                  </a:lnTo>
                  <a:lnTo>
                    <a:pt x="12692" y="929402"/>
                  </a:lnTo>
                  <a:lnTo>
                    <a:pt x="22344" y="974864"/>
                  </a:lnTo>
                  <a:lnTo>
                    <a:pt x="34569" y="1019319"/>
                  </a:lnTo>
                  <a:lnTo>
                    <a:pt x="49285" y="1062684"/>
                  </a:lnTo>
                  <a:lnTo>
                    <a:pt x="66410" y="1104877"/>
                  </a:lnTo>
                  <a:lnTo>
                    <a:pt x="85860" y="1145815"/>
                  </a:lnTo>
                  <a:lnTo>
                    <a:pt x="107554" y="1185416"/>
                  </a:lnTo>
                  <a:lnTo>
                    <a:pt x="131410" y="1223597"/>
                  </a:lnTo>
                  <a:lnTo>
                    <a:pt x="157344" y="1260276"/>
                  </a:lnTo>
                  <a:lnTo>
                    <a:pt x="185274" y="1295370"/>
                  </a:lnTo>
                  <a:lnTo>
                    <a:pt x="215119" y="1328798"/>
                  </a:lnTo>
                  <a:lnTo>
                    <a:pt x="246795" y="1360477"/>
                  </a:lnTo>
                  <a:lnTo>
                    <a:pt x="280220" y="1390323"/>
                  </a:lnTo>
                  <a:lnTo>
                    <a:pt x="315312" y="1418256"/>
                  </a:lnTo>
                  <a:lnTo>
                    <a:pt x="351988" y="1444192"/>
                  </a:lnTo>
                  <a:lnTo>
                    <a:pt x="390166" y="1468049"/>
                  </a:lnTo>
                  <a:lnTo>
                    <a:pt x="429764" y="1489745"/>
                  </a:lnTo>
                  <a:lnTo>
                    <a:pt x="470698" y="1509197"/>
                  </a:lnTo>
                  <a:lnTo>
                    <a:pt x="512887" y="1526323"/>
                  </a:lnTo>
                  <a:lnTo>
                    <a:pt x="556249" y="1541040"/>
                  </a:lnTo>
                  <a:lnTo>
                    <a:pt x="600700" y="1553266"/>
                  </a:lnTo>
                  <a:lnTo>
                    <a:pt x="646159" y="1562919"/>
                  </a:lnTo>
                  <a:lnTo>
                    <a:pt x="692542" y="1569916"/>
                  </a:lnTo>
                  <a:lnTo>
                    <a:pt x="739769" y="1574174"/>
                  </a:lnTo>
                  <a:lnTo>
                    <a:pt x="787755" y="1575612"/>
                  </a:lnTo>
                  <a:lnTo>
                    <a:pt x="835749" y="1574174"/>
                  </a:lnTo>
                  <a:lnTo>
                    <a:pt x="882983" y="1569916"/>
                  </a:lnTo>
                  <a:lnTo>
                    <a:pt x="929372" y="1562919"/>
                  </a:lnTo>
                  <a:lnTo>
                    <a:pt x="974836" y="1553266"/>
                  </a:lnTo>
                  <a:lnTo>
                    <a:pt x="1019292" y="1541040"/>
                  </a:lnTo>
                  <a:lnTo>
                    <a:pt x="1062657" y="1526323"/>
                  </a:lnTo>
                  <a:lnTo>
                    <a:pt x="1104849" y="1509197"/>
                  </a:lnTo>
                  <a:lnTo>
                    <a:pt x="1145786" y="1489745"/>
                  </a:lnTo>
                  <a:lnTo>
                    <a:pt x="1185385" y="1468049"/>
                  </a:lnTo>
                  <a:lnTo>
                    <a:pt x="1223564" y="1444192"/>
                  </a:lnTo>
                  <a:lnTo>
                    <a:pt x="1260240" y="1418256"/>
                  </a:lnTo>
                  <a:lnTo>
                    <a:pt x="1295332" y="1390323"/>
                  </a:lnTo>
                  <a:lnTo>
                    <a:pt x="1328757" y="1360477"/>
                  </a:lnTo>
                  <a:lnTo>
                    <a:pt x="1360432" y="1328798"/>
                  </a:lnTo>
                  <a:lnTo>
                    <a:pt x="1390276" y="1295370"/>
                  </a:lnTo>
                  <a:lnTo>
                    <a:pt x="1418205" y="1260276"/>
                  </a:lnTo>
                  <a:lnTo>
                    <a:pt x="1444138" y="1223597"/>
                  </a:lnTo>
                  <a:lnTo>
                    <a:pt x="1467992" y="1185416"/>
                  </a:lnTo>
                  <a:lnTo>
                    <a:pt x="1489684" y="1145815"/>
                  </a:lnTo>
                  <a:lnTo>
                    <a:pt x="1509133" y="1104877"/>
                  </a:lnTo>
                  <a:lnTo>
                    <a:pt x="1526256" y="1062684"/>
                  </a:lnTo>
                  <a:lnTo>
                    <a:pt x="1540971" y="1019319"/>
                  </a:lnTo>
                  <a:lnTo>
                    <a:pt x="1553195" y="974864"/>
                  </a:lnTo>
                  <a:lnTo>
                    <a:pt x="1562845" y="929402"/>
                  </a:lnTo>
                  <a:lnTo>
                    <a:pt x="1569841" y="883014"/>
                  </a:lnTo>
                  <a:lnTo>
                    <a:pt x="1574099" y="835784"/>
                  </a:lnTo>
                  <a:lnTo>
                    <a:pt x="1575536" y="787793"/>
                  </a:lnTo>
                  <a:lnTo>
                    <a:pt x="1574099" y="739805"/>
                  </a:lnTo>
                  <a:lnTo>
                    <a:pt x="1569841" y="692578"/>
                  </a:lnTo>
                  <a:lnTo>
                    <a:pt x="1562845" y="646192"/>
                  </a:lnTo>
                  <a:lnTo>
                    <a:pt x="1553195" y="600732"/>
                  </a:lnTo>
                  <a:lnTo>
                    <a:pt x="1540971" y="556279"/>
                  </a:lnTo>
                  <a:lnTo>
                    <a:pt x="1526256" y="512916"/>
                  </a:lnTo>
                  <a:lnTo>
                    <a:pt x="1509133" y="470724"/>
                  </a:lnTo>
                  <a:lnTo>
                    <a:pt x="1489684" y="429788"/>
                  </a:lnTo>
                  <a:lnTo>
                    <a:pt x="1467992" y="390189"/>
                  </a:lnTo>
                  <a:lnTo>
                    <a:pt x="1444138" y="352009"/>
                  </a:lnTo>
                  <a:lnTo>
                    <a:pt x="1418205" y="315331"/>
                  </a:lnTo>
                  <a:lnTo>
                    <a:pt x="1390276" y="280237"/>
                  </a:lnTo>
                  <a:lnTo>
                    <a:pt x="1360432" y="246810"/>
                  </a:lnTo>
                  <a:lnTo>
                    <a:pt x="1328757" y="215132"/>
                  </a:lnTo>
                  <a:lnTo>
                    <a:pt x="1295332" y="185286"/>
                  </a:lnTo>
                  <a:lnTo>
                    <a:pt x="1260240" y="157354"/>
                  </a:lnTo>
                  <a:lnTo>
                    <a:pt x="1223564" y="131418"/>
                  </a:lnTo>
                  <a:lnTo>
                    <a:pt x="1185385" y="107561"/>
                  </a:lnTo>
                  <a:lnTo>
                    <a:pt x="1145786" y="85866"/>
                  </a:lnTo>
                  <a:lnTo>
                    <a:pt x="1104849" y="66414"/>
                  </a:lnTo>
                  <a:lnTo>
                    <a:pt x="1062657" y="49288"/>
                  </a:lnTo>
                  <a:lnTo>
                    <a:pt x="1019292" y="34571"/>
                  </a:lnTo>
                  <a:lnTo>
                    <a:pt x="974836" y="22345"/>
                  </a:lnTo>
                  <a:lnTo>
                    <a:pt x="929372" y="12693"/>
                  </a:lnTo>
                  <a:lnTo>
                    <a:pt x="882983" y="5696"/>
                  </a:lnTo>
                  <a:lnTo>
                    <a:pt x="835749" y="1437"/>
                  </a:lnTo>
                  <a:lnTo>
                    <a:pt x="787755" y="0"/>
                  </a:lnTo>
                  <a:close/>
                </a:path>
              </a:pathLst>
            </a:custGeom>
            <a:solidFill>
              <a:srgbClr val="F8F8F8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34" name="object 36">
              <a:extLst>
                <a:ext uri="{FF2B5EF4-FFF2-40B4-BE49-F238E27FC236}">
                  <a16:creationId xmlns:a16="http://schemas.microsoft.com/office/drawing/2014/main" id="{61D2FF3F-F622-DFFF-7DD9-2A216C68C6E1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220437" y="5275532"/>
              <a:ext cx="137388" cy="137388"/>
            </a:xfrm>
            <a:prstGeom prst="rect">
              <a:avLst/>
            </a:prstGeom>
          </p:spPr>
        </p:pic>
        <p:sp>
          <p:nvSpPr>
            <p:cNvPr id="235" name="object 37">
              <a:extLst>
                <a:ext uri="{FF2B5EF4-FFF2-40B4-BE49-F238E27FC236}">
                  <a16:creationId xmlns:a16="http://schemas.microsoft.com/office/drawing/2014/main" id="{B77F2E2D-EFB6-9ADE-610D-08DF8980DB3E}"/>
                </a:ext>
              </a:extLst>
            </p:cNvPr>
            <p:cNvSpPr/>
            <p:nvPr/>
          </p:nvSpPr>
          <p:spPr>
            <a:xfrm>
              <a:off x="12196268" y="5430387"/>
              <a:ext cx="186055" cy="288291"/>
            </a:xfrm>
            <a:custGeom>
              <a:avLst/>
              <a:gdLst/>
              <a:ahLst/>
              <a:cxnLst/>
              <a:rect l="l" t="t" r="r" b="b"/>
              <a:pathLst>
                <a:path w="186054" h="288289">
                  <a:moveTo>
                    <a:pt x="135907" y="0"/>
                  </a:moveTo>
                  <a:lnTo>
                    <a:pt x="51134" y="889"/>
                  </a:lnTo>
                  <a:lnTo>
                    <a:pt x="12012" y="8250"/>
                  </a:lnTo>
                  <a:lnTo>
                    <a:pt x="0" y="29025"/>
                  </a:lnTo>
                  <a:lnTo>
                    <a:pt x="525" y="43611"/>
                  </a:lnTo>
                  <a:lnTo>
                    <a:pt x="8700" y="87759"/>
                  </a:lnTo>
                  <a:lnTo>
                    <a:pt x="16532" y="135124"/>
                  </a:lnTo>
                  <a:lnTo>
                    <a:pt x="25038" y="183360"/>
                  </a:lnTo>
                  <a:lnTo>
                    <a:pt x="35238" y="230121"/>
                  </a:lnTo>
                  <a:lnTo>
                    <a:pt x="48150" y="273062"/>
                  </a:lnTo>
                  <a:lnTo>
                    <a:pt x="93541" y="287829"/>
                  </a:lnTo>
                  <a:lnTo>
                    <a:pt x="106592" y="287531"/>
                  </a:lnTo>
                  <a:lnTo>
                    <a:pt x="151545" y="230331"/>
                  </a:lnTo>
                  <a:lnTo>
                    <a:pt x="161295" y="183767"/>
                  </a:lnTo>
                  <a:lnTo>
                    <a:pt x="169347" y="135749"/>
                  </a:lnTo>
                  <a:lnTo>
                    <a:pt x="176899" y="88661"/>
                  </a:lnTo>
                  <a:lnTo>
                    <a:pt x="185145" y="44881"/>
                  </a:lnTo>
                  <a:lnTo>
                    <a:pt x="164495" y="3873"/>
                  </a:lnTo>
                  <a:lnTo>
                    <a:pt x="146414" y="442"/>
                  </a:lnTo>
                  <a:lnTo>
                    <a:pt x="135907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36" name="object 38">
              <a:extLst>
                <a:ext uri="{FF2B5EF4-FFF2-40B4-BE49-F238E27FC236}">
                  <a16:creationId xmlns:a16="http://schemas.microsoft.com/office/drawing/2014/main" id="{2F067C18-A6CC-FF7F-E71B-03DFF9FB0535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483399" y="5275532"/>
              <a:ext cx="137401" cy="137388"/>
            </a:xfrm>
            <a:prstGeom prst="rect">
              <a:avLst/>
            </a:prstGeom>
          </p:spPr>
        </p:pic>
        <p:sp>
          <p:nvSpPr>
            <p:cNvPr id="237" name="object 39">
              <a:extLst>
                <a:ext uri="{FF2B5EF4-FFF2-40B4-BE49-F238E27FC236}">
                  <a16:creationId xmlns:a16="http://schemas.microsoft.com/office/drawing/2014/main" id="{D683F4F5-C17F-A06B-192C-B687F8FE746E}"/>
                </a:ext>
              </a:extLst>
            </p:cNvPr>
            <p:cNvSpPr/>
            <p:nvPr/>
          </p:nvSpPr>
          <p:spPr>
            <a:xfrm>
              <a:off x="12459246" y="5430387"/>
              <a:ext cx="186055" cy="288291"/>
            </a:xfrm>
            <a:custGeom>
              <a:avLst/>
              <a:gdLst/>
              <a:ahLst/>
              <a:cxnLst/>
              <a:rect l="l" t="t" r="r" b="b"/>
              <a:pathLst>
                <a:path w="186054" h="288289">
                  <a:moveTo>
                    <a:pt x="135907" y="0"/>
                  </a:moveTo>
                  <a:lnTo>
                    <a:pt x="51134" y="889"/>
                  </a:lnTo>
                  <a:lnTo>
                    <a:pt x="12012" y="8250"/>
                  </a:lnTo>
                  <a:lnTo>
                    <a:pt x="0" y="29025"/>
                  </a:lnTo>
                  <a:lnTo>
                    <a:pt x="525" y="43611"/>
                  </a:lnTo>
                  <a:lnTo>
                    <a:pt x="8700" y="87759"/>
                  </a:lnTo>
                  <a:lnTo>
                    <a:pt x="16532" y="135124"/>
                  </a:lnTo>
                  <a:lnTo>
                    <a:pt x="25038" y="183360"/>
                  </a:lnTo>
                  <a:lnTo>
                    <a:pt x="35238" y="230121"/>
                  </a:lnTo>
                  <a:lnTo>
                    <a:pt x="48150" y="273062"/>
                  </a:lnTo>
                  <a:lnTo>
                    <a:pt x="93541" y="287829"/>
                  </a:lnTo>
                  <a:lnTo>
                    <a:pt x="106592" y="287531"/>
                  </a:lnTo>
                  <a:lnTo>
                    <a:pt x="151545" y="230331"/>
                  </a:lnTo>
                  <a:lnTo>
                    <a:pt x="161294" y="183767"/>
                  </a:lnTo>
                  <a:lnTo>
                    <a:pt x="169345" y="135749"/>
                  </a:lnTo>
                  <a:lnTo>
                    <a:pt x="176892" y="88661"/>
                  </a:lnTo>
                  <a:lnTo>
                    <a:pt x="185132" y="44881"/>
                  </a:lnTo>
                  <a:lnTo>
                    <a:pt x="164495" y="3873"/>
                  </a:lnTo>
                  <a:lnTo>
                    <a:pt x="147051" y="496"/>
                  </a:lnTo>
                  <a:lnTo>
                    <a:pt x="135907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  <p:grpSp>
        <p:nvGrpSpPr>
          <p:cNvPr id="258" name="Groupe 257">
            <a:extLst>
              <a:ext uri="{FF2B5EF4-FFF2-40B4-BE49-F238E27FC236}">
                <a16:creationId xmlns:a16="http://schemas.microsoft.com/office/drawing/2014/main" id="{7E47FE70-D788-772F-8151-62B3FC8DBFBB}"/>
              </a:ext>
            </a:extLst>
          </p:cNvPr>
          <p:cNvGrpSpPr/>
          <p:nvPr/>
        </p:nvGrpSpPr>
        <p:grpSpPr>
          <a:xfrm>
            <a:off x="12666171" y="2127255"/>
            <a:ext cx="1008000" cy="972000"/>
            <a:chOff x="12947297" y="2119847"/>
            <a:chExt cx="1008000" cy="972000"/>
          </a:xfrm>
        </p:grpSpPr>
        <p:sp>
          <p:nvSpPr>
            <p:cNvPr id="248" name="object 86">
              <a:extLst>
                <a:ext uri="{FF2B5EF4-FFF2-40B4-BE49-F238E27FC236}">
                  <a16:creationId xmlns:a16="http://schemas.microsoft.com/office/drawing/2014/main" id="{FE6B4C74-2A0F-3F19-6D1D-88BE9AEB039D}"/>
                </a:ext>
              </a:extLst>
            </p:cNvPr>
            <p:cNvSpPr/>
            <p:nvPr/>
          </p:nvSpPr>
          <p:spPr>
            <a:xfrm>
              <a:off x="12947297" y="2119847"/>
              <a:ext cx="1008000" cy="972000"/>
            </a:xfrm>
            <a:custGeom>
              <a:avLst/>
              <a:gdLst/>
              <a:ahLst/>
              <a:cxnLst/>
              <a:rect l="l" t="t" r="r" b="b"/>
              <a:pathLst>
                <a:path w="1576070" h="1576070">
                  <a:moveTo>
                    <a:pt x="787755" y="0"/>
                  </a:moveTo>
                  <a:lnTo>
                    <a:pt x="739769" y="1437"/>
                  </a:lnTo>
                  <a:lnTo>
                    <a:pt x="692542" y="5696"/>
                  </a:lnTo>
                  <a:lnTo>
                    <a:pt x="646159" y="12693"/>
                  </a:lnTo>
                  <a:lnTo>
                    <a:pt x="600700" y="22345"/>
                  </a:lnTo>
                  <a:lnTo>
                    <a:pt x="556249" y="34571"/>
                  </a:lnTo>
                  <a:lnTo>
                    <a:pt x="512887" y="49288"/>
                  </a:lnTo>
                  <a:lnTo>
                    <a:pt x="470698" y="66414"/>
                  </a:lnTo>
                  <a:lnTo>
                    <a:pt x="429764" y="85866"/>
                  </a:lnTo>
                  <a:lnTo>
                    <a:pt x="390166" y="107561"/>
                  </a:lnTo>
                  <a:lnTo>
                    <a:pt x="351988" y="131418"/>
                  </a:lnTo>
                  <a:lnTo>
                    <a:pt x="315312" y="157354"/>
                  </a:lnTo>
                  <a:lnTo>
                    <a:pt x="280220" y="185286"/>
                  </a:lnTo>
                  <a:lnTo>
                    <a:pt x="246795" y="215132"/>
                  </a:lnTo>
                  <a:lnTo>
                    <a:pt x="215119" y="246810"/>
                  </a:lnTo>
                  <a:lnTo>
                    <a:pt x="185274" y="280237"/>
                  </a:lnTo>
                  <a:lnTo>
                    <a:pt x="157344" y="315331"/>
                  </a:lnTo>
                  <a:lnTo>
                    <a:pt x="131410" y="352009"/>
                  </a:lnTo>
                  <a:lnTo>
                    <a:pt x="107554" y="390189"/>
                  </a:lnTo>
                  <a:lnTo>
                    <a:pt x="85860" y="429788"/>
                  </a:lnTo>
                  <a:lnTo>
                    <a:pt x="66410" y="470724"/>
                  </a:lnTo>
                  <a:lnTo>
                    <a:pt x="49285" y="512916"/>
                  </a:lnTo>
                  <a:lnTo>
                    <a:pt x="34569" y="556279"/>
                  </a:lnTo>
                  <a:lnTo>
                    <a:pt x="22344" y="600732"/>
                  </a:lnTo>
                  <a:lnTo>
                    <a:pt x="12692" y="646192"/>
                  </a:lnTo>
                  <a:lnTo>
                    <a:pt x="5695" y="692578"/>
                  </a:lnTo>
                  <a:lnTo>
                    <a:pt x="1437" y="739805"/>
                  </a:lnTo>
                  <a:lnTo>
                    <a:pt x="0" y="787793"/>
                  </a:lnTo>
                  <a:lnTo>
                    <a:pt x="1437" y="835784"/>
                  </a:lnTo>
                  <a:lnTo>
                    <a:pt x="5695" y="883014"/>
                  </a:lnTo>
                  <a:lnTo>
                    <a:pt x="12692" y="929402"/>
                  </a:lnTo>
                  <a:lnTo>
                    <a:pt x="22344" y="974864"/>
                  </a:lnTo>
                  <a:lnTo>
                    <a:pt x="34569" y="1019319"/>
                  </a:lnTo>
                  <a:lnTo>
                    <a:pt x="49285" y="1062684"/>
                  </a:lnTo>
                  <a:lnTo>
                    <a:pt x="66410" y="1104877"/>
                  </a:lnTo>
                  <a:lnTo>
                    <a:pt x="85860" y="1145815"/>
                  </a:lnTo>
                  <a:lnTo>
                    <a:pt x="107554" y="1185416"/>
                  </a:lnTo>
                  <a:lnTo>
                    <a:pt x="131410" y="1223597"/>
                  </a:lnTo>
                  <a:lnTo>
                    <a:pt x="157344" y="1260276"/>
                  </a:lnTo>
                  <a:lnTo>
                    <a:pt x="185274" y="1295370"/>
                  </a:lnTo>
                  <a:lnTo>
                    <a:pt x="215119" y="1328798"/>
                  </a:lnTo>
                  <a:lnTo>
                    <a:pt x="246795" y="1360477"/>
                  </a:lnTo>
                  <a:lnTo>
                    <a:pt x="280220" y="1390323"/>
                  </a:lnTo>
                  <a:lnTo>
                    <a:pt x="315312" y="1418256"/>
                  </a:lnTo>
                  <a:lnTo>
                    <a:pt x="351988" y="1444192"/>
                  </a:lnTo>
                  <a:lnTo>
                    <a:pt x="390166" y="1468049"/>
                  </a:lnTo>
                  <a:lnTo>
                    <a:pt x="429764" y="1489745"/>
                  </a:lnTo>
                  <a:lnTo>
                    <a:pt x="470698" y="1509197"/>
                  </a:lnTo>
                  <a:lnTo>
                    <a:pt x="512887" y="1526323"/>
                  </a:lnTo>
                  <a:lnTo>
                    <a:pt x="556249" y="1541040"/>
                  </a:lnTo>
                  <a:lnTo>
                    <a:pt x="600700" y="1553266"/>
                  </a:lnTo>
                  <a:lnTo>
                    <a:pt x="646159" y="1562919"/>
                  </a:lnTo>
                  <a:lnTo>
                    <a:pt x="692542" y="1569916"/>
                  </a:lnTo>
                  <a:lnTo>
                    <a:pt x="739769" y="1574174"/>
                  </a:lnTo>
                  <a:lnTo>
                    <a:pt x="787755" y="1575612"/>
                  </a:lnTo>
                  <a:lnTo>
                    <a:pt x="835749" y="1574174"/>
                  </a:lnTo>
                  <a:lnTo>
                    <a:pt x="882983" y="1569916"/>
                  </a:lnTo>
                  <a:lnTo>
                    <a:pt x="929372" y="1562919"/>
                  </a:lnTo>
                  <a:lnTo>
                    <a:pt x="974836" y="1553266"/>
                  </a:lnTo>
                  <a:lnTo>
                    <a:pt x="1019292" y="1541040"/>
                  </a:lnTo>
                  <a:lnTo>
                    <a:pt x="1062657" y="1526323"/>
                  </a:lnTo>
                  <a:lnTo>
                    <a:pt x="1104849" y="1509197"/>
                  </a:lnTo>
                  <a:lnTo>
                    <a:pt x="1145786" y="1489745"/>
                  </a:lnTo>
                  <a:lnTo>
                    <a:pt x="1185385" y="1468049"/>
                  </a:lnTo>
                  <a:lnTo>
                    <a:pt x="1223564" y="1444192"/>
                  </a:lnTo>
                  <a:lnTo>
                    <a:pt x="1260240" y="1418256"/>
                  </a:lnTo>
                  <a:lnTo>
                    <a:pt x="1295332" y="1390323"/>
                  </a:lnTo>
                  <a:lnTo>
                    <a:pt x="1328757" y="1360477"/>
                  </a:lnTo>
                  <a:lnTo>
                    <a:pt x="1360432" y="1328798"/>
                  </a:lnTo>
                  <a:lnTo>
                    <a:pt x="1390276" y="1295370"/>
                  </a:lnTo>
                  <a:lnTo>
                    <a:pt x="1418205" y="1260276"/>
                  </a:lnTo>
                  <a:lnTo>
                    <a:pt x="1444138" y="1223597"/>
                  </a:lnTo>
                  <a:lnTo>
                    <a:pt x="1467992" y="1185416"/>
                  </a:lnTo>
                  <a:lnTo>
                    <a:pt x="1489684" y="1145815"/>
                  </a:lnTo>
                  <a:lnTo>
                    <a:pt x="1509133" y="1104877"/>
                  </a:lnTo>
                  <a:lnTo>
                    <a:pt x="1526256" y="1062684"/>
                  </a:lnTo>
                  <a:lnTo>
                    <a:pt x="1540971" y="1019319"/>
                  </a:lnTo>
                  <a:lnTo>
                    <a:pt x="1553195" y="974864"/>
                  </a:lnTo>
                  <a:lnTo>
                    <a:pt x="1562845" y="929402"/>
                  </a:lnTo>
                  <a:lnTo>
                    <a:pt x="1569841" y="883014"/>
                  </a:lnTo>
                  <a:lnTo>
                    <a:pt x="1574099" y="835784"/>
                  </a:lnTo>
                  <a:lnTo>
                    <a:pt x="1575536" y="787793"/>
                  </a:lnTo>
                  <a:lnTo>
                    <a:pt x="1574099" y="739805"/>
                  </a:lnTo>
                  <a:lnTo>
                    <a:pt x="1569841" y="692578"/>
                  </a:lnTo>
                  <a:lnTo>
                    <a:pt x="1562845" y="646192"/>
                  </a:lnTo>
                  <a:lnTo>
                    <a:pt x="1553195" y="600732"/>
                  </a:lnTo>
                  <a:lnTo>
                    <a:pt x="1540971" y="556279"/>
                  </a:lnTo>
                  <a:lnTo>
                    <a:pt x="1526256" y="512916"/>
                  </a:lnTo>
                  <a:lnTo>
                    <a:pt x="1509133" y="470724"/>
                  </a:lnTo>
                  <a:lnTo>
                    <a:pt x="1489684" y="429788"/>
                  </a:lnTo>
                  <a:lnTo>
                    <a:pt x="1467992" y="390189"/>
                  </a:lnTo>
                  <a:lnTo>
                    <a:pt x="1444138" y="352009"/>
                  </a:lnTo>
                  <a:lnTo>
                    <a:pt x="1418205" y="315331"/>
                  </a:lnTo>
                  <a:lnTo>
                    <a:pt x="1390276" y="280237"/>
                  </a:lnTo>
                  <a:lnTo>
                    <a:pt x="1360432" y="246810"/>
                  </a:lnTo>
                  <a:lnTo>
                    <a:pt x="1328757" y="215132"/>
                  </a:lnTo>
                  <a:lnTo>
                    <a:pt x="1295332" y="185286"/>
                  </a:lnTo>
                  <a:lnTo>
                    <a:pt x="1260240" y="157354"/>
                  </a:lnTo>
                  <a:lnTo>
                    <a:pt x="1223564" y="131418"/>
                  </a:lnTo>
                  <a:lnTo>
                    <a:pt x="1185385" y="107561"/>
                  </a:lnTo>
                  <a:lnTo>
                    <a:pt x="1145786" y="85866"/>
                  </a:lnTo>
                  <a:lnTo>
                    <a:pt x="1104849" y="66414"/>
                  </a:lnTo>
                  <a:lnTo>
                    <a:pt x="1062657" y="49288"/>
                  </a:lnTo>
                  <a:lnTo>
                    <a:pt x="1019292" y="34571"/>
                  </a:lnTo>
                  <a:lnTo>
                    <a:pt x="974836" y="22345"/>
                  </a:lnTo>
                  <a:lnTo>
                    <a:pt x="929372" y="12693"/>
                  </a:lnTo>
                  <a:lnTo>
                    <a:pt x="882983" y="5696"/>
                  </a:lnTo>
                  <a:lnTo>
                    <a:pt x="835749" y="1437"/>
                  </a:lnTo>
                  <a:lnTo>
                    <a:pt x="787755" y="0"/>
                  </a:lnTo>
                  <a:close/>
                </a:path>
              </a:pathLst>
            </a:custGeom>
            <a:solidFill>
              <a:srgbClr val="F8F8F8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40" name="object 24">
              <a:extLst>
                <a:ext uri="{FF2B5EF4-FFF2-40B4-BE49-F238E27FC236}">
                  <a16:creationId xmlns:a16="http://schemas.microsoft.com/office/drawing/2014/main" id="{5647D785-5AAD-5DEF-9F4E-BBA4891FCDF5}"/>
                </a:ext>
              </a:extLst>
            </p:cNvPr>
            <p:cNvSpPr/>
            <p:nvPr/>
          </p:nvSpPr>
          <p:spPr>
            <a:xfrm>
              <a:off x="13177199" y="2323946"/>
              <a:ext cx="548196" cy="253420"/>
            </a:xfrm>
            <a:custGeom>
              <a:avLst/>
              <a:gdLst/>
              <a:ahLst/>
              <a:cxnLst/>
              <a:rect l="l" t="t" r="r" b="b"/>
              <a:pathLst>
                <a:path w="614045" h="273050">
                  <a:moveTo>
                    <a:pt x="262432" y="170014"/>
                  </a:moveTo>
                  <a:lnTo>
                    <a:pt x="262115" y="161963"/>
                  </a:lnTo>
                  <a:lnTo>
                    <a:pt x="258813" y="154584"/>
                  </a:lnTo>
                  <a:lnTo>
                    <a:pt x="253250" y="149352"/>
                  </a:lnTo>
                  <a:lnTo>
                    <a:pt x="246113" y="146685"/>
                  </a:lnTo>
                  <a:lnTo>
                    <a:pt x="238048" y="147002"/>
                  </a:lnTo>
                  <a:lnTo>
                    <a:pt x="227799" y="148742"/>
                  </a:lnTo>
                  <a:lnTo>
                    <a:pt x="216090" y="149758"/>
                  </a:lnTo>
                  <a:lnTo>
                    <a:pt x="184073" y="135293"/>
                  </a:lnTo>
                  <a:lnTo>
                    <a:pt x="172224" y="123786"/>
                  </a:lnTo>
                  <a:lnTo>
                    <a:pt x="159029" y="113017"/>
                  </a:lnTo>
                  <a:lnTo>
                    <a:pt x="144373" y="104927"/>
                  </a:lnTo>
                  <a:lnTo>
                    <a:pt x="128130" y="101473"/>
                  </a:lnTo>
                  <a:lnTo>
                    <a:pt x="110578" y="147650"/>
                  </a:lnTo>
                  <a:lnTo>
                    <a:pt x="104063" y="117729"/>
                  </a:lnTo>
                  <a:lnTo>
                    <a:pt x="107315" y="117729"/>
                  </a:lnTo>
                  <a:lnTo>
                    <a:pt x="109270" y="115785"/>
                  </a:lnTo>
                  <a:lnTo>
                    <a:pt x="109270" y="102768"/>
                  </a:lnTo>
                  <a:lnTo>
                    <a:pt x="107315" y="100825"/>
                  </a:lnTo>
                  <a:lnTo>
                    <a:pt x="91706" y="100825"/>
                  </a:lnTo>
                  <a:lnTo>
                    <a:pt x="89763" y="102768"/>
                  </a:lnTo>
                  <a:lnTo>
                    <a:pt x="89763" y="115785"/>
                  </a:lnTo>
                  <a:lnTo>
                    <a:pt x="91706" y="117729"/>
                  </a:lnTo>
                  <a:lnTo>
                    <a:pt x="94957" y="117729"/>
                  </a:lnTo>
                  <a:lnTo>
                    <a:pt x="88455" y="147650"/>
                  </a:lnTo>
                  <a:lnTo>
                    <a:pt x="70904" y="101473"/>
                  </a:lnTo>
                  <a:lnTo>
                    <a:pt x="45669" y="110007"/>
                  </a:lnTo>
                  <a:lnTo>
                    <a:pt x="26593" y="128790"/>
                  </a:lnTo>
                  <a:lnTo>
                    <a:pt x="7162" y="167817"/>
                  </a:lnTo>
                  <a:lnTo>
                    <a:pt x="850" y="224066"/>
                  </a:lnTo>
                  <a:lnTo>
                    <a:pt x="0" y="238709"/>
                  </a:lnTo>
                  <a:lnTo>
                    <a:pt x="1117" y="246532"/>
                  </a:lnTo>
                  <a:lnTo>
                    <a:pt x="5041" y="253009"/>
                  </a:lnTo>
                  <a:lnTo>
                    <a:pt x="11163" y="257543"/>
                  </a:lnTo>
                  <a:lnTo>
                    <a:pt x="18872" y="259524"/>
                  </a:lnTo>
                  <a:lnTo>
                    <a:pt x="20167" y="259524"/>
                  </a:lnTo>
                  <a:lnTo>
                    <a:pt x="20167" y="260819"/>
                  </a:lnTo>
                  <a:lnTo>
                    <a:pt x="41148" y="222694"/>
                  </a:lnTo>
                  <a:lnTo>
                    <a:pt x="42443" y="203911"/>
                  </a:lnTo>
                  <a:lnTo>
                    <a:pt x="53340" y="162610"/>
                  </a:lnTo>
                  <a:lnTo>
                    <a:pt x="53340" y="267970"/>
                  </a:lnTo>
                  <a:lnTo>
                    <a:pt x="58547" y="272529"/>
                  </a:lnTo>
                  <a:lnTo>
                    <a:pt x="141795" y="272529"/>
                  </a:lnTo>
                  <a:lnTo>
                    <a:pt x="146342" y="267322"/>
                  </a:lnTo>
                  <a:lnTo>
                    <a:pt x="146342" y="154152"/>
                  </a:lnTo>
                  <a:lnTo>
                    <a:pt x="150241" y="157403"/>
                  </a:lnTo>
                  <a:lnTo>
                    <a:pt x="181470" y="184073"/>
                  </a:lnTo>
                  <a:lnTo>
                    <a:pt x="220649" y="189433"/>
                  </a:lnTo>
                  <a:lnTo>
                    <a:pt x="237439" y="187731"/>
                  </a:lnTo>
                  <a:lnTo>
                    <a:pt x="247154" y="186029"/>
                  </a:lnTo>
                  <a:lnTo>
                    <a:pt x="254520" y="182727"/>
                  </a:lnTo>
                  <a:lnTo>
                    <a:pt x="259753" y="177165"/>
                  </a:lnTo>
                  <a:lnTo>
                    <a:pt x="262432" y="170014"/>
                  </a:lnTo>
                  <a:close/>
                </a:path>
                <a:path w="614045" h="273050">
                  <a:moveTo>
                    <a:pt x="613968" y="37731"/>
                  </a:moveTo>
                  <a:lnTo>
                    <a:pt x="611009" y="23063"/>
                  </a:lnTo>
                  <a:lnTo>
                    <a:pt x="602919" y="11061"/>
                  </a:lnTo>
                  <a:lnTo>
                    <a:pt x="590931" y="2971"/>
                  </a:lnTo>
                  <a:lnTo>
                    <a:pt x="576249" y="0"/>
                  </a:lnTo>
                  <a:lnTo>
                    <a:pt x="247802" y="0"/>
                  </a:lnTo>
                  <a:lnTo>
                    <a:pt x="233133" y="2971"/>
                  </a:lnTo>
                  <a:lnTo>
                    <a:pt x="221145" y="11061"/>
                  </a:lnTo>
                  <a:lnTo>
                    <a:pt x="213055" y="23063"/>
                  </a:lnTo>
                  <a:lnTo>
                    <a:pt x="210083" y="37731"/>
                  </a:lnTo>
                  <a:lnTo>
                    <a:pt x="210083" y="128130"/>
                  </a:lnTo>
                  <a:lnTo>
                    <a:pt x="220484" y="128130"/>
                  </a:lnTo>
                  <a:lnTo>
                    <a:pt x="228942" y="126834"/>
                  </a:lnTo>
                  <a:lnTo>
                    <a:pt x="234137" y="125526"/>
                  </a:lnTo>
                  <a:lnTo>
                    <a:pt x="234797" y="125526"/>
                  </a:lnTo>
                  <a:lnTo>
                    <a:pt x="236093" y="124879"/>
                  </a:lnTo>
                  <a:lnTo>
                    <a:pt x="236740" y="124879"/>
                  </a:lnTo>
                  <a:lnTo>
                    <a:pt x="236740" y="31216"/>
                  </a:lnTo>
                  <a:lnTo>
                    <a:pt x="241947" y="26670"/>
                  </a:lnTo>
                  <a:lnTo>
                    <a:pt x="582752" y="26670"/>
                  </a:lnTo>
                  <a:lnTo>
                    <a:pt x="587311" y="31877"/>
                  </a:lnTo>
                  <a:lnTo>
                    <a:pt x="587311" y="240652"/>
                  </a:lnTo>
                  <a:lnTo>
                    <a:pt x="582104" y="245198"/>
                  </a:lnTo>
                  <a:lnTo>
                    <a:pt x="241300" y="245198"/>
                  </a:lnTo>
                  <a:lnTo>
                    <a:pt x="236740" y="240004"/>
                  </a:lnTo>
                  <a:lnTo>
                    <a:pt x="236740" y="210731"/>
                  </a:lnTo>
                  <a:lnTo>
                    <a:pt x="230238" y="212026"/>
                  </a:lnTo>
                  <a:lnTo>
                    <a:pt x="221780" y="212686"/>
                  </a:lnTo>
                  <a:lnTo>
                    <a:pt x="210083" y="212686"/>
                  </a:lnTo>
                  <a:lnTo>
                    <a:pt x="210083" y="234797"/>
                  </a:lnTo>
                  <a:lnTo>
                    <a:pt x="213055" y="249097"/>
                  </a:lnTo>
                  <a:lnTo>
                    <a:pt x="221145" y="260896"/>
                  </a:lnTo>
                  <a:lnTo>
                    <a:pt x="233133" y="268909"/>
                  </a:lnTo>
                  <a:lnTo>
                    <a:pt x="247802" y="271868"/>
                  </a:lnTo>
                  <a:lnTo>
                    <a:pt x="576249" y="271868"/>
                  </a:lnTo>
                  <a:lnTo>
                    <a:pt x="590931" y="268909"/>
                  </a:lnTo>
                  <a:lnTo>
                    <a:pt x="602919" y="260819"/>
                  </a:lnTo>
                  <a:lnTo>
                    <a:pt x="611009" y="248818"/>
                  </a:lnTo>
                  <a:lnTo>
                    <a:pt x="613968" y="234149"/>
                  </a:lnTo>
                  <a:lnTo>
                    <a:pt x="613968" y="37731"/>
                  </a:lnTo>
                  <a:close/>
                </a:path>
              </a:pathLst>
            </a:custGeom>
            <a:solidFill>
              <a:srgbClr val="268886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47" name="Graphique 246" descr="Jouer avec un remplissage uni">
              <a:extLst>
                <a:ext uri="{FF2B5EF4-FFF2-40B4-BE49-F238E27FC236}">
                  <a16:creationId xmlns:a16="http://schemas.microsoft.com/office/drawing/2014/main" id="{1D9D9B02-ACBE-04E2-AAFD-90C1EDB10A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457102" y="2361375"/>
              <a:ext cx="161384" cy="161384"/>
            </a:xfrm>
            <a:prstGeom prst="rect">
              <a:avLst/>
            </a:prstGeom>
          </p:spPr>
        </p:pic>
        <p:sp>
          <p:nvSpPr>
            <p:cNvPr id="249" name="Ellipse 248">
              <a:extLst>
                <a:ext uri="{FF2B5EF4-FFF2-40B4-BE49-F238E27FC236}">
                  <a16:creationId xmlns:a16="http://schemas.microsoft.com/office/drawing/2014/main" id="{3A53139D-C07B-C968-E778-35CF960EACA4}"/>
                </a:ext>
              </a:extLst>
            </p:cNvPr>
            <p:cNvSpPr/>
            <p:nvPr/>
          </p:nvSpPr>
          <p:spPr>
            <a:xfrm>
              <a:off x="13219750" y="2310238"/>
              <a:ext cx="81601" cy="82947"/>
            </a:xfrm>
            <a:prstGeom prst="ellipse">
              <a:avLst/>
            </a:prstGeom>
            <a:solidFill>
              <a:srgbClr val="2688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noProof="0" dirty="0"/>
            </a:p>
          </p:txBody>
        </p:sp>
        <p:pic>
          <p:nvPicPr>
            <p:cNvPr id="250" name="object 36">
              <a:extLst>
                <a:ext uri="{FF2B5EF4-FFF2-40B4-BE49-F238E27FC236}">
                  <a16:creationId xmlns:a16="http://schemas.microsoft.com/office/drawing/2014/main" id="{B2F4C433-DBF5-9907-1E35-84FC4A6DAB3E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219237" y="2627325"/>
              <a:ext cx="87167" cy="104015"/>
            </a:xfrm>
            <a:prstGeom prst="rect">
              <a:avLst/>
            </a:prstGeom>
          </p:spPr>
        </p:pic>
        <p:sp>
          <p:nvSpPr>
            <p:cNvPr id="251" name="object 37">
              <a:extLst>
                <a:ext uri="{FF2B5EF4-FFF2-40B4-BE49-F238E27FC236}">
                  <a16:creationId xmlns:a16="http://schemas.microsoft.com/office/drawing/2014/main" id="{6C5612A4-C157-38E9-2701-101BF1CEE1F9}"/>
                </a:ext>
              </a:extLst>
            </p:cNvPr>
            <p:cNvSpPr/>
            <p:nvPr/>
          </p:nvSpPr>
          <p:spPr>
            <a:xfrm>
              <a:off x="13201138" y="2743451"/>
              <a:ext cx="118044" cy="218261"/>
            </a:xfrm>
            <a:custGeom>
              <a:avLst/>
              <a:gdLst/>
              <a:ahLst/>
              <a:cxnLst/>
              <a:rect l="l" t="t" r="r" b="b"/>
              <a:pathLst>
                <a:path w="186054" h="288289">
                  <a:moveTo>
                    <a:pt x="135907" y="0"/>
                  </a:moveTo>
                  <a:lnTo>
                    <a:pt x="51134" y="889"/>
                  </a:lnTo>
                  <a:lnTo>
                    <a:pt x="12012" y="8250"/>
                  </a:lnTo>
                  <a:lnTo>
                    <a:pt x="0" y="29025"/>
                  </a:lnTo>
                  <a:lnTo>
                    <a:pt x="525" y="43611"/>
                  </a:lnTo>
                  <a:lnTo>
                    <a:pt x="8700" y="87759"/>
                  </a:lnTo>
                  <a:lnTo>
                    <a:pt x="16532" y="135124"/>
                  </a:lnTo>
                  <a:lnTo>
                    <a:pt x="25038" y="183360"/>
                  </a:lnTo>
                  <a:lnTo>
                    <a:pt x="35238" y="230121"/>
                  </a:lnTo>
                  <a:lnTo>
                    <a:pt x="48150" y="273062"/>
                  </a:lnTo>
                  <a:lnTo>
                    <a:pt x="93541" y="287829"/>
                  </a:lnTo>
                  <a:lnTo>
                    <a:pt x="106592" y="287531"/>
                  </a:lnTo>
                  <a:lnTo>
                    <a:pt x="151545" y="230331"/>
                  </a:lnTo>
                  <a:lnTo>
                    <a:pt x="161295" y="183767"/>
                  </a:lnTo>
                  <a:lnTo>
                    <a:pt x="169347" y="135749"/>
                  </a:lnTo>
                  <a:lnTo>
                    <a:pt x="176899" y="88661"/>
                  </a:lnTo>
                  <a:lnTo>
                    <a:pt x="185145" y="44881"/>
                  </a:lnTo>
                  <a:lnTo>
                    <a:pt x="164495" y="3873"/>
                  </a:lnTo>
                  <a:lnTo>
                    <a:pt x="146414" y="442"/>
                  </a:lnTo>
                  <a:lnTo>
                    <a:pt x="135907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52" name="object 38">
              <a:extLst>
                <a:ext uri="{FF2B5EF4-FFF2-40B4-BE49-F238E27FC236}">
                  <a16:creationId xmlns:a16="http://schemas.microsoft.com/office/drawing/2014/main" id="{3649C93C-ECC0-3D2D-D0CD-A0FE3F3C2433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357146" y="2627325"/>
              <a:ext cx="87176" cy="104015"/>
            </a:xfrm>
            <a:prstGeom prst="rect">
              <a:avLst/>
            </a:prstGeom>
          </p:spPr>
        </p:pic>
        <p:sp>
          <p:nvSpPr>
            <p:cNvPr id="253" name="object 39">
              <a:extLst>
                <a:ext uri="{FF2B5EF4-FFF2-40B4-BE49-F238E27FC236}">
                  <a16:creationId xmlns:a16="http://schemas.microsoft.com/office/drawing/2014/main" id="{324348DF-62B6-E977-9547-2A93F7ACD26D}"/>
                </a:ext>
              </a:extLst>
            </p:cNvPr>
            <p:cNvSpPr/>
            <p:nvPr/>
          </p:nvSpPr>
          <p:spPr>
            <a:xfrm>
              <a:off x="13339058" y="2743451"/>
              <a:ext cx="118044" cy="218261"/>
            </a:xfrm>
            <a:custGeom>
              <a:avLst/>
              <a:gdLst/>
              <a:ahLst/>
              <a:cxnLst/>
              <a:rect l="l" t="t" r="r" b="b"/>
              <a:pathLst>
                <a:path w="186054" h="288289">
                  <a:moveTo>
                    <a:pt x="135907" y="0"/>
                  </a:moveTo>
                  <a:lnTo>
                    <a:pt x="51134" y="889"/>
                  </a:lnTo>
                  <a:lnTo>
                    <a:pt x="12012" y="8250"/>
                  </a:lnTo>
                  <a:lnTo>
                    <a:pt x="0" y="29025"/>
                  </a:lnTo>
                  <a:lnTo>
                    <a:pt x="525" y="43611"/>
                  </a:lnTo>
                  <a:lnTo>
                    <a:pt x="8700" y="87759"/>
                  </a:lnTo>
                  <a:lnTo>
                    <a:pt x="16532" y="135124"/>
                  </a:lnTo>
                  <a:lnTo>
                    <a:pt x="25038" y="183360"/>
                  </a:lnTo>
                  <a:lnTo>
                    <a:pt x="35238" y="230121"/>
                  </a:lnTo>
                  <a:lnTo>
                    <a:pt x="48150" y="273062"/>
                  </a:lnTo>
                  <a:lnTo>
                    <a:pt x="93541" y="287829"/>
                  </a:lnTo>
                  <a:lnTo>
                    <a:pt x="106592" y="287531"/>
                  </a:lnTo>
                  <a:lnTo>
                    <a:pt x="151545" y="230331"/>
                  </a:lnTo>
                  <a:lnTo>
                    <a:pt x="161294" y="183767"/>
                  </a:lnTo>
                  <a:lnTo>
                    <a:pt x="169345" y="135749"/>
                  </a:lnTo>
                  <a:lnTo>
                    <a:pt x="176892" y="88661"/>
                  </a:lnTo>
                  <a:lnTo>
                    <a:pt x="185132" y="44881"/>
                  </a:lnTo>
                  <a:lnTo>
                    <a:pt x="164495" y="3873"/>
                  </a:lnTo>
                  <a:lnTo>
                    <a:pt x="147051" y="496"/>
                  </a:lnTo>
                  <a:lnTo>
                    <a:pt x="135907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54" name="object 36">
              <a:extLst>
                <a:ext uri="{FF2B5EF4-FFF2-40B4-BE49-F238E27FC236}">
                  <a16:creationId xmlns:a16="http://schemas.microsoft.com/office/drawing/2014/main" id="{A6390CAF-8BD9-8CC7-A8F5-F1E7064674FF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509654" y="2615246"/>
              <a:ext cx="87167" cy="104015"/>
            </a:xfrm>
            <a:prstGeom prst="rect">
              <a:avLst/>
            </a:prstGeom>
          </p:spPr>
        </p:pic>
        <p:sp>
          <p:nvSpPr>
            <p:cNvPr id="255" name="object 37">
              <a:extLst>
                <a:ext uri="{FF2B5EF4-FFF2-40B4-BE49-F238E27FC236}">
                  <a16:creationId xmlns:a16="http://schemas.microsoft.com/office/drawing/2014/main" id="{D029531D-D70E-2C1C-88FC-39ABCE474E05}"/>
                </a:ext>
              </a:extLst>
            </p:cNvPr>
            <p:cNvSpPr/>
            <p:nvPr/>
          </p:nvSpPr>
          <p:spPr>
            <a:xfrm>
              <a:off x="13491555" y="2731372"/>
              <a:ext cx="118044" cy="218261"/>
            </a:xfrm>
            <a:custGeom>
              <a:avLst/>
              <a:gdLst/>
              <a:ahLst/>
              <a:cxnLst/>
              <a:rect l="l" t="t" r="r" b="b"/>
              <a:pathLst>
                <a:path w="186054" h="288289">
                  <a:moveTo>
                    <a:pt x="135907" y="0"/>
                  </a:moveTo>
                  <a:lnTo>
                    <a:pt x="51134" y="889"/>
                  </a:lnTo>
                  <a:lnTo>
                    <a:pt x="12012" y="8250"/>
                  </a:lnTo>
                  <a:lnTo>
                    <a:pt x="0" y="29025"/>
                  </a:lnTo>
                  <a:lnTo>
                    <a:pt x="525" y="43611"/>
                  </a:lnTo>
                  <a:lnTo>
                    <a:pt x="8700" y="87759"/>
                  </a:lnTo>
                  <a:lnTo>
                    <a:pt x="16532" y="135124"/>
                  </a:lnTo>
                  <a:lnTo>
                    <a:pt x="25038" y="183360"/>
                  </a:lnTo>
                  <a:lnTo>
                    <a:pt x="35238" y="230121"/>
                  </a:lnTo>
                  <a:lnTo>
                    <a:pt x="48150" y="273062"/>
                  </a:lnTo>
                  <a:lnTo>
                    <a:pt x="93541" y="287829"/>
                  </a:lnTo>
                  <a:lnTo>
                    <a:pt x="106592" y="287531"/>
                  </a:lnTo>
                  <a:lnTo>
                    <a:pt x="151545" y="230331"/>
                  </a:lnTo>
                  <a:lnTo>
                    <a:pt x="161295" y="183767"/>
                  </a:lnTo>
                  <a:lnTo>
                    <a:pt x="169347" y="135749"/>
                  </a:lnTo>
                  <a:lnTo>
                    <a:pt x="176899" y="88661"/>
                  </a:lnTo>
                  <a:lnTo>
                    <a:pt x="185145" y="44881"/>
                  </a:lnTo>
                  <a:lnTo>
                    <a:pt x="164495" y="3873"/>
                  </a:lnTo>
                  <a:lnTo>
                    <a:pt x="146414" y="442"/>
                  </a:lnTo>
                  <a:lnTo>
                    <a:pt x="135907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pic>
          <p:nvPicPr>
            <p:cNvPr id="256" name="object 38">
              <a:extLst>
                <a:ext uri="{FF2B5EF4-FFF2-40B4-BE49-F238E27FC236}">
                  <a16:creationId xmlns:a16="http://schemas.microsoft.com/office/drawing/2014/main" id="{D62D326E-CA6A-E39C-6825-00D106F1DEF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647563" y="2615246"/>
              <a:ext cx="87176" cy="104015"/>
            </a:xfrm>
            <a:prstGeom prst="rect">
              <a:avLst/>
            </a:prstGeom>
          </p:spPr>
        </p:pic>
        <p:sp>
          <p:nvSpPr>
            <p:cNvPr id="257" name="object 39">
              <a:extLst>
                <a:ext uri="{FF2B5EF4-FFF2-40B4-BE49-F238E27FC236}">
                  <a16:creationId xmlns:a16="http://schemas.microsoft.com/office/drawing/2014/main" id="{E0CBB023-CA47-0938-9F57-EA75E23C5D52}"/>
                </a:ext>
              </a:extLst>
            </p:cNvPr>
            <p:cNvSpPr/>
            <p:nvPr/>
          </p:nvSpPr>
          <p:spPr>
            <a:xfrm>
              <a:off x="13629475" y="2731372"/>
              <a:ext cx="118044" cy="218261"/>
            </a:xfrm>
            <a:custGeom>
              <a:avLst/>
              <a:gdLst/>
              <a:ahLst/>
              <a:cxnLst/>
              <a:rect l="l" t="t" r="r" b="b"/>
              <a:pathLst>
                <a:path w="186054" h="288289">
                  <a:moveTo>
                    <a:pt x="135907" y="0"/>
                  </a:moveTo>
                  <a:lnTo>
                    <a:pt x="51134" y="889"/>
                  </a:lnTo>
                  <a:lnTo>
                    <a:pt x="12012" y="8250"/>
                  </a:lnTo>
                  <a:lnTo>
                    <a:pt x="0" y="29025"/>
                  </a:lnTo>
                  <a:lnTo>
                    <a:pt x="525" y="43611"/>
                  </a:lnTo>
                  <a:lnTo>
                    <a:pt x="8700" y="87759"/>
                  </a:lnTo>
                  <a:lnTo>
                    <a:pt x="16532" y="135124"/>
                  </a:lnTo>
                  <a:lnTo>
                    <a:pt x="25038" y="183360"/>
                  </a:lnTo>
                  <a:lnTo>
                    <a:pt x="35238" y="230121"/>
                  </a:lnTo>
                  <a:lnTo>
                    <a:pt x="48150" y="273062"/>
                  </a:lnTo>
                  <a:lnTo>
                    <a:pt x="93541" y="287829"/>
                  </a:lnTo>
                  <a:lnTo>
                    <a:pt x="106592" y="287531"/>
                  </a:lnTo>
                  <a:lnTo>
                    <a:pt x="151545" y="230331"/>
                  </a:lnTo>
                  <a:lnTo>
                    <a:pt x="161294" y="183767"/>
                  </a:lnTo>
                  <a:lnTo>
                    <a:pt x="169345" y="135749"/>
                  </a:lnTo>
                  <a:lnTo>
                    <a:pt x="176892" y="88661"/>
                  </a:lnTo>
                  <a:lnTo>
                    <a:pt x="185132" y="44881"/>
                  </a:lnTo>
                  <a:lnTo>
                    <a:pt x="164495" y="3873"/>
                  </a:lnTo>
                  <a:lnTo>
                    <a:pt x="147051" y="496"/>
                  </a:lnTo>
                  <a:lnTo>
                    <a:pt x="135907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7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766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736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5100" y="524344"/>
            <a:ext cx="9582100" cy="1315066"/>
          </a:xfrm>
          <a:prstGeom prst="rect">
            <a:avLst/>
          </a:prstGeom>
        </p:spPr>
        <p:txBody>
          <a:bodyPr vert="horz" wrap="square" lIns="0" tIns="22188" rIns="0" bIns="0" rtlCol="0">
            <a:spAutoFit/>
          </a:bodyPr>
          <a:lstStyle/>
          <a:p>
            <a:pPr marL="1751440" algn="ctr" defTabSz="968167">
              <a:spcBef>
                <a:spcPts val="175"/>
              </a:spcBef>
            </a:pPr>
            <a:r>
              <a:rPr lang="fr-CA" sz="1600" b="1" spc="11" noProof="0" dirty="0">
                <a:solidFill>
                  <a:srgbClr val="5FA056"/>
                </a:solidFill>
                <a:latin typeface="Calibri"/>
                <a:cs typeface="Calibri"/>
              </a:rPr>
              <a:t>COMPRÉHENSION</a:t>
            </a:r>
            <a:r>
              <a:rPr lang="fr-CA" sz="1600" b="1" spc="286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5FA056"/>
                </a:solidFill>
                <a:latin typeface="Calibri"/>
                <a:cs typeface="Calibri"/>
              </a:rPr>
              <a:t>ORALE</a:t>
            </a:r>
            <a:endParaRPr lang="fr-CA" sz="1600" noProof="0" dirty="0">
              <a:latin typeface="Calibri"/>
              <a:cs typeface="Calibri"/>
            </a:endParaRPr>
          </a:p>
          <a:p>
            <a:pPr marL="1752113" algn="ctr" defTabSz="968167">
              <a:spcBef>
                <a:spcPts val="106"/>
              </a:spcBef>
            </a:pP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VIDÉOS</a:t>
            </a:r>
            <a:r>
              <a:rPr lang="fr-CA" b="1" spc="2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PRÉSENTATION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b="1" spc="2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PRODUIT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OU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spc="37" noProof="0" dirty="0">
                <a:solidFill>
                  <a:srgbClr val="007569"/>
                </a:solidFill>
                <a:latin typeface="Calibri"/>
                <a:cs typeface="Calibri"/>
              </a:rPr>
              <a:t>SERVICE</a:t>
            </a:r>
            <a:endParaRPr lang="fr-CA" noProof="0" dirty="0">
              <a:latin typeface="Calibri"/>
              <a:cs typeface="Calibri"/>
            </a:endParaRPr>
          </a:p>
          <a:p>
            <a:pPr defTabSz="968167">
              <a:spcBef>
                <a:spcPts val="524"/>
              </a:spcBef>
            </a:pPr>
            <a:endParaRPr lang="fr-CA" noProof="0" dirty="0">
              <a:latin typeface="Calibri"/>
              <a:cs typeface="Calibri"/>
            </a:endParaRPr>
          </a:p>
          <a:p>
            <a:pPr marL="13447" defTabSz="968167">
              <a:lnSpc>
                <a:spcPts val="1503"/>
              </a:lnSpc>
            </a:pPr>
            <a:r>
              <a:rPr lang="fr-CA" sz="1600" b="1" spc="-11" noProof="0" dirty="0">
                <a:solidFill>
                  <a:srgbClr val="5FA056"/>
                </a:solidFill>
                <a:latin typeface="Calibri"/>
                <a:cs typeface="Calibri"/>
              </a:rPr>
              <a:t>COMPRÉHENSION</a:t>
            </a:r>
            <a:r>
              <a:rPr lang="fr-CA" sz="1600" b="1" spc="26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5FA056"/>
                </a:solidFill>
                <a:latin typeface="Calibri"/>
                <a:cs typeface="Calibri"/>
              </a:rPr>
              <a:t>GLOBALE</a:t>
            </a:r>
            <a:endParaRPr lang="fr-CA" sz="1600" noProof="0" dirty="0">
              <a:latin typeface="Calibri"/>
              <a:cs typeface="Calibri"/>
            </a:endParaRPr>
          </a:p>
          <a:p>
            <a:pPr marL="13447" defTabSz="968167">
              <a:lnSpc>
                <a:spcPts val="1503"/>
              </a:lnSpc>
            </a:pPr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Regardez</a:t>
            </a:r>
            <a:r>
              <a:rPr lang="fr-CA" sz="1600" b="1" spc="-2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les</a:t>
            </a:r>
            <a:r>
              <a:rPr lang="fr-CA" sz="1600" b="1" spc="-21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trois</a:t>
            </a:r>
            <a:r>
              <a:rPr lang="fr-CA" sz="1600" b="1" spc="-21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vidéos</a:t>
            </a:r>
            <a:r>
              <a:rPr lang="fr-CA" sz="1600" b="1" spc="-21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et</a:t>
            </a:r>
            <a:r>
              <a:rPr lang="fr-CA" sz="1600" b="1" spc="-21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répondez</a:t>
            </a:r>
            <a:r>
              <a:rPr lang="fr-CA" sz="1600" b="1" spc="-21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aux</a:t>
            </a:r>
            <a:r>
              <a:rPr lang="fr-CA" sz="1600" b="1" spc="-2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questions.</a:t>
            </a:r>
            <a:endParaRPr lang="fr-CA" sz="1271" noProof="0" dirty="0">
              <a:latin typeface="Calibri"/>
              <a:cs typeface="Calibri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958949"/>
              </p:ext>
            </p:extLst>
          </p:nvPr>
        </p:nvGraphicFramePr>
        <p:xfrm>
          <a:off x="2305100" y="2133600"/>
          <a:ext cx="9582100" cy="23592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8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2057">
                <a:tc>
                  <a:txBody>
                    <a:bodyPr/>
                    <a:lstStyle/>
                    <a:p>
                      <a:pPr marL="31750">
                        <a:lnSpc>
                          <a:spcPts val="1140"/>
                        </a:lnSpc>
                      </a:pPr>
                      <a:r>
                        <a:rPr lang="fr-CA" sz="1600" b="1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1.</a:t>
                      </a:r>
                      <a:r>
                        <a:rPr lang="fr-CA" sz="1600" b="1" spc="-25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Quel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est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sujet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commun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à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ces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trois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vidéos?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43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00"/>
                        </a:spcBef>
                        <a:tabLst>
                          <a:tab pos="7696834" algn="l"/>
                        </a:tabLst>
                      </a:pPr>
                      <a:r>
                        <a:rPr lang="fr-CA" sz="1600" i="1" u="sng" noProof="0" dirty="0">
                          <a:solidFill>
                            <a:srgbClr val="D12229"/>
                          </a:solidFill>
                          <a:uFill>
                            <a:solidFill>
                              <a:srgbClr val="5E9F55"/>
                            </a:solidFill>
                          </a:uFill>
                          <a:latin typeface="Calibri"/>
                          <a:cs typeface="Calibri"/>
                        </a:rPr>
                        <a:t>	______________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12102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45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lang="fr-CA" sz="1600" b="1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2.</a:t>
                      </a:r>
                      <a:r>
                        <a:rPr lang="fr-CA" sz="1600" b="1" spc="-15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Qui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sont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les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porteurs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du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projet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technologique?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Donnez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leur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nom,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leur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rôle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et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nom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leur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entreprise.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123041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4335">
                <a:tc>
                  <a:txBody>
                    <a:bodyPr/>
                    <a:lstStyle/>
                    <a:p>
                      <a:pPr marL="31750" indent="0">
                        <a:lnSpc>
                          <a:spcPct val="100000"/>
                        </a:lnSpc>
                        <a:spcBef>
                          <a:spcPts val="915"/>
                        </a:spcBef>
                        <a:buFont typeface="Arial" panose="020B0604020202020204" pitchFamily="34" charset="0"/>
                        <a:buNone/>
                        <a:tabLst>
                          <a:tab pos="7696834" algn="l"/>
                        </a:tabLst>
                      </a:pPr>
                      <a:endParaRPr lang="fr-CA" sz="1300" noProof="0" dirty="0">
                        <a:latin typeface="Calibri"/>
                        <a:cs typeface="Calibri"/>
                      </a:endParaRPr>
                    </a:p>
                  </a:txBody>
                  <a:tcPr marL="0" marR="0" marT="123041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719742"/>
              </p:ext>
            </p:extLst>
          </p:nvPr>
        </p:nvGraphicFramePr>
        <p:xfrm>
          <a:off x="2305100" y="4572000"/>
          <a:ext cx="9829800" cy="30971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2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2729">
                <a:tc>
                  <a:txBody>
                    <a:bodyPr/>
                    <a:lstStyle/>
                    <a:p>
                      <a:pPr marL="31750">
                        <a:lnSpc>
                          <a:spcPts val="1140"/>
                        </a:lnSpc>
                      </a:pPr>
                      <a:r>
                        <a:rPr lang="fr-CA" sz="1600" b="1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3.</a:t>
                      </a:r>
                      <a:r>
                        <a:rPr lang="fr-CA" sz="1600" b="1" spc="-15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À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qui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les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porteurs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projet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présentent-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ils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leur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offre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service?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0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00"/>
                        </a:spcBef>
                        <a:tabLst>
                          <a:tab pos="7684134" algn="l"/>
                        </a:tabLst>
                      </a:pPr>
                      <a:r>
                        <a:rPr lang="fr-CA" sz="1600" i="1" u="sng" noProof="0" dirty="0">
                          <a:solidFill>
                            <a:srgbClr val="D12229"/>
                          </a:solidFill>
                          <a:uFill>
                            <a:solidFill>
                              <a:srgbClr val="5E9F55"/>
                            </a:solidFill>
                          </a:uFill>
                          <a:latin typeface="Calibri"/>
                          <a:cs typeface="Calibri"/>
                        </a:rPr>
                        <a:t>	______________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12102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30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lang="fr-CA" sz="1600" b="1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4.</a:t>
                      </a:r>
                      <a:r>
                        <a:rPr lang="fr-CA" sz="1600" b="1" spc="-35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Quels</a:t>
                      </a:r>
                      <a:r>
                        <a:rPr lang="fr-CA" sz="1600" spc="-3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produits</a:t>
                      </a:r>
                      <a:r>
                        <a:rPr lang="fr-CA" sz="1600" spc="-4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fr-CA" sz="1600" spc="-3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r>
                        <a:rPr lang="fr-CA" sz="1600" spc="-4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sont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présentés?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121024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971">
                <a:tc>
                  <a:txBody>
                    <a:bodyPr/>
                    <a:lstStyle/>
                    <a:p>
                      <a:pPr marL="31750" marR="24130" algn="just">
                        <a:lnSpc>
                          <a:spcPts val="1400"/>
                        </a:lnSpc>
                        <a:spcBef>
                          <a:spcPts val="869"/>
                        </a:spcBef>
                        <a:tabLst>
                          <a:tab pos="7691120" algn="l"/>
                        </a:tabLst>
                      </a:pP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Vidéo</a:t>
                      </a:r>
                      <a:r>
                        <a:rPr lang="fr-CA" sz="1600" spc="8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lang="fr-CA" sz="1600" spc="-4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:</a:t>
                      </a:r>
                      <a:r>
                        <a:rPr lang="fr-CA" sz="1600" spc="3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i="1" u="sng" noProof="0" dirty="0">
                          <a:solidFill>
                            <a:srgbClr val="D12229"/>
                          </a:solidFill>
                          <a:uFill>
                            <a:solidFill>
                              <a:srgbClr val="5E9F55"/>
                            </a:solidFill>
                          </a:uFill>
                          <a:latin typeface="Calibri"/>
                          <a:cs typeface="Calibri"/>
                        </a:rPr>
                        <a:t>	______________</a:t>
                      </a:r>
                      <a:r>
                        <a:rPr lang="fr-CA" sz="1600" i="1" u="none" noProof="0" dirty="0">
                          <a:solidFill>
                            <a:srgbClr val="D12229"/>
                          </a:solidFill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 marL="31750" marR="24130" algn="just">
                        <a:lnSpc>
                          <a:spcPts val="1400"/>
                        </a:lnSpc>
                        <a:spcBef>
                          <a:spcPts val="869"/>
                        </a:spcBef>
                        <a:tabLst>
                          <a:tab pos="7691120" algn="l"/>
                        </a:tabLst>
                      </a:pPr>
                      <a:r>
                        <a:rPr lang="fr-CA" sz="1600" u="none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Vidéo</a:t>
                      </a:r>
                      <a:r>
                        <a:rPr lang="fr-CA" sz="1600" u="none" spc="8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u="none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lang="fr-CA" sz="1600" u="none" spc="-4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u="none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:</a:t>
                      </a:r>
                      <a:r>
                        <a:rPr lang="fr-CA" sz="1600" u="none" spc="3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i="1" u="sng" noProof="0" dirty="0">
                          <a:solidFill>
                            <a:srgbClr val="D12229"/>
                          </a:solidFill>
                          <a:uFill>
                            <a:solidFill>
                              <a:srgbClr val="5E9F55"/>
                            </a:solidFill>
                          </a:uFill>
                          <a:latin typeface="Calibri"/>
                          <a:cs typeface="Calibri"/>
                        </a:rPr>
                        <a:t>	________</a:t>
                      </a:r>
                      <a:r>
                        <a:rPr lang="fr-CA" sz="1600" i="1" u="none" noProof="0" dirty="0">
                          <a:solidFill>
                            <a:srgbClr val="D12229"/>
                          </a:solidFill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 marL="31750" marR="24130" algn="just">
                        <a:lnSpc>
                          <a:spcPts val="1400"/>
                        </a:lnSpc>
                        <a:spcBef>
                          <a:spcPts val="869"/>
                        </a:spcBef>
                        <a:tabLst>
                          <a:tab pos="7691120" algn="l"/>
                        </a:tabLst>
                      </a:pPr>
                      <a:r>
                        <a:rPr lang="fr-CA" sz="1600" u="none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Vidéo</a:t>
                      </a:r>
                      <a:r>
                        <a:rPr lang="fr-CA" sz="1600" u="none" spc="7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u="none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fr-CA" sz="1600" u="none" spc="-5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u="none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:</a:t>
                      </a:r>
                      <a:r>
                        <a:rPr lang="fr-CA" sz="1600" u="none" spc="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i="1" u="sng" noProof="0" dirty="0">
                          <a:solidFill>
                            <a:srgbClr val="D12229"/>
                          </a:solidFill>
                          <a:uFill>
                            <a:solidFill>
                              <a:srgbClr val="5E9F55"/>
                            </a:solidFill>
                          </a:uFill>
                          <a:latin typeface="Calibri"/>
                          <a:cs typeface="Calibri"/>
                        </a:rPr>
                        <a:t>	_____________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11698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30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lang="fr-CA" sz="1600" b="1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5.</a:t>
                      </a:r>
                      <a:r>
                        <a:rPr lang="fr-CA" sz="1600" b="1" spc="-20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À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quel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marché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cible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s’adresse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produit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service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présenté?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10623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marL="31115">
                        <a:lnSpc>
                          <a:spcPts val="1400"/>
                        </a:lnSpc>
                        <a:spcBef>
                          <a:spcPts val="900"/>
                        </a:spcBef>
                        <a:tabLst>
                          <a:tab pos="7684134" algn="l"/>
                        </a:tabLst>
                      </a:pPr>
                      <a:r>
                        <a:rPr lang="fr-CA" sz="1600" i="1" u="sng" noProof="0" dirty="0">
                          <a:solidFill>
                            <a:srgbClr val="D12229"/>
                          </a:solidFill>
                          <a:uFill>
                            <a:solidFill>
                              <a:srgbClr val="5E9F55"/>
                            </a:solidFill>
                          </a:uFill>
                          <a:latin typeface="Calibri"/>
                          <a:cs typeface="Calibri"/>
                        </a:rPr>
                        <a:t>	______________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121024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3" name="object 79">
            <a:extLst>
              <a:ext uri="{FF2B5EF4-FFF2-40B4-BE49-F238E27FC236}">
                <a16:creationId xmlns:a16="http://schemas.microsoft.com/office/drawing/2014/main" id="{1920EBCD-C9C2-D752-D26B-29014311F619}"/>
              </a:ext>
            </a:extLst>
          </p:cNvPr>
          <p:cNvSpPr txBox="1"/>
          <p:nvPr/>
        </p:nvSpPr>
        <p:spPr>
          <a:xfrm>
            <a:off x="2305100" y="2514600"/>
            <a:ext cx="5486400" cy="27066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600"/>
              </a:spcBef>
            </a:pP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Présentation</a:t>
            </a:r>
            <a:r>
              <a:rPr lang="fr-CA" sz="1600" i="1" spc="-2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d’un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service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technologique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à</a:t>
            </a:r>
            <a:r>
              <a:rPr lang="fr-CA" sz="1600" i="1" spc="-2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un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investisseur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84" name="object 79">
            <a:extLst>
              <a:ext uri="{FF2B5EF4-FFF2-40B4-BE49-F238E27FC236}">
                <a16:creationId xmlns:a16="http://schemas.microsoft.com/office/drawing/2014/main" id="{F6B81708-5410-8554-EF56-F1E0BB647666}"/>
              </a:ext>
            </a:extLst>
          </p:cNvPr>
          <p:cNvSpPr txBox="1"/>
          <p:nvPr/>
        </p:nvSpPr>
        <p:spPr>
          <a:xfrm>
            <a:off x="2438400" y="3395807"/>
            <a:ext cx="5486400" cy="763105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317500" indent="-285750">
              <a:lnSpc>
                <a:spcPct val="100000"/>
              </a:lnSpc>
              <a:spcBef>
                <a:spcPts val="915"/>
              </a:spcBef>
              <a:buFont typeface="Arial" panose="020B0604020202020204" pitchFamily="34" charset="0"/>
              <a:buChar char="•"/>
              <a:tabLst>
                <a:tab pos="7696834" algn="l"/>
              </a:tabLst>
            </a:pPr>
            <a:r>
              <a:rPr lang="fr-CA" sz="1600" i="1" u="sng" spc="37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spc="-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Nicolas,</a:t>
            </a:r>
            <a:r>
              <a:rPr lang="fr-CA" sz="1600" i="1" u="sng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spc="-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créateur</a:t>
            </a:r>
            <a:r>
              <a:rPr lang="fr-CA" sz="1600" i="1" u="sng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spc="-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de</a:t>
            </a:r>
            <a:r>
              <a:rPr lang="fr-CA" sz="1600" i="1" u="sng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Ba</a:t>
            </a:r>
            <a:r>
              <a:rPr lang="fr-CA" sz="1600" i="1" u="sng" spc="-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mbo</a:t>
            </a:r>
            <a:r>
              <a:rPr lang="fr-CA" sz="1600" i="1" u="sng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o</a:t>
            </a:r>
            <a:r>
              <a:rPr lang="fr-CA" sz="1600" i="1" u="sng" spc="-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spc="3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Soft</a:t>
            </a:r>
            <a:r>
              <a:rPr lang="fr-CA" sz="1600" i="1" u="sng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</a:t>
            </a:r>
            <a:endParaRPr lang="fr-CA" sz="1600" noProof="0" dirty="0">
              <a:latin typeface="Calibri"/>
              <a:cs typeface="Calibri"/>
            </a:endParaRPr>
          </a:p>
          <a:p>
            <a:pPr marL="31750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7684134" algn="l"/>
              </a:tabLst>
            </a:pPr>
            <a:r>
              <a:rPr lang="fr-CA" sz="1600" i="1" u="sng" spc="37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spc="-2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Xavier,</a:t>
            </a:r>
            <a:r>
              <a:rPr lang="fr-CA" sz="1600" i="1" u="sng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spc="-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ambassadeur</a:t>
            </a:r>
            <a:r>
              <a:rPr lang="fr-CA" sz="1600" i="1" u="sng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spc="-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chez </a:t>
            </a:r>
            <a:r>
              <a:rPr lang="fr-CA" sz="1600" i="1" u="sng" spc="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Webisoft</a:t>
            </a:r>
            <a:r>
              <a:rPr lang="fr-CA" sz="1600" i="1" u="sng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</a:t>
            </a:r>
            <a:endParaRPr lang="fr-CA" sz="1600" noProof="0" dirty="0">
              <a:latin typeface="Calibri"/>
              <a:cs typeface="Calibri"/>
            </a:endParaRPr>
          </a:p>
          <a:p>
            <a:pPr marL="31750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7684134" algn="l"/>
              </a:tabLst>
            </a:pPr>
            <a:r>
              <a:rPr lang="fr-CA" sz="1600" i="1" u="sng" spc="33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spc="-2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Anthony,</a:t>
            </a:r>
            <a:r>
              <a:rPr lang="fr-CA" sz="1600" i="1" u="sng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président</a:t>
            </a:r>
            <a:r>
              <a:rPr lang="fr-CA" sz="1600" i="1" u="sng" spc="-2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d’Omenya</a:t>
            </a:r>
            <a:r>
              <a:rPr lang="fr-CA" sz="1600" i="1" u="sng" spc="-2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u="sng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Consulting</a:t>
            </a:r>
            <a:endParaRPr lang="fr-CA" sz="1300" noProof="0" dirty="0">
              <a:latin typeface="Calibri"/>
              <a:cs typeface="Calibri"/>
            </a:endParaRPr>
          </a:p>
        </p:txBody>
      </p:sp>
      <p:sp>
        <p:nvSpPr>
          <p:cNvPr id="85" name="object 79">
            <a:extLst>
              <a:ext uri="{FF2B5EF4-FFF2-40B4-BE49-F238E27FC236}">
                <a16:creationId xmlns:a16="http://schemas.microsoft.com/office/drawing/2014/main" id="{3398C61E-324B-F7D7-FE51-F2D657B3B8CA}"/>
              </a:ext>
            </a:extLst>
          </p:cNvPr>
          <p:cNvSpPr txBox="1"/>
          <p:nvPr/>
        </p:nvSpPr>
        <p:spPr>
          <a:xfrm>
            <a:off x="2305100" y="4920651"/>
            <a:ext cx="5486400" cy="27066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600"/>
              </a:spcBef>
            </a:pP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Marc-André,</a:t>
            </a:r>
            <a:r>
              <a:rPr lang="fr-CA" sz="1600" i="1" spc="-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investisseur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86" name="object 79">
            <a:extLst>
              <a:ext uri="{FF2B5EF4-FFF2-40B4-BE49-F238E27FC236}">
                <a16:creationId xmlns:a16="http://schemas.microsoft.com/office/drawing/2014/main" id="{9381A611-E2D1-1FDD-F6D9-C70214D3619E}"/>
              </a:ext>
            </a:extLst>
          </p:cNvPr>
          <p:cNvSpPr txBox="1"/>
          <p:nvPr/>
        </p:nvSpPr>
        <p:spPr>
          <a:xfrm>
            <a:off x="3124200" y="5849900"/>
            <a:ext cx="5486400" cy="27066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600"/>
              </a:spcBef>
            </a:pP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des</a:t>
            </a:r>
            <a:r>
              <a:rPr lang="fr-CA" sz="1600" i="1" spc="-2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applications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de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prise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de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rendez-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vous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en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temps</a:t>
            </a:r>
            <a:r>
              <a:rPr lang="fr-CA" sz="1600" i="1" spc="-2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réel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87" name="object 79">
            <a:extLst>
              <a:ext uri="{FF2B5EF4-FFF2-40B4-BE49-F238E27FC236}">
                <a16:creationId xmlns:a16="http://schemas.microsoft.com/office/drawing/2014/main" id="{7BBE193C-91F6-6384-4B4A-16CC0B4476B8}"/>
              </a:ext>
            </a:extLst>
          </p:cNvPr>
          <p:cNvSpPr txBox="1"/>
          <p:nvPr/>
        </p:nvSpPr>
        <p:spPr>
          <a:xfrm>
            <a:off x="3124200" y="6159557"/>
            <a:ext cx="8077200" cy="27066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600"/>
              </a:spcBef>
            </a:pP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un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service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de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consultation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pour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la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création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d’applications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mobiles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pour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les</a:t>
            </a:r>
            <a:r>
              <a:rPr lang="fr-CA" sz="1600" i="1" spc="-1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entrepreneurs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88" name="object 79">
            <a:extLst>
              <a:ext uri="{FF2B5EF4-FFF2-40B4-BE49-F238E27FC236}">
                <a16:creationId xmlns:a16="http://schemas.microsoft.com/office/drawing/2014/main" id="{1DA93ADE-C8C7-BA30-1BB9-03E4FEBDB6F6}"/>
              </a:ext>
            </a:extLst>
          </p:cNvPr>
          <p:cNvSpPr txBox="1"/>
          <p:nvPr/>
        </p:nvSpPr>
        <p:spPr>
          <a:xfrm>
            <a:off x="3124200" y="6469353"/>
            <a:ext cx="5486400" cy="27066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600"/>
              </a:spcBef>
            </a:pP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des</a:t>
            </a:r>
            <a:r>
              <a:rPr lang="fr-CA" sz="1600" i="1" spc="-2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applications</a:t>
            </a:r>
            <a:r>
              <a:rPr lang="fr-CA" sz="1600" i="1" spc="-2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de</a:t>
            </a:r>
            <a:r>
              <a:rPr lang="fr-CA" sz="1600" i="1" spc="-2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géolocalisation</a:t>
            </a:r>
            <a:r>
              <a:rPr lang="fr-CA" sz="1600" i="1" spc="-2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hors-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ligne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420F6BD6-582C-1357-5752-5FBAB8E476A1}"/>
              </a:ext>
            </a:extLst>
          </p:cNvPr>
          <p:cNvSpPr txBox="1"/>
          <p:nvPr/>
        </p:nvSpPr>
        <p:spPr>
          <a:xfrm>
            <a:off x="2305100" y="7315200"/>
            <a:ext cx="7315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À</a:t>
            </a:r>
            <a:r>
              <a:rPr lang="fr-CA" sz="1600" i="1" spc="-3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toute</a:t>
            </a:r>
            <a:r>
              <a:rPr lang="fr-CA" sz="1600" i="1" spc="-2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entreprise</a:t>
            </a:r>
            <a:r>
              <a:rPr lang="fr-CA" sz="1600" i="1" spc="-2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ayant</a:t>
            </a:r>
            <a:r>
              <a:rPr lang="fr-CA" sz="1600" i="1" spc="-3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besoin</a:t>
            </a:r>
            <a:r>
              <a:rPr lang="fr-CA" sz="1600" i="1" spc="-3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d’une</a:t>
            </a:r>
            <a:r>
              <a:rPr lang="fr-CA" sz="1600" i="1" spc="-25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application</a:t>
            </a:r>
            <a:r>
              <a:rPr lang="fr-CA" sz="1600" i="1" spc="-3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uFill>
                  <a:solidFill>
                    <a:srgbClr val="5E9F55"/>
                  </a:solidFill>
                </a:uFill>
                <a:latin typeface="Calibri"/>
                <a:cs typeface="Calibri"/>
              </a:rPr>
              <a:t>spécifique</a:t>
            </a:r>
            <a:endParaRPr lang="fr-CA" sz="1600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7" grpId="0"/>
      <p:bldP spid="88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93748" y="2214859"/>
            <a:ext cx="1019455" cy="158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68167">
              <a:lnSpc>
                <a:spcPts val="1207"/>
              </a:lnSpc>
            </a:pPr>
            <a:r>
              <a:rPr lang="fr-CA" sz="1271" noProof="0" dirty="0">
                <a:solidFill>
                  <a:srgbClr val="007569"/>
                </a:solidFill>
                <a:latin typeface="Calibri"/>
                <a:cs typeface="Calibri"/>
              </a:rPr>
              <a:t>Fiche</a:t>
            </a:r>
            <a:r>
              <a:rPr lang="fr-CA" sz="1271" spc="-3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271" spc="-11" noProof="0" dirty="0">
                <a:solidFill>
                  <a:srgbClr val="007569"/>
                </a:solidFill>
                <a:latin typeface="Calibri"/>
                <a:cs typeface="Calibri"/>
              </a:rPr>
              <a:t>d'écoute</a:t>
            </a:r>
            <a:endParaRPr lang="fr-CA" sz="1271" noProof="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02090" y="2243890"/>
            <a:ext cx="724615" cy="158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68167">
              <a:lnSpc>
                <a:spcPts val="1207"/>
              </a:lnSpc>
            </a:pPr>
            <a:r>
              <a:rPr lang="fr-CA" sz="1271" spc="-21" noProof="0" dirty="0">
                <a:solidFill>
                  <a:srgbClr val="FFFFFF"/>
                </a:solidFill>
                <a:latin typeface="Calibri"/>
                <a:cs typeface="Calibri"/>
              </a:rPr>
              <a:t>Webisoft</a:t>
            </a:r>
            <a:endParaRPr lang="fr-CA" sz="1271" noProof="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00293" y="2243890"/>
            <a:ext cx="1571108" cy="158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68167">
              <a:lnSpc>
                <a:spcPts val="1207"/>
              </a:lnSpc>
            </a:pPr>
            <a:r>
              <a:rPr lang="fr-CA" sz="1271" spc="-11" noProof="0" dirty="0">
                <a:solidFill>
                  <a:srgbClr val="FFFFFF"/>
                </a:solidFill>
                <a:latin typeface="Calibri"/>
                <a:cs typeface="Calibri"/>
              </a:rPr>
              <a:t>Omenya</a:t>
            </a:r>
            <a:r>
              <a:rPr lang="fr-CA" sz="1271" spc="-42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271" spc="-11" noProof="0" dirty="0">
                <a:solidFill>
                  <a:srgbClr val="FFFFFF"/>
                </a:solidFill>
                <a:latin typeface="Calibri"/>
                <a:cs typeface="Calibri"/>
              </a:rPr>
              <a:t>Consulting</a:t>
            </a:r>
            <a:endParaRPr lang="fr-CA" sz="1271" noProof="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56494" y="2243890"/>
            <a:ext cx="1040496" cy="158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68167">
              <a:lnSpc>
                <a:spcPts val="1207"/>
              </a:lnSpc>
            </a:pPr>
            <a:r>
              <a:rPr lang="fr-CA" sz="1271" spc="-11" noProof="0" dirty="0">
                <a:solidFill>
                  <a:srgbClr val="FFFFFF"/>
                </a:solidFill>
                <a:latin typeface="Calibri"/>
                <a:cs typeface="Calibri"/>
              </a:rPr>
              <a:t>Bamboo</a:t>
            </a:r>
            <a:r>
              <a:rPr lang="fr-CA" sz="1271" spc="-16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271" spc="-21" noProof="0" dirty="0">
                <a:solidFill>
                  <a:srgbClr val="FFFFFF"/>
                </a:solidFill>
                <a:latin typeface="Calibri"/>
                <a:cs typeface="Calibri"/>
              </a:rPr>
              <a:t>Soft</a:t>
            </a:r>
            <a:endParaRPr lang="fr-CA" sz="1271" noProof="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48199" y="2452638"/>
            <a:ext cx="7543801" cy="1412849"/>
            <a:chOff x="3081794" y="2327465"/>
            <a:chExt cx="5777865" cy="104394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0747" y="2390952"/>
              <a:ext cx="1692173" cy="91126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45294" y="2390965"/>
              <a:ext cx="1795145" cy="916940"/>
            </a:xfrm>
            <a:custGeom>
              <a:avLst/>
              <a:gdLst/>
              <a:ahLst/>
              <a:cxnLst/>
              <a:rect l="l" t="t" r="r" b="b"/>
              <a:pathLst>
                <a:path w="1795145" h="916939">
                  <a:moveTo>
                    <a:pt x="0" y="916495"/>
                  </a:moveTo>
                  <a:lnTo>
                    <a:pt x="1794586" y="916495"/>
                  </a:lnTo>
                  <a:lnTo>
                    <a:pt x="1794586" y="0"/>
                  </a:lnTo>
                  <a:lnTo>
                    <a:pt x="0" y="0"/>
                  </a:lnTo>
                  <a:lnTo>
                    <a:pt x="0" y="916495"/>
                  </a:lnTo>
                  <a:close/>
                </a:path>
              </a:pathLst>
            </a:custGeom>
            <a:ln w="12700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7772" y="2390952"/>
              <a:ext cx="1669973" cy="9165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73230" y="2390965"/>
              <a:ext cx="1795145" cy="916940"/>
            </a:xfrm>
            <a:custGeom>
              <a:avLst/>
              <a:gdLst/>
              <a:ahLst/>
              <a:cxnLst/>
              <a:rect l="l" t="t" r="r" b="b"/>
              <a:pathLst>
                <a:path w="1795145" h="916939">
                  <a:moveTo>
                    <a:pt x="0" y="916495"/>
                  </a:moveTo>
                  <a:lnTo>
                    <a:pt x="1794586" y="916495"/>
                  </a:lnTo>
                  <a:lnTo>
                    <a:pt x="1794586" y="0"/>
                  </a:lnTo>
                  <a:lnTo>
                    <a:pt x="0" y="0"/>
                  </a:lnTo>
                  <a:lnTo>
                    <a:pt x="0" y="916495"/>
                  </a:lnTo>
                  <a:close/>
                </a:path>
              </a:pathLst>
            </a:custGeom>
            <a:ln w="12700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1936" y="2390952"/>
              <a:ext cx="1675193" cy="9165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01167" y="2390965"/>
              <a:ext cx="1795145" cy="916940"/>
            </a:xfrm>
            <a:custGeom>
              <a:avLst/>
              <a:gdLst/>
              <a:ahLst/>
              <a:cxnLst/>
              <a:rect l="l" t="t" r="r" b="b"/>
              <a:pathLst>
                <a:path w="1795145" h="916939">
                  <a:moveTo>
                    <a:pt x="0" y="916495"/>
                  </a:moveTo>
                  <a:lnTo>
                    <a:pt x="1794586" y="916495"/>
                  </a:lnTo>
                  <a:lnTo>
                    <a:pt x="1794586" y="0"/>
                  </a:lnTo>
                  <a:lnTo>
                    <a:pt x="0" y="0"/>
                  </a:lnTo>
                  <a:lnTo>
                    <a:pt x="0" y="916495"/>
                  </a:lnTo>
                  <a:close/>
                </a:path>
              </a:pathLst>
            </a:custGeom>
            <a:ln w="12700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1906" noProof="0" dirty="0"/>
            </a:p>
          </p:txBody>
        </p:sp>
      </p:grp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446628"/>
              </p:ext>
            </p:extLst>
          </p:nvPr>
        </p:nvGraphicFramePr>
        <p:xfrm>
          <a:off x="2332677" y="1965976"/>
          <a:ext cx="9777081" cy="54701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8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343">
                <a:tc gridSpan="4"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fr-CA" sz="1600" noProof="0" dirty="0">
                          <a:solidFill>
                            <a:srgbClr val="007569"/>
                          </a:solidFill>
                          <a:latin typeface="Calibri"/>
                          <a:cs typeface="Calibri"/>
                        </a:rPr>
                        <a:t>Fiche</a:t>
                      </a:r>
                      <a:r>
                        <a:rPr lang="fr-CA" sz="1600" spc="-30" noProof="0" dirty="0">
                          <a:solidFill>
                            <a:srgbClr val="00756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007569"/>
                          </a:solidFill>
                          <a:latin typeface="Calibri"/>
                          <a:cs typeface="Calibri"/>
                        </a:rPr>
                        <a:t>d’écoute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43703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  <a:solidFill>
                      <a:srgbClr val="F4F2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081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CA" sz="16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solidFill>
                      <a:srgbClr val="007569"/>
                    </a:solidFill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fr-CA" sz="1600" spc="-10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Webisoft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43703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solidFill>
                      <a:srgbClr val="007569"/>
                    </a:solidFill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fr-CA" sz="1600" spc="-10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Omenya</a:t>
                      </a:r>
                      <a:r>
                        <a:rPr lang="fr-CA" sz="1600" spc="-40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Consulting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43703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solidFill>
                      <a:srgbClr val="007569"/>
                    </a:solidFill>
                  </a:tcPr>
                </a:tc>
                <a:tc>
                  <a:txBody>
                    <a:bodyPr/>
                    <a:lstStyle/>
                    <a:p>
                      <a:pPr marL="5937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fr-CA" sz="1600" spc="-10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Bamboo</a:t>
                      </a:r>
                      <a:r>
                        <a:rPr lang="fr-CA" sz="1600" spc="-15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20" noProof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Soft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43703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solidFill>
                      <a:srgbClr val="0075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solidFill>
                      <a:srgbClr val="00756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CA" sz="4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00756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2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solidFill>
                      <a:srgbClr val="00756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CA" sz="16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CA" sz="16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CA" sz="16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solidFill>
                      <a:srgbClr val="00756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CA" sz="4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B w="6350">
                      <a:solidFill>
                        <a:srgbClr val="007569"/>
                      </a:solidFill>
                      <a:prstDash val="solid"/>
                    </a:lnB>
                    <a:solidFill>
                      <a:srgbClr val="00756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CA" sz="4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7569"/>
                      </a:solidFill>
                      <a:prstDash val="solid"/>
                    </a:lnB>
                    <a:solidFill>
                      <a:srgbClr val="0075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9568">
                <a:tc>
                  <a:txBody>
                    <a:bodyPr/>
                    <a:lstStyle/>
                    <a:p>
                      <a:pPr marL="266700" marR="65405" indent="-15240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fr-CA" sz="1600" b="1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1.</a:t>
                      </a:r>
                      <a:r>
                        <a:rPr lang="fr-CA" sz="1600" b="1" spc="-25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Quel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est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domaine professionnel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représenté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dans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vidéos?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80682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80682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80682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9568">
                <a:tc>
                  <a:txBody>
                    <a:bodyPr/>
                    <a:lstStyle/>
                    <a:p>
                      <a:pPr marL="266700" marR="71755" indent="-15240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fr-CA" sz="1600" b="1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2.</a:t>
                      </a:r>
                      <a:r>
                        <a:rPr lang="fr-CA" sz="1600" b="1" spc="-15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Comment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l’entrepreneur amorce-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t-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il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son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discours 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d’offre</a:t>
                      </a:r>
                      <a:r>
                        <a:rPr lang="fr-CA" sz="1600" spc="-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service?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 marR="239395" algn="just">
                        <a:lnSpc>
                          <a:spcPts val="1400"/>
                        </a:lnSpc>
                        <a:spcBef>
                          <a:spcPts val="680"/>
                        </a:spcBef>
                      </a:pP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>
                        <a:lnSpc>
                          <a:spcPts val="1420"/>
                        </a:lnSpc>
                        <a:spcBef>
                          <a:spcPts val="600"/>
                        </a:spcBef>
                      </a:pP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80682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 marR="228600">
                        <a:lnSpc>
                          <a:spcPts val="1400"/>
                        </a:lnSpc>
                        <a:spcBef>
                          <a:spcPts val="680"/>
                        </a:spcBef>
                      </a:pP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9568">
                <a:tc>
                  <a:txBody>
                    <a:bodyPr/>
                    <a:lstStyle/>
                    <a:p>
                      <a:pPr marL="266700" marR="97155" indent="-15240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fr-CA" sz="1600" b="1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3.</a:t>
                      </a:r>
                      <a:r>
                        <a:rPr lang="fr-CA" sz="1600" b="1" spc="-20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Quelle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est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la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spécificité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du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produit</a:t>
                      </a:r>
                      <a:r>
                        <a:rPr lang="fr-CA" sz="1600" spc="-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du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service présenté?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 marR="451484">
                        <a:lnSpc>
                          <a:spcPts val="1400"/>
                        </a:lnSpc>
                        <a:spcBef>
                          <a:spcPts val="680"/>
                        </a:spcBef>
                      </a:pP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 marR="81280">
                        <a:lnSpc>
                          <a:spcPts val="1400"/>
                        </a:lnSpc>
                        <a:spcBef>
                          <a:spcPts val="680"/>
                        </a:spcBef>
                      </a:pP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 marR="499109">
                        <a:lnSpc>
                          <a:spcPts val="1400"/>
                        </a:lnSpc>
                        <a:spcBef>
                          <a:spcPts val="680"/>
                        </a:spcBef>
                      </a:pP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7569"/>
                      </a:solidFill>
                      <a:prstDash val="solid"/>
                    </a:lnL>
                    <a:lnR w="6350">
                      <a:solidFill>
                        <a:srgbClr val="007569"/>
                      </a:solidFill>
                      <a:prstDash val="solid"/>
                    </a:lnR>
                    <a:lnT w="6350">
                      <a:solidFill>
                        <a:srgbClr val="007569"/>
                      </a:solidFill>
                      <a:prstDash val="solid"/>
                    </a:lnT>
                    <a:lnB w="6350">
                      <a:solidFill>
                        <a:srgbClr val="00756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1656107" y="533618"/>
            <a:ext cx="9714329" cy="1228761"/>
          </a:xfrm>
          <a:prstGeom prst="rect">
            <a:avLst/>
          </a:prstGeom>
        </p:spPr>
        <p:txBody>
          <a:bodyPr vert="horz" wrap="square" lIns="0" tIns="22188" rIns="0" bIns="0" rtlCol="0">
            <a:spAutoFit/>
          </a:bodyPr>
          <a:lstStyle/>
          <a:p>
            <a:pPr marL="1751440" algn="ctr" defTabSz="968167">
              <a:spcBef>
                <a:spcPts val="175"/>
              </a:spcBef>
            </a:pPr>
            <a:r>
              <a:rPr lang="fr-CA" sz="1200" b="1" spc="11" noProof="0" dirty="0">
                <a:solidFill>
                  <a:srgbClr val="5FA056"/>
                </a:solidFill>
                <a:latin typeface="Calibri"/>
                <a:cs typeface="Calibri"/>
              </a:rPr>
              <a:t>COMPRÉHENSION</a:t>
            </a:r>
            <a:r>
              <a:rPr lang="fr-CA" sz="1200" b="1" spc="307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200" b="1" spc="-11" noProof="0" dirty="0">
                <a:solidFill>
                  <a:srgbClr val="5FA056"/>
                </a:solidFill>
                <a:latin typeface="Calibri"/>
                <a:cs typeface="Calibri"/>
              </a:rPr>
              <a:t>ORALE</a:t>
            </a:r>
            <a:endParaRPr lang="fr-CA" sz="1200" noProof="0" dirty="0">
              <a:latin typeface="Calibri"/>
              <a:cs typeface="Calibri"/>
            </a:endParaRPr>
          </a:p>
          <a:p>
            <a:pPr marL="1752113" algn="ctr" defTabSz="968167">
              <a:spcBef>
                <a:spcPts val="106"/>
              </a:spcBef>
            </a:pP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VIDÉOS</a:t>
            </a:r>
            <a:r>
              <a:rPr lang="fr-CA" b="1" spc="2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PRÉSENTATION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b="1" spc="2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PRODUIT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OU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spc="37" noProof="0" dirty="0">
                <a:solidFill>
                  <a:srgbClr val="007569"/>
                </a:solidFill>
                <a:latin typeface="Calibri"/>
                <a:cs typeface="Calibri"/>
              </a:rPr>
              <a:t>SERVICE</a:t>
            </a:r>
            <a:endParaRPr lang="fr-CA" noProof="0" dirty="0">
              <a:latin typeface="Calibri"/>
              <a:cs typeface="Calibri"/>
            </a:endParaRPr>
          </a:p>
          <a:p>
            <a:pPr defTabSz="968167">
              <a:spcBef>
                <a:spcPts val="524"/>
              </a:spcBef>
            </a:pPr>
            <a:endParaRPr lang="fr-CA" noProof="0" dirty="0">
              <a:latin typeface="Calibri"/>
              <a:cs typeface="Calibri"/>
            </a:endParaRPr>
          </a:p>
          <a:p>
            <a:pPr marL="13447" defTabSz="968167">
              <a:lnSpc>
                <a:spcPts val="1503"/>
              </a:lnSpc>
            </a:pPr>
            <a:r>
              <a:rPr lang="fr-CA" sz="1600" b="1" spc="-11" noProof="0" dirty="0">
                <a:solidFill>
                  <a:srgbClr val="5FA056"/>
                </a:solidFill>
                <a:latin typeface="Calibri"/>
                <a:cs typeface="Calibri"/>
              </a:rPr>
              <a:t>COMPRÉHENSION</a:t>
            </a:r>
            <a:r>
              <a:rPr lang="fr-CA" sz="1600" b="1" spc="42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5FA056"/>
                </a:solidFill>
                <a:latin typeface="Calibri"/>
                <a:cs typeface="Calibri"/>
              </a:rPr>
              <a:t>DÉTAILLÉE</a:t>
            </a:r>
            <a:endParaRPr lang="fr-CA" sz="1600" noProof="0" dirty="0">
              <a:latin typeface="Calibri"/>
              <a:cs typeface="Calibri"/>
            </a:endParaRPr>
          </a:p>
          <a:p>
            <a:pPr marL="13447" defTabSz="968167">
              <a:lnSpc>
                <a:spcPts val="1503"/>
              </a:lnSpc>
            </a:pPr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Réécoutez</a:t>
            </a:r>
            <a:r>
              <a:rPr lang="fr-CA" sz="1600" b="1" spc="-2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les</a:t>
            </a:r>
            <a:r>
              <a:rPr lang="fr-CA" sz="1600" b="1" spc="-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vidéos</a:t>
            </a:r>
            <a:r>
              <a:rPr lang="fr-CA" sz="1600" b="1" spc="-21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et</a:t>
            </a:r>
            <a:r>
              <a:rPr lang="fr-CA" sz="1600" b="1" spc="-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répondez</a:t>
            </a:r>
            <a:r>
              <a:rPr lang="fr-CA" sz="1600" b="1" spc="-2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aux</a:t>
            </a:r>
            <a:r>
              <a:rPr lang="fr-CA" sz="1600" b="1" spc="-21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questions</a:t>
            </a:r>
            <a:r>
              <a:rPr lang="fr-CA" sz="1600" b="1" spc="-21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du</a:t>
            </a:r>
            <a:r>
              <a:rPr lang="fr-CA" sz="1600" b="1" spc="-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tableau.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25" name="object 79">
            <a:extLst>
              <a:ext uri="{FF2B5EF4-FFF2-40B4-BE49-F238E27FC236}">
                <a16:creationId xmlns:a16="http://schemas.microsoft.com/office/drawing/2014/main" id="{969CF3D5-8256-AB97-F761-342F45E6D6DC}"/>
              </a:ext>
            </a:extLst>
          </p:cNvPr>
          <p:cNvSpPr txBox="1"/>
          <p:nvPr/>
        </p:nvSpPr>
        <p:spPr>
          <a:xfrm>
            <a:off x="4837926" y="3959960"/>
            <a:ext cx="2145850" cy="27066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600"/>
              </a:spcBef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Génie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logiciel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26" name="object 79">
            <a:extLst>
              <a:ext uri="{FF2B5EF4-FFF2-40B4-BE49-F238E27FC236}">
                <a16:creationId xmlns:a16="http://schemas.microsoft.com/office/drawing/2014/main" id="{71A4D29A-2694-409D-C69E-D43AA6946283}"/>
              </a:ext>
            </a:extLst>
          </p:cNvPr>
          <p:cNvSpPr txBox="1"/>
          <p:nvPr/>
        </p:nvSpPr>
        <p:spPr>
          <a:xfrm>
            <a:off x="7311189" y="3959959"/>
            <a:ext cx="2145850" cy="27066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600"/>
              </a:spcBef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Génie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logiciel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27" name="object 79">
            <a:extLst>
              <a:ext uri="{FF2B5EF4-FFF2-40B4-BE49-F238E27FC236}">
                <a16:creationId xmlns:a16="http://schemas.microsoft.com/office/drawing/2014/main" id="{1ED9A09D-A302-1CA9-660A-D8DB6C16D281}"/>
              </a:ext>
            </a:extLst>
          </p:cNvPr>
          <p:cNvSpPr txBox="1"/>
          <p:nvPr/>
        </p:nvSpPr>
        <p:spPr>
          <a:xfrm>
            <a:off x="9740154" y="3959959"/>
            <a:ext cx="2145850" cy="27066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600"/>
              </a:spcBef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Génie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logiciel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28" name="object 79">
            <a:extLst>
              <a:ext uri="{FF2B5EF4-FFF2-40B4-BE49-F238E27FC236}">
                <a16:creationId xmlns:a16="http://schemas.microsoft.com/office/drawing/2014/main" id="{A01F3822-28AC-B8CE-25A7-D98FEAEFFBDB}"/>
              </a:ext>
            </a:extLst>
          </p:cNvPr>
          <p:cNvSpPr txBox="1"/>
          <p:nvPr/>
        </p:nvSpPr>
        <p:spPr>
          <a:xfrm>
            <a:off x="4572000" y="5021141"/>
            <a:ext cx="2676294" cy="111089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484188" marR="239395" indent="-219075" algn="l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raconte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le</a:t>
            </a:r>
            <a:r>
              <a:rPr lang="fr-CA" sz="1600" i="1" spc="-2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contexte</a:t>
            </a:r>
            <a:r>
              <a:rPr lang="fr-CA" sz="1600" i="1" spc="-25" noProof="0" dirty="0">
                <a:solidFill>
                  <a:srgbClr val="D12229"/>
                </a:solidFill>
                <a:latin typeface="Calibri"/>
                <a:cs typeface="Calibri"/>
              </a:rPr>
              <a:t> de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création</a:t>
            </a:r>
            <a:r>
              <a:rPr lang="fr-CA" sz="1600" i="1" spc="-2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1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l’entreprise. </a:t>
            </a:r>
          </a:p>
          <a:p>
            <a:pPr marL="484188" marR="239395" indent="-219075" algn="l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nomme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la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compagnie. </a:t>
            </a:r>
          </a:p>
          <a:p>
            <a:pPr marL="484188" marR="239395" indent="-219075" algn="l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</a:t>
            </a:r>
            <a:r>
              <a:rPr lang="fr-CA" sz="1600" i="1" spc="-1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dit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son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prénom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et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5" noProof="0" dirty="0">
                <a:solidFill>
                  <a:srgbClr val="D12229"/>
                </a:solidFill>
                <a:latin typeface="Calibri"/>
                <a:cs typeface="Calibri"/>
              </a:rPr>
              <a:t>son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rôle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dans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l’entreprise.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29" name="object 79">
            <a:extLst>
              <a:ext uri="{FF2B5EF4-FFF2-40B4-BE49-F238E27FC236}">
                <a16:creationId xmlns:a16="http://schemas.microsoft.com/office/drawing/2014/main" id="{0CE41442-E5B1-78E4-C498-D3B97390A498}"/>
              </a:ext>
            </a:extLst>
          </p:cNvPr>
          <p:cNvSpPr txBox="1"/>
          <p:nvPr/>
        </p:nvSpPr>
        <p:spPr>
          <a:xfrm>
            <a:off x="6971744" y="5055148"/>
            <a:ext cx="2676294" cy="764644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484188" indent="-219075">
              <a:lnSpc>
                <a:spcPts val="142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dit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son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prénom.</a:t>
            </a:r>
            <a:endParaRPr lang="fr-CA" sz="1600" noProof="0" dirty="0">
              <a:latin typeface="Calibri"/>
              <a:cs typeface="Calibri"/>
            </a:endParaRPr>
          </a:p>
          <a:p>
            <a:pPr marL="484188" marR="370840" indent="-219075">
              <a:lnSpc>
                <a:spcPts val="1400"/>
              </a:lnSpc>
              <a:spcBef>
                <a:spcPts val="60"/>
              </a:spcBef>
              <a:buFont typeface="Arial" panose="020B0604020202020204" pitchFamily="34" charset="0"/>
              <a:buChar char="•"/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dit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son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rôle </a:t>
            </a:r>
            <a:r>
              <a:rPr lang="fr-CA" sz="1600" i="1" spc="-20" noProof="0" dirty="0">
                <a:solidFill>
                  <a:srgbClr val="D12229"/>
                </a:solidFill>
                <a:latin typeface="Calibri"/>
                <a:cs typeface="Calibri"/>
              </a:rPr>
              <a:t>dans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l’entreprise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et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nomme l’entreprise.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30" name="object 79">
            <a:extLst>
              <a:ext uri="{FF2B5EF4-FFF2-40B4-BE49-F238E27FC236}">
                <a16:creationId xmlns:a16="http://schemas.microsoft.com/office/drawing/2014/main" id="{9F9D3042-3A43-F228-7D97-AAB46F96E404}"/>
              </a:ext>
            </a:extLst>
          </p:cNvPr>
          <p:cNvSpPr txBox="1"/>
          <p:nvPr/>
        </p:nvSpPr>
        <p:spPr>
          <a:xfrm>
            <a:off x="9424977" y="5036863"/>
            <a:ext cx="2676294" cy="1085245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484188" indent="-219075">
              <a:lnSpc>
                <a:spcPts val="142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 dit son prénom (et son surnom).</a:t>
            </a:r>
          </a:p>
          <a:p>
            <a:pPr marL="484188" indent="-219075">
              <a:lnSpc>
                <a:spcPts val="142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 parle du projet du client. </a:t>
            </a:r>
          </a:p>
          <a:p>
            <a:pPr marL="484188" indent="-219075">
              <a:lnSpc>
                <a:spcPts val="142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 présente son entreprise et la nomme.</a:t>
            </a:r>
          </a:p>
        </p:txBody>
      </p:sp>
      <p:sp>
        <p:nvSpPr>
          <p:cNvPr id="31" name="object 79">
            <a:extLst>
              <a:ext uri="{FF2B5EF4-FFF2-40B4-BE49-F238E27FC236}">
                <a16:creationId xmlns:a16="http://schemas.microsoft.com/office/drawing/2014/main" id="{57403540-8EC7-1714-7067-0417A7B82D7C}"/>
              </a:ext>
            </a:extLst>
          </p:cNvPr>
          <p:cNvSpPr txBox="1"/>
          <p:nvPr/>
        </p:nvSpPr>
        <p:spPr>
          <a:xfrm>
            <a:off x="4731107" y="6395305"/>
            <a:ext cx="2145850" cy="572284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3664" marR="451484">
              <a:lnSpc>
                <a:spcPts val="1400"/>
              </a:lnSpc>
              <a:spcBef>
                <a:spcPts val="680"/>
              </a:spcBef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La</a:t>
            </a:r>
            <a:r>
              <a:rPr lang="fr-CA" sz="1600" i="1" spc="-3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géolocalisation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5" noProof="0" dirty="0">
                <a:solidFill>
                  <a:srgbClr val="D12229"/>
                </a:solidFill>
                <a:latin typeface="Calibri"/>
                <a:cs typeface="Calibri"/>
              </a:rPr>
              <a:t>des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clientes</a:t>
            </a:r>
            <a:r>
              <a:rPr lang="fr-CA" sz="1600" i="1" spc="-4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et</a:t>
            </a:r>
            <a:r>
              <a:rPr lang="fr-CA" sz="1600" i="1" spc="-3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clients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32" name="object 79">
            <a:extLst>
              <a:ext uri="{FF2B5EF4-FFF2-40B4-BE49-F238E27FC236}">
                <a16:creationId xmlns:a16="http://schemas.microsoft.com/office/drawing/2014/main" id="{0EAA4C4D-462A-9D93-D505-AE2CB3EAF2EC}"/>
              </a:ext>
            </a:extLst>
          </p:cNvPr>
          <p:cNvSpPr txBox="1"/>
          <p:nvPr/>
        </p:nvSpPr>
        <p:spPr>
          <a:xfrm>
            <a:off x="7224230" y="6293985"/>
            <a:ext cx="2288711" cy="931356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4300" marR="81280">
              <a:lnSpc>
                <a:spcPts val="1400"/>
              </a:lnSpc>
              <a:spcBef>
                <a:spcPts val="680"/>
              </a:spcBef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Un</a:t>
            </a:r>
            <a:r>
              <a:rPr lang="fr-CA" sz="1600" i="1" spc="-2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service</a:t>
            </a:r>
            <a:r>
              <a:rPr lang="fr-CA" sz="1600" i="1" spc="-1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consultation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pour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la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création d’applications</a:t>
            </a:r>
            <a:r>
              <a:rPr lang="fr-CA" sz="1600" i="1" spc="-2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mobiles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 selon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les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besoins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des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clientes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5" noProof="0" dirty="0">
                <a:solidFill>
                  <a:srgbClr val="D12229"/>
                </a:solidFill>
                <a:latin typeface="Calibri"/>
                <a:cs typeface="Calibri"/>
              </a:rPr>
              <a:t>et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clients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33" name="object 79">
            <a:extLst>
              <a:ext uri="{FF2B5EF4-FFF2-40B4-BE49-F238E27FC236}">
                <a16:creationId xmlns:a16="http://schemas.microsoft.com/office/drawing/2014/main" id="{1FCBC209-9011-EE44-38AE-2FDB9EE3D85D}"/>
              </a:ext>
            </a:extLst>
          </p:cNvPr>
          <p:cNvSpPr txBox="1"/>
          <p:nvPr/>
        </p:nvSpPr>
        <p:spPr>
          <a:xfrm>
            <a:off x="9656527" y="6317665"/>
            <a:ext cx="2428943" cy="751820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14300" marR="499109">
              <a:lnSpc>
                <a:spcPts val="1400"/>
              </a:lnSpc>
              <a:spcBef>
                <a:spcPts val="680"/>
              </a:spcBef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La</a:t>
            </a:r>
            <a:r>
              <a:rPr lang="fr-CA" sz="1600" i="1" spc="-3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géolocalisation</a:t>
            </a:r>
            <a:r>
              <a:rPr lang="fr-CA" sz="1600" i="1" spc="-3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5" noProof="0" dirty="0">
                <a:solidFill>
                  <a:srgbClr val="D12229"/>
                </a:solidFill>
                <a:latin typeface="Calibri"/>
                <a:cs typeface="Calibri"/>
              </a:rPr>
              <a:t>et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le</a:t>
            </a:r>
            <a:r>
              <a:rPr lang="fr-CA" sz="1600" i="1" spc="2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fonctionnement</a:t>
            </a:r>
            <a:r>
              <a:rPr lang="fr-CA" sz="1600" i="1" spc="2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5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endParaRPr lang="fr-CA" sz="1600" noProof="0" dirty="0">
              <a:latin typeface="Calibri"/>
              <a:cs typeface="Calibri"/>
            </a:endParaRPr>
          </a:p>
          <a:p>
            <a:pPr marL="114300" marR="135890">
              <a:lnSpc>
                <a:spcPts val="1400"/>
              </a:lnSpc>
            </a:pP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l’application</a:t>
            </a:r>
            <a:r>
              <a:rPr lang="fr-CA" sz="1600" i="1" spc="-2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en</a:t>
            </a:r>
            <a:r>
              <a:rPr lang="fr-CA" sz="1600" i="1" spc="-2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mode</a:t>
            </a:r>
            <a:r>
              <a:rPr lang="fr-CA" sz="1600" i="1" spc="-20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0" noProof="0" dirty="0">
                <a:solidFill>
                  <a:srgbClr val="D12229"/>
                </a:solidFill>
                <a:latin typeface="Calibri"/>
                <a:cs typeface="Calibri"/>
              </a:rPr>
              <a:t>hors-ligne</a:t>
            </a:r>
            <a:endParaRPr lang="fr-CA" sz="1600" noProof="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0" y="1316734"/>
            <a:ext cx="9470935" cy="5445401"/>
            <a:chOff x="1189614" y="1243583"/>
            <a:chExt cx="7679690" cy="4188460"/>
          </a:xfrm>
        </p:grpSpPr>
        <p:sp>
          <p:nvSpPr>
            <p:cNvPr id="3" name="object 3"/>
            <p:cNvSpPr/>
            <p:nvPr/>
          </p:nvSpPr>
          <p:spPr>
            <a:xfrm>
              <a:off x="1195959" y="1520342"/>
              <a:ext cx="1882775" cy="1323975"/>
            </a:xfrm>
            <a:custGeom>
              <a:avLst/>
              <a:gdLst/>
              <a:ahLst/>
              <a:cxnLst/>
              <a:rect l="l" t="t" r="r" b="b"/>
              <a:pathLst>
                <a:path w="1882775" h="1323975">
                  <a:moveTo>
                    <a:pt x="1882660" y="0"/>
                  </a:moveTo>
                  <a:lnTo>
                    <a:pt x="0" y="0"/>
                  </a:lnTo>
                  <a:lnTo>
                    <a:pt x="0" y="1323441"/>
                  </a:lnTo>
                  <a:lnTo>
                    <a:pt x="1882660" y="1323441"/>
                  </a:lnTo>
                  <a:lnTo>
                    <a:pt x="1882660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8864019" y="1249939"/>
              <a:ext cx="0" cy="267335"/>
            </a:xfrm>
            <a:custGeom>
              <a:avLst/>
              <a:gdLst/>
              <a:ahLst/>
              <a:cxnLst/>
              <a:rect l="l" t="t" r="r" b="b"/>
              <a:pathLst>
                <a:path h="267334">
                  <a:moveTo>
                    <a:pt x="0" y="0"/>
                  </a:moveTo>
                  <a:lnTo>
                    <a:pt x="0" y="267233"/>
                  </a:lnTo>
                </a:path>
              </a:pathLst>
            </a:custGeom>
            <a:ln w="3182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192789" y="2843783"/>
              <a:ext cx="1885950" cy="0"/>
            </a:xfrm>
            <a:custGeom>
              <a:avLst/>
              <a:gdLst/>
              <a:ahLst/>
              <a:cxnLst/>
              <a:rect l="l" t="t" r="r" b="b"/>
              <a:pathLst>
                <a:path w="1885950">
                  <a:moveTo>
                    <a:pt x="0" y="0"/>
                  </a:moveTo>
                  <a:lnTo>
                    <a:pt x="1885835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5006559" y="2846958"/>
              <a:ext cx="0" cy="2578735"/>
            </a:xfrm>
            <a:custGeom>
              <a:avLst/>
              <a:gdLst/>
              <a:ahLst/>
              <a:cxnLst/>
              <a:rect l="l" t="t" r="r" b="b"/>
              <a:pathLst>
                <a:path h="2578735">
                  <a:moveTo>
                    <a:pt x="0" y="257822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6934497" y="2846958"/>
              <a:ext cx="0" cy="2578735"/>
            </a:xfrm>
            <a:custGeom>
              <a:avLst/>
              <a:gdLst/>
              <a:ahLst/>
              <a:cxnLst/>
              <a:rect l="l" t="t" r="r" b="b"/>
              <a:pathLst>
                <a:path h="2578735">
                  <a:moveTo>
                    <a:pt x="0" y="257822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8862435" y="2846958"/>
              <a:ext cx="0" cy="2578735"/>
            </a:xfrm>
            <a:custGeom>
              <a:avLst/>
              <a:gdLst/>
              <a:ahLst/>
              <a:cxnLst/>
              <a:rect l="l" t="t" r="r" b="b"/>
              <a:pathLst>
                <a:path h="2578735">
                  <a:moveTo>
                    <a:pt x="0" y="257822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1192789" y="5428361"/>
              <a:ext cx="1885950" cy="0"/>
            </a:xfrm>
            <a:custGeom>
              <a:avLst/>
              <a:gdLst/>
              <a:ahLst/>
              <a:cxnLst/>
              <a:rect l="l" t="t" r="r" b="b"/>
              <a:pathLst>
                <a:path w="1885950">
                  <a:moveTo>
                    <a:pt x="0" y="0"/>
                  </a:moveTo>
                  <a:lnTo>
                    <a:pt x="1885835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195964" y="1523527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270408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95964" y="1793938"/>
              <a:ext cx="0" cy="1047115"/>
            </a:xfrm>
            <a:custGeom>
              <a:avLst/>
              <a:gdLst/>
              <a:ahLst/>
              <a:cxnLst/>
              <a:rect l="l" t="t" r="r" b="b"/>
              <a:pathLst>
                <a:path h="1047114">
                  <a:moveTo>
                    <a:pt x="0" y="104667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5964" y="2846958"/>
              <a:ext cx="0" cy="2578735"/>
            </a:xfrm>
            <a:custGeom>
              <a:avLst/>
              <a:gdLst/>
              <a:ahLst/>
              <a:cxnLst/>
              <a:rect l="l" t="t" r="r" b="b"/>
              <a:pathLst>
                <a:path h="2578735">
                  <a:moveTo>
                    <a:pt x="0" y="257822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081797" y="1793935"/>
              <a:ext cx="1922145" cy="0"/>
            </a:xfrm>
            <a:custGeom>
              <a:avLst/>
              <a:gdLst/>
              <a:ahLst/>
              <a:cxnLst/>
              <a:rect l="l" t="t" r="r" b="b"/>
              <a:pathLst>
                <a:path w="1922145">
                  <a:moveTo>
                    <a:pt x="0" y="0"/>
                  </a:moveTo>
                  <a:lnTo>
                    <a:pt x="192158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009734" y="1793935"/>
              <a:ext cx="1922145" cy="0"/>
            </a:xfrm>
            <a:custGeom>
              <a:avLst/>
              <a:gdLst/>
              <a:ahLst/>
              <a:cxnLst/>
              <a:rect l="l" t="t" r="r" b="b"/>
              <a:pathLst>
                <a:path w="1922145">
                  <a:moveTo>
                    <a:pt x="0" y="0"/>
                  </a:moveTo>
                  <a:lnTo>
                    <a:pt x="192158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937672" y="1793935"/>
              <a:ext cx="1922145" cy="0"/>
            </a:xfrm>
            <a:custGeom>
              <a:avLst/>
              <a:gdLst/>
              <a:ahLst/>
              <a:cxnLst/>
              <a:rect l="l" t="t" r="r" b="b"/>
              <a:pathLst>
                <a:path w="1922145">
                  <a:moveTo>
                    <a:pt x="0" y="0"/>
                  </a:moveTo>
                  <a:lnTo>
                    <a:pt x="192158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080208" y="1793938"/>
              <a:ext cx="0" cy="1047115"/>
            </a:xfrm>
            <a:custGeom>
              <a:avLst/>
              <a:gdLst/>
              <a:ahLst/>
              <a:cxnLst/>
              <a:rect l="l" t="t" r="r" b="b"/>
              <a:pathLst>
                <a:path h="1047114">
                  <a:moveTo>
                    <a:pt x="0" y="0"/>
                  </a:moveTo>
                  <a:lnTo>
                    <a:pt x="0" y="1046670"/>
                  </a:lnTo>
                </a:path>
              </a:pathLst>
            </a:custGeom>
            <a:ln w="3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864019" y="1523527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0"/>
                  </a:moveTo>
                  <a:lnTo>
                    <a:pt x="0" y="270408"/>
                  </a:lnTo>
                </a:path>
              </a:pathLst>
            </a:custGeom>
            <a:ln w="31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2789" y="1245171"/>
              <a:ext cx="1885950" cy="0"/>
            </a:xfrm>
            <a:custGeom>
              <a:avLst/>
              <a:gdLst/>
              <a:ahLst/>
              <a:cxnLst/>
              <a:rect l="l" t="t" r="r" b="b"/>
              <a:pathLst>
                <a:path w="1885950">
                  <a:moveTo>
                    <a:pt x="0" y="0"/>
                  </a:moveTo>
                  <a:lnTo>
                    <a:pt x="1885835" y="0"/>
                  </a:lnTo>
                </a:path>
              </a:pathLst>
            </a:custGeom>
            <a:ln w="3175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194374" y="1249939"/>
              <a:ext cx="0" cy="267335"/>
            </a:xfrm>
            <a:custGeom>
              <a:avLst/>
              <a:gdLst/>
              <a:ahLst/>
              <a:cxnLst/>
              <a:rect l="l" t="t" r="r" b="b"/>
              <a:pathLst>
                <a:path h="267334">
                  <a:moveTo>
                    <a:pt x="0" y="0"/>
                  </a:moveTo>
                  <a:lnTo>
                    <a:pt x="0" y="267233"/>
                  </a:lnTo>
                </a:path>
              </a:pathLst>
            </a:custGeom>
            <a:ln w="3175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3078622" y="1245171"/>
              <a:ext cx="5787390" cy="0"/>
            </a:xfrm>
            <a:custGeom>
              <a:avLst/>
              <a:gdLst/>
              <a:ahLst/>
              <a:cxnLst/>
              <a:rect l="l" t="t" r="r" b="b"/>
              <a:pathLst>
                <a:path w="5787390">
                  <a:moveTo>
                    <a:pt x="0" y="0"/>
                  </a:moveTo>
                  <a:lnTo>
                    <a:pt x="1927936" y="0"/>
                  </a:lnTo>
                </a:path>
                <a:path w="5787390">
                  <a:moveTo>
                    <a:pt x="1927937" y="0"/>
                  </a:moveTo>
                  <a:lnTo>
                    <a:pt x="3855873" y="0"/>
                  </a:lnTo>
                </a:path>
                <a:path w="5787390">
                  <a:moveTo>
                    <a:pt x="3855874" y="0"/>
                  </a:moveTo>
                  <a:lnTo>
                    <a:pt x="5786986" y="0"/>
                  </a:lnTo>
                </a:path>
              </a:pathLst>
            </a:custGeom>
            <a:ln w="3175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078622" y="2843783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078622" y="2846958"/>
              <a:ext cx="0" cy="2578735"/>
            </a:xfrm>
            <a:custGeom>
              <a:avLst/>
              <a:gdLst/>
              <a:ahLst/>
              <a:cxnLst/>
              <a:rect l="l" t="t" r="r" b="b"/>
              <a:pathLst>
                <a:path h="2578735">
                  <a:moveTo>
                    <a:pt x="0" y="257822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006559" y="2843783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934497" y="2843783"/>
              <a:ext cx="1931670" cy="0"/>
            </a:xfrm>
            <a:custGeom>
              <a:avLst/>
              <a:gdLst/>
              <a:ahLst/>
              <a:cxnLst/>
              <a:rect l="l" t="t" r="r" b="b"/>
              <a:pathLst>
                <a:path w="1931670">
                  <a:moveTo>
                    <a:pt x="0" y="0"/>
                  </a:moveTo>
                  <a:lnTo>
                    <a:pt x="1931111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3078622" y="5428361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06559" y="5428361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934497" y="5428361"/>
              <a:ext cx="1931670" cy="0"/>
            </a:xfrm>
            <a:custGeom>
              <a:avLst/>
              <a:gdLst/>
              <a:ahLst/>
              <a:cxnLst/>
              <a:rect l="l" t="t" r="r" b="b"/>
              <a:pathLst>
                <a:path w="1931670">
                  <a:moveTo>
                    <a:pt x="0" y="0"/>
                  </a:moveTo>
                  <a:lnTo>
                    <a:pt x="1931111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439594" y="1404427"/>
            <a:ext cx="952052" cy="323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68167">
              <a:lnSpc>
                <a:spcPts val="1207"/>
              </a:lnSpc>
            </a:pPr>
            <a:r>
              <a:rPr lang="fr-CA" sz="1600" noProof="0" dirty="0">
                <a:solidFill>
                  <a:srgbClr val="007569"/>
                </a:solidFill>
                <a:latin typeface="Calibri"/>
                <a:cs typeface="Calibri"/>
              </a:rPr>
              <a:t>Fiche</a:t>
            </a:r>
            <a:r>
              <a:rPr lang="fr-CA" sz="1600" spc="-3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007569"/>
                </a:solidFill>
                <a:latin typeface="Calibri"/>
                <a:cs typeface="Calibri"/>
              </a:rPr>
              <a:t>d'écoute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76777" y="1694077"/>
            <a:ext cx="587636" cy="323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68167">
              <a:lnSpc>
                <a:spcPts val="1207"/>
              </a:lnSpc>
            </a:pPr>
            <a:r>
              <a:rPr lang="fr-CA" sz="1600" spc="-21" noProof="0" dirty="0">
                <a:solidFill>
                  <a:srgbClr val="FFFFFF"/>
                </a:solidFill>
                <a:latin typeface="Calibri"/>
                <a:cs typeface="Calibri"/>
              </a:rPr>
              <a:t>Webisoft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74980" y="1694077"/>
            <a:ext cx="1274109" cy="323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68167">
              <a:lnSpc>
                <a:spcPts val="1207"/>
              </a:lnSpc>
            </a:pPr>
            <a:r>
              <a:rPr lang="fr-CA" sz="1600" spc="-11" noProof="0" dirty="0">
                <a:solidFill>
                  <a:srgbClr val="FFFFFF"/>
                </a:solidFill>
                <a:latin typeface="Calibri"/>
                <a:cs typeface="Calibri"/>
              </a:rPr>
              <a:t>Omenya</a:t>
            </a:r>
            <a:r>
              <a:rPr lang="fr-CA" sz="1600" spc="-42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FFFFFF"/>
                </a:solidFill>
                <a:latin typeface="Calibri"/>
                <a:cs typeface="Calibri"/>
              </a:rPr>
              <a:t>Consulting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31180" y="1694077"/>
            <a:ext cx="843803" cy="323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68167">
              <a:lnSpc>
                <a:spcPts val="1207"/>
              </a:lnSpc>
            </a:pPr>
            <a:r>
              <a:rPr lang="fr-CA" sz="1600" spc="-11" noProof="0" dirty="0">
                <a:solidFill>
                  <a:srgbClr val="FFFFFF"/>
                </a:solidFill>
                <a:latin typeface="Calibri"/>
                <a:cs typeface="Calibri"/>
              </a:rPr>
              <a:t>Bamboo</a:t>
            </a:r>
            <a:r>
              <a:rPr lang="fr-CA" sz="1600" spc="-16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spc="-21" noProof="0" dirty="0">
                <a:solidFill>
                  <a:srgbClr val="FFFFFF"/>
                </a:solidFill>
                <a:latin typeface="Calibri"/>
                <a:cs typeface="Calibri"/>
              </a:rPr>
              <a:t>Soft</a:t>
            </a:r>
            <a:endParaRPr lang="fr-CA" sz="1600" noProof="0" dirty="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822763" y="1316734"/>
            <a:ext cx="9472282" cy="5446789"/>
            <a:chOff x="1192789" y="1243583"/>
            <a:chExt cx="7673340" cy="4188460"/>
          </a:xfrm>
        </p:grpSpPr>
        <p:pic>
          <p:nvPicPr>
            <p:cNvPr id="33" name="object 3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190747" y="1860600"/>
              <a:ext cx="1692173" cy="91126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145294" y="1860613"/>
              <a:ext cx="1795145" cy="916940"/>
            </a:xfrm>
            <a:custGeom>
              <a:avLst/>
              <a:gdLst/>
              <a:ahLst/>
              <a:cxnLst/>
              <a:rect l="l" t="t" r="r" b="b"/>
              <a:pathLst>
                <a:path w="1795145" h="916939">
                  <a:moveTo>
                    <a:pt x="0" y="916495"/>
                  </a:moveTo>
                  <a:lnTo>
                    <a:pt x="1794586" y="916495"/>
                  </a:lnTo>
                  <a:lnTo>
                    <a:pt x="1794586" y="0"/>
                  </a:lnTo>
                  <a:lnTo>
                    <a:pt x="0" y="0"/>
                  </a:lnTo>
                  <a:lnTo>
                    <a:pt x="0" y="916495"/>
                  </a:lnTo>
                  <a:close/>
                </a:path>
              </a:pathLst>
            </a:custGeom>
            <a:ln w="12700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pic>
          <p:nvPicPr>
            <p:cNvPr id="35" name="object 3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137772" y="1860600"/>
              <a:ext cx="1669973" cy="91650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073230" y="1860613"/>
              <a:ext cx="1795145" cy="916940"/>
            </a:xfrm>
            <a:custGeom>
              <a:avLst/>
              <a:gdLst/>
              <a:ahLst/>
              <a:cxnLst/>
              <a:rect l="l" t="t" r="r" b="b"/>
              <a:pathLst>
                <a:path w="1795145" h="916939">
                  <a:moveTo>
                    <a:pt x="0" y="916495"/>
                  </a:moveTo>
                  <a:lnTo>
                    <a:pt x="1794586" y="916495"/>
                  </a:lnTo>
                  <a:lnTo>
                    <a:pt x="1794586" y="0"/>
                  </a:lnTo>
                  <a:lnTo>
                    <a:pt x="0" y="0"/>
                  </a:lnTo>
                  <a:lnTo>
                    <a:pt x="0" y="916495"/>
                  </a:lnTo>
                  <a:close/>
                </a:path>
              </a:pathLst>
            </a:custGeom>
            <a:ln w="12700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pic>
          <p:nvPicPr>
            <p:cNvPr id="37" name="object 3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061936" y="1860600"/>
              <a:ext cx="1675193" cy="91650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001167" y="1860613"/>
              <a:ext cx="1795145" cy="916940"/>
            </a:xfrm>
            <a:custGeom>
              <a:avLst/>
              <a:gdLst/>
              <a:ahLst/>
              <a:cxnLst/>
              <a:rect l="l" t="t" r="r" b="b"/>
              <a:pathLst>
                <a:path w="1795145" h="916939">
                  <a:moveTo>
                    <a:pt x="0" y="916495"/>
                  </a:moveTo>
                  <a:lnTo>
                    <a:pt x="1794586" y="916495"/>
                  </a:lnTo>
                  <a:lnTo>
                    <a:pt x="1794586" y="0"/>
                  </a:lnTo>
                  <a:lnTo>
                    <a:pt x="0" y="0"/>
                  </a:lnTo>
                  <a:lnTo>
                    <a:pt x="0" y="916495"/>
                  </a:lnTo>
                  <a:close/>
                </a:path>
              </a:pathLst>
            </a:custGeom>
            <a:ln w="12700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39" name="object 39"/>
            <p:cNvSpPr/>
            <p:nvPr/>
          </p:nvSpPr>
          <p:spPr>
            <a:xfrm>
              <a:off x="1195959" y="1246758"/>
              <a:ext cx="7666990" cy="273685"/>
            </a:xfrm>
            <a:custGeom>
              <a:avLst/>
              <a:gdLst/>
              <a:ahLst/>
              <a:cxnLst/>
              <a:rect l="l" t="t" r="r" b="b"/>
              <a:pathLst>
                <a:path w="7666990" h="273684">
                  <a:moveTo>
                    <a:pt x="7666469" y="0"/>
                  </a:moveTo>
                  <a:lnTo>
                    <a:pt x="0" y="0"/>
                  </a:lnTo>
                  <a:lnTo>
                    <a:pt x="0" y="273583"/>
                  </a:lnTo>
                  <a:lnTo>
                    <a:pt x="7666469" y="273583"/>
                  </a:lnTo>
                  <a:lnTo>
                    <a:pt x="7666469" y="0"/>
                  </a:lnTo>
                  <a:close/>
                </a:path>
              </a:pathLst>
            </a:custGeom>
            <a:solidFill>
              <a:srgbClr val="F4F2ED"/>
            </a:solidFill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0" name="object 40"/>
            <p:cNvSpPr/>
            <p:nvPr/>
          </p:nvSpPr>
          <p:spPr>
            <a:xfrm>
              <a:off x="3078619" y="1520342"/>
              <a:ext cx="5784215" cy="273685"/>
            </a:xfrm>
            <a:custGeom>
              <a:avLst/>
              <a:gdLst/>
              <a:ahLst/>
              <a:cxnLst/>
              <a:rect l="l" t="t" r="r" b="b"/>
              <a:pathLst>
                <a:path w="5784215" h="273685">
                  <a:moveTo>
                    <a:pt x="5783808" y="0"/>
                  </a:moveTo>
                  <a:lnTo>
                    <a:pt x="3855872" y="0"/>
                  </a:lnTo>
                  <a:lnTo>
                    <a:pt x="1927936" y="0"/>
                  </a:lnTo>
                  <a:lnTo>
                    <a:pt x="0" y="0"/>
                  </a:lnTo>
                  <a:lnTo>
                    <a:pt x="0" y="273583"/>
                  </a:lnTo>
                  <a:lnTo>
                    <a:pt x="1927936" y="273583"/>
                  </a:lnTo>
                  <a:lnTo>
                    <a:pt x="3855872" y="273583"/>
                  </a:lnTo>
                  <a:lnTo>
                    <a:pt x="5783808" y="273583"/>
                  </a:lnTo>
                  <a:lnTo>
                    <a:pt x="5783808" y="0"/>
                  </a:lnTo>
                  <a:close/>
                </a:path>
              </a:pathLst>
            </a:custGeom>
            <a:solidFill>
              <a:srgbClr val="007569"/>
            </a:solidFill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862435" y="1249939"/>
              <a:ext cx="0" cy="267335"/>
            </a:xfrm>
            <a:custGeom>
              <a:avLst/>
              <a:gdLst/>
              <a:ahLst/>
              <a:cxnLst/>
              <a:rect l="l" t="t" r="r" b="b"/>
              <a:pathLst>
                <a:path h="267334">
                  <a:moveTo>
                    <a:pt x="0" y="267233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1192789" y="2843783"/>
              <a:ext cx="1885950" cy="0"/>
            </a:xfrm>
            <a:custGeom>
              <a:avLst/>
              <a:gdLst/>
              <a:ahLst/>
              <a:cxnLst/>
              <a:rect l="l" t="t" r="r" b="b"/>
              <a:pathLst>
                <a:path w="1885950">
                  <a:moveTo>
                    <a:pt x="0" y="0"/>
                  </a:moveTo>
                  <a:lnTo>
                    <a:pt x="1885835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3" name="object 43"/>
            <p:cNvSpPr/>
            <p:nvPr/>
          </p:nvSpPr>
          <p:spPr>
            <a:xfrm>
              <a:off x="5006559" y="2846958"/>
              <a:ext cx="0" cy="2578735"/>
            </a:xfrm>
            <a:custGeom>
              <a:avLst/>
              <a:gdLst/>
              <a:ahLst/>
              <a:cxnLst/>
              <a:rect l="l" t="t" r="r" b="b"/>
              <a:pathLst>
                <a:path h="2578735">
                  <a:moveTo>
                    <a:pt x="0" y="257820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4" name="object 44"/>
            <p:cNvSpPr/>
            <p:nvPr/>
          </p:nvSpPr>
          <p:spPr>
            <a:xfrm>
              <a:off x="6934497" y="2846958"/>
              <a:ext cx="0" cy="2578735"/>
            </a:xfrm>
            <a:custGeom>
              <a:avLst/>
              <a:gdLst/>
              <a:ahLst/>
              <a:cxnLst/>
              <a:rect l="l" t="t" r="r" b="b"/>
              <a:pathLst>
                <a:path h="2578735">
                  <a:moveTo>
                    <a:pt x="0" y="257820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862435" y="2846958"/>
              <a:ext cx="0" cy="2578735"/>
            </a:xfrm>
            <a:custGeom>
              <a:avLst/>
              <a:gdLst/>
              <a:ahLst/>
              <a:cxnLst/>
              <a:rect l="l" t="t" r="r" b="b"/>
              <a:pathLst>
                <a:path h="2578735">
                  <a:moveTo>
                    <a:pt x="0" y="257820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6" name="object 46"/>
            <p:cNvSpPr/>
            <p:nvPr/>
          </p:nvSpPr>
          <p:spPr>
            <a:xfrm>
              <a:off x="1192789" y="5428335"/>
              <a:ext cx="1885950" cy="0"/>
            </a:xfrm>
            <a:custGeom>
              <a:avLst/>
              <a:gdLst/>
              <a:ahLst/>
              <a:cxnLst/>
              <a:rect l="l" t="t" r="r" b="b"/>
              <a:pathLst>
                <a:path w="1885950">
                  <a:moveTo>
                    <a:pt x="0" y="0"/>
                  </a:moveTo>
                  <a:lnTo>
                    <a:pt x="1885835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195964" y="1523527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270408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195964" y="1793938"/>
              <a:ext cx="0" cy="1047115"/>
            </a:xfrm>
            <a:custGeom>
              <a:avLst/>
              <a:gdLst/>
              <a:ahLst/>
              <a:cxnLst/>
              <a:rect l="l" t="t" r="r" b="b"/>
              <a:pathLst>
                <a:path h="1047114">
                  <a:moveTo>
                    <a:pt x="0" y="104667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195964" y="2846958"/>
              <a:ext cx="0" cy="2578735"/>
            </a:xfrm>
            <a:custGeom>
              <a:avLst/>
              <a:gdLst/>
              <a:ahLst/>
              <a:cxnLst/>
              <a:rect l="l" t="t" r="r" b="b"/>
              <a:pathLst>
                <a:path h="2578735">
                  <a:moveTo>
                    <a:pt x="0" y="257820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0" name="object 50"/>
            <p:cNvSpPr/>
            <p:nvPr/>
          </p:nvSpPr>
          <p:spPr>
            <a:xfrm>
              <a:off x="3081797" y="1793935"/>
              <a:ext cx="1922145" cy="0"/>
            </a:xfrm>
            <a:custGeom>
              <a:avLst/>
              <a:gdLst/>
              <a:ahLst/>
              <a:cxnLst/>
              <a:rect l="l" t="t" r="r" b="b"/>
              <a:pathLst>
                <a:path w="1922145">
                  <a:moveTo>
                    <a:pt x="0" y="0"/>
                  </a:moveTo>
                  <a:lnTo>
                    <a:pt x="192158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1" name="object 51"/>
            <p:cNvSpPr/>
            <p:nvPr/>
          </p:nvSpPr>
          <p:spPr>
            <a:xfrm>
              <a:off x="5009734" y="1793935"/>
              <a:ext cx="1922145" cy="0"/>
            </a:xfrm>
            <a:custGeom>
              <a:avLst/>
              <a:gdLst/>
              <a:ahLst/>
              <a:cxnLst/>
              <a:rect l="l" t="t" r="r" b="b"/>
              <a:pathLst>
                <a:path w="1922145">
                  <a:moveTo>
                    <a:pt x="0" y="0"/>
                  </a:moveTo>
                  <a:lnTo>
                    <a:pt x="192158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2" name="object 52"/>
            <p:cNvSpPr/>
            <p:nvPr/>
          </p:nvSpPr>
          <p:spPr>
            <a:xfrm>
              <a:off x="6937672" y="1793935"/>
              <a:ext cx="1922145" cy="0"/>
            </a:xfrm>
            <a:custGeom>
              <a:avLst/>
              <a:gdLst/>
              <a:ahLst/>
              <a:cxnLst/>
              <a:rect l="l" t="t" r="r" b="b"/>
              <a:pathLst>
                <a:path w="1922145">
                  <a:moveTo>
                    <a:pt x="0" y="0"/>
                  </a:moveTo>
                  <a:lnTo>
                    <a:pt x="192158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078622" y="1523527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270408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4" name="object 54"/>
            <p:cNvSpPr/>
            <p:nvPr/>
          </p:nvSpPr>
          <p:spPr>
            <a:xfrm>
              <a:off x="5006559" y="1523527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270408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5" name="object 55"/>
            <p:cNvSpPr/>
            <p:nvPr/>
          </p:nvSpPr>
          <p:spPr>
            <a:xfrm>
              <a:off x="3078622" y="1793938"/>
              <a:ext cx="0" cy="1047115"/>
            </a:xfrm>
            <a:custGeom>
              <a:avLst/>
              <a:gdLst/>
              <a:ahLst/>
              <a:cxnLst/>
              <a:rect l="l" t="t" r="r" b="b"/>
              <a:pathLst>
                <a:path h="1047114">
                  <a:moveTo>
                    <a:pt x="0" y="104667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6" name="object 56"/>
            <p:cNvSpPr/>
            <p:nvPr/>
          </p:nvSpPr>
          <p:spPr>
            <a:xfrm>
              <a:off x="6934497" y="1523527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270408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862435" y="1523527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270408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192789" y="1246758"/>
              <a:ext cx="1885950" cy="0"/>
            </a:xfrm>
            <a:custGeom>
              <a:avLst/>
              <a:gdLst/>
              <a:ahLst/>
              <a:cxnLst/>
              <a:rect l="l" t="t" r="r" b="b"/>
              <a:pathLst>
                <a:path w="1885950">
                  <a:moveTo>
                    <a:pt x="0" y="0"/>
                  </a:moveTo>
                  <a:lnTo>
                    <a:pt x="1885835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59" name="object 59"/>
            <p:cNvSpPr/>
            <p:nvPr/>
          </p:nvSpPr>
          <p:spPr>
            <a:xfrm>
              <a:off x="1195964" y="1249939"/>
              <a:ext cx="0" cy="267335"/>
            </a:xfrm>
            <a:custGeom>
              <a:avLst/>
              <a:gdLst/>
              <a:ahLst/>
              <a:cxnLst/>
              <a:rect l="l" t="t" r="r" b="b"/>
              <a:pathLst>
                <a:path h="267334">
                  <a:moveTo>
                    <a:pt x="0" y="267233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0" name="object 60"/>
            <p:cNvSpPr/>
            <p:nvPr/>
          </p:nvSpPr>
          <p:spPr>
            <a:xfrm>
              <a:off x="3078622" y="1246758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1" name="object 61"/>
            <p:cNvSpPr/>
            <p:nvPr/>
          </p:nvSpPr>
          <p:spPr>
            <a:xfrm>
              <a:off x="5006559" y="1246758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2" name="object 62"/>
            <p:cNvSpPr/>
            <p:nvPr/>
          </p:nvSpPr>
          <p:spPr>
            <a:xfrm>
              <a:off x="6934497" y="1246758"/>
              <a:ext cx="1931670" cy="0"/>
            </a:xfrm>
            <a:custGeom>
              <a:avLst/>
              <a:gdLst/>
              <a:ahLst/>
              <a:cxnLst/>
              <a:rect l="l" t="t" r="r" b="b"/>
              <a:pathLst>
                <a:path w="1931670">
                  <a:moveTo>
                    <a:pt x="0" y="0"/>
                  </a:moveTo>
                  <a:lnTo>
                    <a:pt x="1931111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3" name="object 63"/>
            <p:cNvSpPr/>
            <p:nvPr/>
          </p:nvSpPr>
          <p:spPr>
            <a:xfrm>
              <a:off x="1192789" y="1520347"/>
              <a:ext cx="1885950" cy="0"/>
            </a:xfrm>
            <a:custGeom>
              <a:avLst/>
              <a:gdLst/>
              <a:ahLst/>
              <a:cxnLst/>
              <a:rect l="l" t="t" r="r" b="b"/>
              <a:pathLst>
                <a:path w="1885950">
                  <a:moveTo>
                    <a:pt x="0" y="0"/>
                  </a:moveTo>
                  <a:lnTo>
                    <a:pt x="1885835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4" name="object 64"/>
            <p:cNvSpPr/>
            <p:nvPr/>
          </p:nvSpPr>
          <p:spPr>
            <a:xfrm>
              <a:off x="3078622" y="1520347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5" name="object 65"/>
            <p:cNvSpPr/>
            <p:nvPr/>
          </p:nvSpPr>
          <p:spPr>
            <a:xfrm>
              <a:off x="5006559" y="1520347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6" name="object 66"/>
            <p:cNvSpPr/>
            <p:nvPr/>
          </p:nvSpPr>
          <p:spPr>
            <a:xfrm>
              <a:off x="6934497" y="1520347"/>
              <a:ext cx="1931670" cy="0"/>
            </a:xfrm>
            <a:custGeom>
              <a:avLst/>
              <a:gdLst/>
              <a:ahLst/>
              <a:cxnLst/>
              <a:rect l="l" t="t" r="r" b="b"/>
              <a:pathLst>
                <a:path w="1931670">
                  <a:moveTo>
                    <a:pt x="0" y="0"/>
                  </a:moveTo>
                  <a:lnTo>
                    <a:pt x="1931111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7" name="object 67"/>
            <p:cNvSpPr/>
            <p:nvPr/>
          </p:nvSpPr>
          <p:spPr>
            <a:xfrm>
              <a:off x="3078622" y="2843783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8" name="object 68"/>
            <p:cNvSpPr/>
            <p:nvPr/>
          </p:nvSpPr>
          <p:spPr>
            <a:xfrm>
              <a:off x="3078622" y="2846958"/>
              <a:ext cx="0" cy="2578735"/>
            </a:xfrm>
            <a:custGeom>
              <a:avLst/>
              <a:gdLst/>
              <a:ahLst/>
              <a:cxnLst/>
              <a:rect l="l" t="t" r="r" b="b"/>
              <a:pathLst>
                <a:path h="2578735">
                  <a:moveTo>
                    <a:pt x="0" y="257820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006559" y="2843783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70" name="object 70"/>
            <p:cNvSpPr/>
            <p:nvPr/>
          </p:nvSpPr>
          <p:spPr>
            <a:xfrm>
              <a:off x="6934497" y="2843783"/>
              <a:ext cx="1931670" cy="0"/>
            </a:xfrm>
            <a:custGeom>
              <a:avLst/>
              <a:gdLst/>
              <a:ahLst/>
              <a:cxnLst/>
              <a:rect l="l" t="t" r="r" b="b"/>
              <a:pathLst>
                <a:path w="1931670">
                  <a:moveTo>
                    <a:pt x="0" y="0"/>
                  </a:moveTo>
                  <a:lnTo>
                    <a:pt x="1931111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71" name="object 71"/>
            <p:cNvSpPr/>
            <p:nvPr/>
          </p:nvSpPr>
          <p:spPr>
            <a:xfrm>
              <a:off x="3078622" y="5428335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72" name="object 72"/>
            <p:cNvSpPr/>
            <p:nvPr/>
          </p:nvSpPr>
          <p:spPr>
            <a:xfrm>
              <a:off x="5006559" y="5428335"/>
              <a:ext cx="1928495" cy="0"/>
            </a:xfrm>
            <a:custGeom>
              <a:avLst/>
              <a:gdLst/>
              <a:ahLst/>
              <a:cxnLst/>
              <a:rect l="l" t="t" r="r" b="b"/>
              <a:pathLst>
                <a:path w="1928495">
                  <a:moveTo>
                    <a:pt x="0" y="0"/>
                  </a:moveTo>
                  <a:lnTo>
                    <a:pt x="1927936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  <p:sp>
          <p:nvSpPr>
            <p:cNvPr id="73" name="object 73"/>
            <p:cNvSpPr/>
            <p:nvPr/>
          </p:nvSpPr>
          <p:spPr>
            <a:xfrm>
              <a:off x="6934497" y="5428335"/>
              <a:ext cx="1931670" cy="0"/>
            </a:xfrm>
            <a:custGeom>
              <a:avLst/>
              <a:gdLst/>
              <a:ahLst/>
              <a:cxnLst/>
              <a:rect l="l" t="t" r="r" b="b"/>
              <a:pathLst>
                <a:path w="1931670">
                  <a:moveTo>
                    <a:pt x="0" y="0"/>
                  </a:moveTo>
                  <a:lnTo>
                    <a:pt x="1931111" y="0"/>
                  </a:lnTo>
                </a:path>
              </a:pathLst>
            </a:custGeom>
            <a:ln w="6350">
              <a:solidFill>
                <a:srgbClr val="007569"/>
              </a:solidFill>
            </a:ln>
          </p:spPr>
          <p:txBody>
            <a:bodyPr wrap="square" lIns="0" tIns="0" rIns="0" bIns="0" rtlCol="0"/>
            <a:lstStyle/>
            <a:p>
              <a:pPr defTabSz="968167"/>
              <a:endParaRPr lang="fr-CA" sz="2400" noProof="0" dirty="0"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2932611" y="3522484"/>
            <a:ext cx="1793838" cy="1184631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74808" marR="5379" indent="-161361" defTabSz="968167">
              <a:lnSpc>
                <a:spcPts val="1482"/>
              </a:lnSpc>
              <a:spcBef>
                <a:spcPts val="191"/>
              </a:spcBef>
            </a:pPr>
            <a:r>
              <a:rPr lang="fr-CA" sz="1600" b="1" noProof="0" dirty="0">
                <a:solidFill>
                  <a:srgbClr val="5FA056"/>
                </a:solidFill>
                <a:latin typeface="Calibri"/>
                <a:cs typeface="Calibri"/>
              </a:rPr>
              <a:t>4.</a:t>
            </a:r>
            <a:r>
              <a:rPr lang="fr-CA" sz="1600" b="1" spc="-11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Résumez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la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présentation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lang="fr-CA" sz="1600" spc="-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l’offre</a:t>
            </a:r>
            <a:r>
              <a:rPr lang="fr-CA" sz="1600" spc="-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lang="fr-CA" sz="1600" spc="-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service</a:t>
            </a:r>
            <a:endParaRPr lang="fr-CA" sz="1600" noProof="0" dirty="0">
              <a:latin typeface="Calibri"/>
              <a:cs typeface="Calibri"/>
            </a:endParaRPr>
          </a:p>
          <a:p>
            <a:pPr marL="174808" marR="189599" defTabSz="968167">
              <a:lnSpc>
                <a:spcPts val="1482"/>
              </a:lnSpc>
            </a:pP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chaque</a:t>
            </a:r>
            <a:r>
              <a:rPr lang="fr-CA" sz="1600" spc="-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porteur</a:t>
            </a:r>
            <a:r>
              <a:rPr lang="fr-CA" sz="1600" spc="-5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26" noProof="0" dirty="0">
                <a:solidFill>
                  <a:srgbClr val="231F20"/>
                </a:solidFill>
                <a:latin typeface="Calibri"/>
                <a:cs typeface="Calibri"/>
              </a:rPr>
              <a:t>de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projet.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407729" y="516529"/>
            <a:ext cx="6590315" cy="1141365"/>
          </a:xfrm>
          <a:prstGeom prst="rect">
            <a:avLst/>
          </a:prstGeom>
        </p:spPr>
        <p:txBody>
          <a:bodyPr vert="horz" wrap="square" lIns="0" tIns="22188" rIns="0" bIns="0" rtlCol="0">
            <a:spAutoFit/>
          </a:bodyPr>
          <a:lstStyle/>
          <a:p>
            <a:pPr algn="ctr" defTabSz="968167">
              <a:spcBef>
                <a:spcPts val="175"/>
              </a:spcBef>
            </a:pPr>
            <a:r>
              <a:rPr lang="fr-CA" sz="1200" b="1" spc="21" noProof="0" dirty="0">
                <a:solidFill>
                  <a:srgbClr val="5FA056"/>
                </a:solidFill>
                <a:latin typeface="Calibri"/>
                <a:cs typeface="Calibri"/>
              </a:rPr>
              <a:t>COMPRÉHENSION</a:t>
            </a:r>
            <a:r>
              <a:rPr lang="fr-CA" sz="1200" b="1" spc="191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200" b="1" spc="-11" noProof="0" dirty="0">
                <a:solidFill>
                  <a:srgbClr val="5FA056"/>
                </a:solidFill>
                <a:latin typeface="Calibri"/>
                <a:cs typeface="Calibri"/>
              </a:rPr>
              <a:t>ORALE</a:t>
            </a:r>
            <a:endParaRPr lang="fr-CA" sz="1200" noProof="0" dirty="0">
              <a:latin typeface="Calibri"/>
              <a:cs typeface="Calibri"/>
            </a:endParaRPr>
          </a:p>
          <a:p>
            <a:pPr algn="ctr" defTabSz="968167">
              <a:spcBef>
                <a:spcPts val="106"/>
              </a:spcBef>
            </a:pP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VIDÉOS</a:t>
            </a:r>
            <a:r>
              <a:rPr lang="fr-CA" b="1" spc="2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PRÉSENTATION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b="1" spc="2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PRODUIT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OU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spc="37" noProof="0" dirty="0">
                <a:solidFill>
                  <a:srgbClr val="007569"/>
                </a:solidFill>
                <a:latin typeface="Calibri"/>
                <a:cs typeface="Calibri"/>
              </a:rPr>
              <a:t>SERVICE</a:t>
            </a:r>
            <a:endParaRPr lang="fr-CA" noProof="0" dirty="0">
              <a:latin typeface="Calibri"/>
              <a:cs typeface="Calibri"/>
            </a:endParaRPr>
          </a:p>
          <a:p>
            <a:pPr defTabSz="968167">
              <a:spcBef>
                <a:spcPts val="1212"/>
              </a:spcBef>
            </a:pPr>
            <a:endParaRPr lang="fr-CA" sz="1588" noProof="0" dirty="0">
              <a:latin typeface="Calibri"/>
              <a:cs typeface="Calibri"/>
            </a:endParaRPr>
          </a:p>
          <a:p>
            <a:pPr marL="54459" algn="ctr" defTabSz="968167"/>
            <a:r>
              <a:rPr lang="fr-CA" sz="1600" noProof="0" dirty="0">
                <a:solidFill>
                  <a:srgbClr val="007569"/>
                </a:solidFill>
                <a:latin typeface="Calibri"/>
                <a:cs typeface="Calibri"/>
              </a:rPr>
              <a:t>Fiche</a:t>
            </a:r>
            <a:r>
              <a:rPr lang="fr-CA" sz="1600" spc="-3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007569"/>
                </a:solidFill>
                <a:latin typeface="Calibri"/>
                <a:cs typeface="Calibri"/>
              </a:rPr>
              <a:t>d’écoute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744146" y="1714077"/>
            <a:ext cx="1547728" cy="259800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defTabSz="968167">
              <a:spcBef>
                <a:spcPts val="106"/>
              </a:spcBef>
            </a:pPr>
            <a:r>
              <a:rPr lang="fr-CA" sz="1600" spc="-11" noProof="0" dirty="0">
                <a:solidFill>
                  <a:srgbClr val="FFFFFF"/>
                </a:solidFill>
                <a:latin typeface="Calibri"/>
                <a:cs typeface="Calibri"/>
              </a:rPr>
              <a:t>Webisoft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847687" y="1696164"/>
            <a:ext cx="1952878" cy="259800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defTabSz="968167">
              <a:spcBef>
                <a:spcPts val="106"/>
              </a:spcBef>
            </a:pPr>
            <a:r>
              <a:rPr lang="fr-CA" sz="1600" spc="-11" noProof="0" dirty="0">
                <a:solidFill>
                  <a:srgbClr val="FFFFFF"/>
                </a:solidFill>
                <a:latin typeface="Calibri"/>
                <a:cs typeface="Calibri"/>
              </a:rPr>
              <a:t>Omenya</a:t>
            </a:r>
            <a:r>
              <a:rPr lang="fr-CA" sz="1600" spc="-42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FFFFFF"/>
                </a:solidFill>
                <a:latin typeface="Calibri"/>
                <a:cs typeface="Calibri"/>
              </a:rPr>
              <a:t>Consulting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484978" y="1736945"/>
            <a:ext cx="2100762" cy="259800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defTabSz="968167">
              <a:spcBef>
                <a:spcPts val="106"/>
              </a:spcBef>
            </a:pPr>
            <a:r>
              <a:rPr lang="fr-CA" sz="1600" spc="-11" noProof="0" dirty="0">
                <a:solidFill>
                  <a:srgbClr val="FFFFFF"/>
                </a:solidFill>
                <a:latin typeface="Calibri"/>
                <a:cs typeface="Calibri"/>
              </a:rPr>
              <a:t>Bamboo</a:t>
            </a:r>
            <a:r>
              <a:rPr lang="fr-CA" sz="1600" spc="-16" noProof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A" sz="1600" spc="-21" noProof="0" dirty="0">
                <a:solidFill>
                  <a:srgbClr val="FFFFFF"/>
                </a:solidFill>
                <a:latin typeface="Calibri"/>
                <a:cs typeface="Calibri"/>
              </a:rPr>
              <a:t>Soft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289064" y="3554382"/>
            <a:ext cx="2145850" cy="2915874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3447" marR="106229" algn="l" defTabSz="968167">
              <a:lnSpc>
                <a:spcPts val="1482"/>
              </a:lnSpc>
              <a:spcBef>
                <a:spcPts val="191"/>
              </a:spcBef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Xavier</a:t>
            </a:r>
            <a:r>
              <a:rPr lang="fr-CA" sz="1600" i="1" spc="-37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commence</a:t>
            </a:r>
            <a:r>
              <a:rPr lang="fr-CA" sz="1600" i="1" spc="-32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par</a:t>
            </a:r>
            <a:r>
              <a:rPr lang="fr-CA" sz="1600" i="1" spc="-37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dire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qu’à</a:t>
            </a:r>
            <a:r>
              <a:rPr lang="fr-CA" sz="1600" i="1" spc="-32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Webisoft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on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aime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les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projets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technologiques complexes.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explique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comment</a:t>
            </a:r>
            <a:r>
              <a:rPr lang="fr-CA" sz="1600" i="1" spc="-64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atteindre</a:t>
            </a:r>
            <a:r>
              <a:rPr lang="fr-CA" sz="1600" i="1" spc="-64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les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objectifs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la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clientèle</a:t>
            </a:r>
            <a:endParaRPr lang="fr-CA" sz="1600" noProof="0" dirty="0">
              <a:latin typeface="Calibri"/>
              <a:cs typeface="Calibri"/>
            </a:endParaRPr>
          </a:p>
          <a:p>
            <a:pPr marL="13447" marR="184893" algn="l" defTabSz="968167">
              <a:lnSpc>
                <a:spcPts val="1482"/>
              </a:lnSpc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en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mettant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l’avant l’expertise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son</a:t>
            </a:r>
            <a:r>
              <a:rPr lang="fr-CA" sz="1600" i="1" spc="529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équipe.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Puis,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propose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53" noProof="0" dirty="0">
                <a:solidFill>
                  <a:srgbClr val="D12229"/>
                </a:solidFill>
                <a:latin typeface="Calibri"/>
                <a:cs typeface="Calibri"/>
              </a:rPr>
              <a:t>à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l’investisseur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lui</a:t>
            </a:r>
            <a:r>
              <a:rPr lang="fr-CA" sz="1600" i="1" spc="-32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montrer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le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portfolio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des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projets</a:t>
            </a:r>
            <a:endParaRPr lang="fr-CA" sz="1600" noProof="0" dirty="0">
              <a:latin typeface="Calibri"/>
              <a:cs typeface="Calibri"/>
            </a:endParaRPr>
          </a:p>
          <a:p>
            <a:pPr marL="13447" marR="31600" algn="l" defTabSz="968167">
              <a:lnSpc>
                <a:spcPts val="1482"/>
              </a:lnSpc>
              <a:spcBef>
                <a:spcPts val="5"/>
              </a:spcBef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déjà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réalisés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au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sein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son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entreprise.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692610" y="3522484"/>
            <a:ext cx="2245918" cy="253115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3447" marR="268263" algn="l" defTabSz="968167">
              <a:lnSpc>
                <a:spcPts val="1482"/>
              </a:lnSpc>
              <a:spcBef>
                <a:spcPts val="191"/>
              </a:spcBef>
            </a:pP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Anthony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commence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par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parler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du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dernier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projet d’Omenya</a:t>
            </a:r>
            <a:r>
              <a:rPr lang="fr-CA" sz="1600" i="1" spc="-48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Consulting.</a:t>
            </a:r>
            <a:endParaRPr lang="fr-CA" sz="1600" noProof="0" dirty="0">
              <a:latin typeface="Calibri"/>
              <a:cs typeface="Calibri"/>
            </a:endParaRPr>
          </a:p>
          <a:p>
            <a:pPr marL="13447" marR="5379" algn="l" defTabSz="968167">
              <a:lnSpc>
                <a:spcPts val="1482"/>
              </a:lnSpc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parle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ensuite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son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expérience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dans</a:t>
            </a:r>
            <a:r>
              <a:rPr lang="fr-CA" sz="1600" i="1" spc="-5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l’entreprise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et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du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succès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qu’elle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a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connu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dans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les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médias.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Puis,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il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mentionne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les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besoins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de</a:t>
            </a:r>
            <a:endParaRPr lang="fr-CA" sz="1600" noProof="0" dirty="0">
              <a:latin typeface="Calibri"/>
              <a:cs typeface="Calibri"/>
            </a:endParaRPr>
          </a:p>
          <a:p>
            <a:pPr marL="13447" marR="242042" algn="l" defTabSz="968167">
              <a:lnSpc>
                <a:spcPts val="1482"/>
              </a:lnSpc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la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clientèle,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parle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son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équipe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et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termine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par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donner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une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garantie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de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succès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à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la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clientèle.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0022588" y="3536224"/>
            <a:ext cx="2167565" cy="2338793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13447" marR="310620" algn="l" defTabSz="968167">
              <a:lnSpc>
                <a:spcPts val="1482"/>
              </a:lnSpc>
              <a:spcBef>
                <a:spcPts val="191"/>
              </a:spcBef>
            </a:pP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Nicolas</a:t>
            </a:r>
            <a:r>
              <a:rPr lang="fr-CA" sz="1600" i="1" spc="-48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commence</a:t>
            </a:r>
            <a:r>
              <a:rPr lang="fr-CA" sz="1600" i="1" spc="-37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par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rappeler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les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besoins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de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la</a:t>
            </a:r>
            <a:r>
              <a:rPr lang="fr-CA" sz="1600" i="1" spc="-37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clientèle</a:t>
            </a:r>
            <a:r>
              <a:rPr lang="fr-CA" sz="1600" i="1" spc="-32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et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présente</a:t>
            </a:r>
            <a:endParaRPr lang="fr-CA" sz="1600" noProof="0" dirty="0">
              <a:latin typeface="Calibri"/>
              <a:cs typeface="Calibri"/>
            </a:endParaRPr>
          </a:p>
          <a:p>
            <a:pPr marL="13447" marR="5379" algn="l" defTabSz="968167">
              <a:lnSpc>
                <a:spcPts val="1482"/>
              </a:lnSpc>
            </a:pP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immédiatement</a:t>
            </a:r>
            <a:r>
              <a:rPr lang="fr-CA" sz="1600" i="1" spc="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après</a:t>
            </a:r>
            <a:r>
              <a:rPr lang="fr-CA" sz="1600" i="1" spc="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son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entreprise.</a:t>
            </a:r>
            <a:r>
              <a:rPr lang="fr-CA" sz="1600" i="1" spc="-32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parle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ensuite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l’expertise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son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équipe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et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ses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points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forts.</a:t>
            </a:r>
            <a:r>
              <a:rPr lang="fr-CA" sz="1600" i="1" spc="-26" noProof="0" dirty="0">
                <a:solidFill>
                  <a:srgbClr val="D12229"/>
                </a:solidFill>
                <a:latin typeface="Calibri"/>
                <a:cs typeface="Calibri"/>
              </a:rPr>
              <a:t> Il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termine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par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dire</a:t>
            </a:r>
            <a:r>
              <a:rPr lang="fr-CA" sz="1600" i="1" spc="-16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comment</a:t>
            </a:r>
            <a:r>
              <a:rPr lang="fr-CA" dirty="0"/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il</a:t>
            </a:r>
            <a:r>
              <a:rPr lang="fr-CA" sz="1600" i="1" spc="-32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aidera</a:t>
            </a:r>
            <a:r>
              <a:rPr lang="fr-CA" sz="1600" i="1" spc="-32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la</a:t>
            </a:r>
            <a:r>
              <a:rPr lang="fr-CA" sz="1600" i="1" spc="-32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clientèle</a:t>
            </a:r>
            <a:r>
              <a:rPr lang="fr-CA" sz="1600" i="1" spc="-21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53" noProof="0" dirty="0">
                <a:solidFill>
                  <a:srgbClr val="D12229"/>
                </a:solidFill>
                <a:latin typeface="Calibri"/>
                <a:cs typeface="Calibri"/>
              </a:rPr>
              <a:t>à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atteindre</a:t>
            </a:r>
            <a:r>
              <a:rPr lang="fr-CA" sz="1600" i="1" spc="-42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noProof="0" dirty="0">
                <a:solidFill>
                  <a:srgbClr val="D12229"/>
                </a:solidFill>
                <a:latin typeface="Calibri"/>
                <a:cs typeface="Calibri"/>
              </a:rPr>
              <a:t>ses</a:t>
            </a:r>
            <a:r>
              <a:rPr lang="fr-CA" sz="1600" i="1" spc="-48" noProof="0" dirty="0">
                <a:solidFill>
                  <a:srgbClr val="D12229"/>
                </a:solidFill>
                <a:latin typeface="Calibri"/>
                <a:cs typeface="Calibri"/>
              </a:rPr>
              <a:t> </a:t>
            </a:r>
            <a:r>
              <a:rPr lang="fr-CA" sz="1600" i="1" spc="-11" noProof="0" dirty="0">
                <a:solidFill>
                  <a:srgbClr val="D12229"/>
                </a:solidFill>
                <a:latin typeface="Calibri"/>
                <a:cs typeface="Calibri"/>
              </a:rPr>
              <a:t>objectifs.</a:t>
            </a:r>
            <a:endParaRPr lang="fr-CA" sz="1600" noProof="0" dirty="0">
              <a:latin typeface="Calibri"/>
              <a:cs typeface="Calibri"/>
            </a:endParaRPr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13EFBBFD-DD45-7F83-ED29-BB783230F417}"/>
              </a:ext>
            </a:extLst>
          </p:cNvPr>
          <p:cNvGrpSpPr/>
          <p:nvPr/>
        </p:nvGrpSpPr>
        <p:grpSpPr>
          <a:xfrm>
            <a:off x="0" y="6894575"/>
            <a:ext cx="3610750" cy="1335616"/>
            <a:chOff x="0" y="6894575"/>
            <a:chExt cx="3610750" cy="1335616"/>
          </a:xfrm>
        </p:grpSpPr>
        <p:sp>
          <p:nvSpPr>
            <p:cNvPr id="85" name="object 10">
              <a:extLst>
                <a:ext uri="{FF2B5EF4-FFF2-40B4-BE49-F238E27FC236}">
                  <a16:creationId xmlns:a16="http://schemas.microsoft.com/office/drawing/2014/main" id="{13B0F71B-1937-E8BC-CC91-3A0243BBF5A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407009" y="7005977"/>
              <a:ext cx="1121410" cy="1121410"/>
            </a:xfrm>
            <a:custGeom>
              <a:avLst/>
              <a:gdLst/>
              <a:ahLst/>
              <a:cxnLst/>
              <a:rect l="l" t="t" r="r" b="b"/>
              <a:pathLst>
                <a:path w="1121410" h="1121409">
                  <a:moveTo>
                    <a:pt x="1121219" y="0"/>
                  </a:moveTo>
                  <a:lnTo>
                    <a:pt x="0" y="1121181"/>
                  </a:lnTo>
                  <a:lnTo>
                    <a:pt x="112121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6" name="object 11">
              <a:extLst>
                <a:ext uri="{FF2B5EF4-FFF2-40B4-BE49-F238E27FC236}">
                  <a16:creationId xmlns:a16="http://schemas.microsoft.com/office/drawing/2014/main" id="{32E33CA8-9B98-269E-C12D-F34C97F41D5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137180" y="6894575"/>
              <a:ext cx="0" cy="1335405"/>
            </a:xfrm>
            <a:custGeom>
              <a:avLst/>
              <a:gdLst/>
              <a:ahLst/>
              <a:cxnLst/>
              <a:rect l="l" t="t" r="r" b="b"/>
              <a:pathLst>
                <a:path h="1335404">
                  <a:moveTo>
                    <a:pt x="0" y="1335023"/>
                  </a:moveTo>
                  <a:lnTo>
                    <a:pt x="0" y="0"/>
                  </a:lnTo>
                  <a:lnTo>
                    <a:pt x="0" y="133502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7" name="object 12">
              <a:extLst>
                <a:ext uri="{FF2B5EF4-FFF2-40B4-BE49-F238E27FC236}">
                  <a16:creationId xmlns:a16="http://schemas.microsoft.com/office/drawing/2014/main" id="{FCEB99EB-4374-F89B-F394-29879823C3B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553083" y="7736129"/>
              <a:ext cx="829310" cy="0"/>
            </a:xfrm>
            <a:custGeom>
              <a:avLst/>
              <a:gdLst/>
              <a:ahLst/>
              <a:cxnLst/>
              <a:rect l="l" t="t" r="r" b="b"/>
              <a:pathLst>
                <a:path w="829310">
                  <a:moveTo>
                    <a:pt x="0" y="0"/>
                  </a:moveTo>
                  <a:lnTo>
                    <a:pt x="82905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8" name="object 13">
              <a:extLst>
                <a:ext uri="{FF2B5EF4-FFF2-40B4-BE49-F238E27FC236}">
                  <a16:creationId xmlns:a16="http://schemas.microsoft.com/office/drawing/2014/main" id="{DB2775F8-BCB2-B352-A104-C98028205E6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407038" y="7343471"/>
              <a:ext cx="446405" cy="446405"/>
            </a:xfrm>
            <a:custGeom>
              <a:avLst/>
              <a:gdLst/>
              <a:ahLst/>
              <a:cxnLst/>
              <a:rect l="l" t="t" r="r" b="b"/>
              <a:pathLst>
                <a:path w="446405" h="446404">
                  <a:moveTo>
                    <a:pt x="0" y="0"/>
                  </a:moveTo>
                  <a:lnTo>
                    <a:pt x="446189" y="4462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89" name="object 14">
              <a:extLst>
                <a:ext uri="{FF2B5EF4-FFF2-40B4-BE49-F238E27FC236}">
                  <a16:creationId xmlns:a16="http://schemas.microsoft.com/office/drawing/2014/main" id="{DB477188-8598-39DC-B347-140548D66AA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082415" y="7397012"/>
              <a:ext cx="1096010" cy="0"/>
            </a:xfrm>
            <a:custGeom>
              <a:avLst/>
              <a:gdLst/>
              <a:ahLst/>
              <a:cxnLst/>
              <a:rect l="l" t="t" r="r" b="b"/>
              <a:pathLst>
                <a:path w="1096010">
                  <a:moveTo>
                    <a:pt x="1095438" y="0"/>
                  </a:moveTo>
                  <a:lnTo>
                    <a:pt x="0" y="0"/>
                  </a:lnTo>
                  <a:lnTo>
                    <a:pt x="1095438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0" name="object 15">
              <a:extLst>
                <a:ext uri="{FF2B5EF4-FFF2-40B4-BE49-F238E27FC236}">
                  <a16:creationId xmlns:a16="http://schemas.microsoft.com/office/drawing/2014/main" id="{A8010067-5CBA-24C7-90A6-DBD01559F5A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0685" y="7104571"/>
              <a:ext cx="924560" cy="924560"/>
            </a:xfrm>
            <a:custGeom>
              <a:avLst/>
              <a:gdLst/>
              <a:ahLst/>
              <a:cxnLst/>
              <a:rect l="l" t="t" r="r" b="b"/>
              <a:pathLst>
                <a:path w="924560" h="924559">
                  <a:moveTo>
                    <a:pt x="0" y="0"/>
                  </a:moveTo>
                  <a:lnTo>
                    <a:pt x="923963" y="9240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1" name="object 16">
              <a:extLst>
                <a:ext uri="{FF2B5EF4-FFF2-40B4-BE49-F238E27FC236}">
                  <a16:creationId xmlns:a16="http://schemas.microsoft.com/office/drawing/2014/main" id="{3085B793-C834-4C96-0F9C-D9CBCB22C85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003090" y="7397007"/>
              <a:ext cx="579755" cy="0"/>
            </a:xfrm>
            <a:custGeom>
              <a:avLst/>
              <a:gdLst/>
              <a:ahLst/>
              <a:cxnLst/>
              <a:rect l="l" t="t" r="r" b="b"/>
              <a:pathLst>
                <a:path w="579755">
                  <a:moveTo>
                    <a:pt x="579145" y="0"/>
                  </a:moveTo>
                  <a:lnTo>
                    <a:pt x="0" y="0"/>
                  </a:lnTo>
                  <a:lnTo>
                    <a:pt x="57914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2" name="object 17">
              <a:extLst>
                <a:ext uri="{FF2B5EF4-FFF2-40B4-BE49-F238E27FC236}">
                  <a16:creationId xmlns:a16="http://schemas.microsoft.com/office/drawing/2014/main" id="{8C668E7F-027F-37BC-60F9-97C666F7F51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462222" y="7338942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5">
                  <a:moveTo>
                    <a:pt x="0" y="455256"/>
                  </a:moveTo>
                  <a:lnTo>
                    <a:pt x="0" y="0"/>
                  </a:lnTo>
                  <a:lnTo>
                    <a:pt x="0" y="45525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3" name="object 18">
              <a:extLst>
                <a:ext uri="{FF2B5EF4-FFF2-40B4-BE49-F238E27FC236}">
                  <a16:creationId xmlns:a16="http://schemas.microsoft.com/office/drawing/2014/main" id="{3A87D9FB-38F4-56DD-A543-1DF8F95DE6E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579864" y="7191255"/>
              <a:ext cx="751205" cy="751205"/>
            </a:xfrm>
            <a:custGeom>
              <a:avLst/>
              <a:gdLst/>
              <a:ahLst/>
              <a:cxnLst/>
              <a:rect l="l" t="t" r="r" b="b"/>
              <a:pathLst>
                <a:path w="751205" h="751204">
                  <a:moveTo>
                    <a:pt x="750620" y="0"/>
                  </a:moveTo>
                  <a:lnTo>
                    <a:pt x="0" y="750633"/>
                  </a:lnTo>
                  <a:lnTo>
                    <a:pt x="75062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4" name="object 19">
              <a:extLst>
                <a:ext uri="{FF2B5EF4-FFF2-40B4-BE49-F238E27FC236}">
                  <a16:creationId xmlns:a16="http://schemas.microsoft.com/office/drawing/2014/main" id="{67EF4813-20C5-A564-CAC0-649457E2204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24732" y="7285939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40">
                  <a:moveTo>
                    <a:pt x="0" y="561263"/>
                  </a:moveTo>
                  <a:lnTo>
                    <a:pt x="0" y="0"/>
                  </a:lnTo>
                  <a:lnTo>
                    <a:pt x="0" y="561263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5" name="object 20">
              <a:extLst>
                <a:ext uri="{FF2B5EF4-FFF2-40B4-BE49-F238E27FC236}">
                  <a16:creationId xmlns:a16="http://schemas.microsoft.com/office/drawing/2014/main" id="{A286FB93-9D6E-C3BF-5A28-46AD550EC4D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547032" y="7736129"/>
              <a:ext cx="816610" cy="0"/>
            </a:xfrm>
            <a:custGeom>
              <a:avLst/>
              <a:gdLst/>
              <a:ahLst/>
              <a:cxnLst/>
              <a:rect l="l" t="t" r="r" b="b"/>
              <a:pathLst>
                <a:path w="816610">
                  <a:moveTo>
                    <a:pt x="0" y="0"/>
                  </a:moveTo>
                  <a:lnTo>
                    <a:pt x="816279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6" name="object 21">
              <a:extLst>
                <a:ext uri="{FF2B5EF4-FFF2-40B4-BE49-F238E27FC236}">
                  <a16:creationId xmlns:a16="http://schemas.microsoft.com/office/drawing/2014/main" id="{AA2596CF-4E31-84D2-522E-79B989722FD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074954" y="7023799"/>
              <a:ext cx="1085850" cy="1085850"/>
            </a:xfrm>
            <a:custGeom>
              <a:avLst/>
              <a:gdLst/>
              <a:ahLst/>
              <a:cxnLst/>
              <a:rect l="l" t="t" r="r" b="b"/>
              <a:pathLst>
                <a:path w="1085850" h="1085850">
                  <a:moveTo>
                    <a:pt x="0" y="0"/>
                  </a:moveTo>
                  <a:lnTo>
                    <a:pt x="1085507" y="108554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7" name="object 22">
              <a:extLst>
                <a:ext uri="{FF2B5EF4-FFF2-40B4-BE49-F238E27FC236}">
                  <a16:creationId xmlns:a16="http://schemas.microsoft.com/office/drawing/2014/main" id="{69FD1101-5D99-E8AF-D53C-44DB4121D31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240862" y="7397007"/>
              <a:ext cx="753745" cy="0"/>
            </a:xfrm>
            <a:custGeom>
              <a:avLst/>
              <a:gdLst/>
              <a:ahLst/>
              <a:cxnLst/>
              <a:rect l="l" t="t" r="r" b="b"/>
              <a:pathLst>
                <a:path w="753744">
                  <a:moveTo>
                    <a:pt x="753694" y="0"/>
                  </a:moveTo>
                  <a:lnTo>
                    <a:pt x="0" y="0"/>
                  </a:lnTo>
                  <a:lnTo>
                    <a:pt x="753694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8" name="object 23">
              <a:extLst>
                <a:ext uri="{FF2B5EF4-FFF2-40B4-BE49-F238E27FC236}">
                  <a16:creationId xmlns:a16="http://schemas.microsoft.com/office/drawing/2014/main" id="{178AB06A-4B9F-812F-BD98-3DDE8017988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88592" y="7736134"/>
              <a:ext cx="1183640" cy="0"/>
            </a:xfrm>
            <a:custGeom>
              <a:avLst/>
              <a:gdLst/>
              <a:ahLst/>
              <a:cxnLst/>
              <a:rect l="l" t="t" r="r" b="b"/>
              <a:pathLst>
                <a:path w="1183639">
                  <a:moveTo>
                    <a:pt x="0" y="0"/>
                  </a:moveTo>
                  <a:lnTo>
                    <a:pt x="1183271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99" name="object 24">
              <a:extLst>
                <a:ext uri="{FF2B5EF4-FFF2-40B4-BE49-F238E27FC236}">
                  <a16:creationId xmlns:a16="http://schemas.microsoft.com/office/drawing/2014/main" id="{61B7C815-9087-49B7-B636-7041149FACD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10660" y="6972242"/>
              <a:ext cx="0" cy="1188720"/>
            </a:xfrm>
            <a:custGeom>
              <a:avLst/>
              <a:gdLst/>
              <a:ahLst/>
              <a:cxnLst/>
              <a:rect l="l" t="t" r="r" b="b"/>
              <a:pathLst>
                <a:path h="1188720">
                  <a:moveTo>
                    <a:pt x="0" y="0"/>
                  </a:moveTo>
                  <a:lnTo>
                    <a:pt x="0" y="118865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0" name="object 25">
              <a:extLst>
                <a:ext uri="{FF2B5EF4-FFF2-40B4-BE49-F238E27FC236}">
                  <a16:creationId xmlns:a16="http://schemas.microsoft.com/office/drawing/2014/main" id="{EB77BC45-F8AB-4905-F5BE-B6DC804F29D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51926" y="7397007"/>
              <a:ext cx="382270" cy="0"/>
            </a:xfrm>
            <a:custGeom>
              <a:avLst/>
              <a:gdLst/>
              <a:ahLst/>
              <a:cxnLst/>
              <a:rect l="l" t="t" r="r" b="b"/>
              <a:pathLst>
                <a:path w="382269">
                  <a:moveTo>
                    <a:pt x="381673" y="0"/>
                  </a:moveTo>
                  <a:lnTo>
                    <a:pt x="0" y="0"/>
                  </a:lnTo>
                  <a:lnTo>
                    <a:pt x="381673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1" name="object 26">
              <a:extLst>
                <a:ext uri="{FF2B5EF4-FFF2-40B4-BE49-F238E27FC236}">
                  <a16:creationId xmlns:a16="http://schemas.microsoft.com/office/drawing/2014/main" id="{FA7067D9-0BAD-C2DE-4308-92AAA3FB692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12313" y="7064931"/>
              <a:ext cx="0" cy="1003300"/>
            </a:xfrm>
            <a:custGeom>
              <a:avLst/>
              <a:gdLst/>
              <a:ahLst/>
              <a:cxnLst/>
              <a:rect l="l" t="t" r="r" b="b"/>
              <a:pathLst>
                <a:path h="1003300">
                  <a:moveTo>
                    <a:pt x="0" y="1003287"/>
                  </a:moveTo>
                  <a:lnTo>
                    <a:pt x="0" y="0"/>
                  </a:lnTo>
                  <a:lnTo>
                    <a:pt x="0" y="1003287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2" name="object 27">
              <a:extLst>
                <a:ext uri="{FF2B5EF4-FFF2-40B4-BE49-F238E27FC236}">
                  <a16:creationId xmlns:a16="http://schemas.microsoft.com/office/drawing/2014/main" id="{94E17171-0089-2CF6-0D6D-C1DA7843343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9777" y="7081061"/>
              <a:ext cx="971550" cy="971550"/>
            </a:xfrm>
            <a:custGeom>
              <a:avLst/>
              <a:gdLst/>
              <a:ahLst/>
              <a:cxnLst/>
              <a:rect l="l" t="t" r="r" b="b"/>
              <a:pathLst>
                <a:path w="971550" h="971550">
                  <a:moveTo>
                    <a:pt x="0" y="971016"/>
                  </a:moveTo>
                  <a:lnTo>
                    <a:pt x="971003" y="0"/>
                  </a:lnTo>
                  <a:lnTo>
                    <a:pt x="0" y="971016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3" name="object 28">
              <a:extLst>
                <a:ext uri="{FF2B5EF4-FFF2-40B4-BE49-F238E27FC236}">
                  <a16:creationId xmlns:a16="http://schemas.microsoft.com/office/drawing/2014/main" id="{16FCA764-1F1B-E901-ACEA-F4F0C5AE58F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0" y="7736134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10">
                  <a:moveTo>
                    <a:pt x="0" y="0"/>
                  </a:moveTo>
                  <a:lnTo>
                    <a:pt x="562598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4" name="object 29">
              <a:extLst>
                <a:ext uri="{FF2B5EF4-FFF2-40B4-BE49-F238E27FC236}">
                  <a16:creationId xmlns:a16="http://schemas.microsoft.com/office/drawing/2014/main" id="{875E8EC3-C0BB-B919-4489-5036D31F0A4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8245" y="7262464"/>
              <a:ext cx="0" cy="608330"/>
            </a:xfrm>
            <a:custGeom>
              <a:avLst/>
              <a:gdLst/>
              <a:ahLst/>
              <a:cxnLst/>
              <a:rect l="l" t="t" r="r" b="b"/>
              <a:pathLst>
                <a:path h="608329">
                  <a:moveTo>
                    <a:pt x="0" y="0"/>
                  </a:moveTo>
                  <a:lnTo>
                    <a:pt x="0" y="60821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5" name="object 30">
              <a:extLst>
                <a:ext uri="{FF2B5EF4-FFF2-40B4-BE49-F238E27FC236}">
                  <a16:creationId xmlns:a16="http://schemas.microsoft.com/office/drawing/2014/main" id="{749E1B91-CA02-856C-588A-4C719849D1E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0" y="7636246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20" h="477520">
                  <a:moveTo>
                    <a:pt x="0" y="0"/>
                  </a:moveTo>
                  <a:lnTo>
                    <a:pt x="477098" y="47712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6" name="object 31">
              <a:extLst>
                <a:ext uri="{FF2B5EF4-FFF2-40B4-BE49-F238E27FC236}">
                  <a16:creationId xmlns:a16="http://schemas.microsoft.com/office/drawing/2014/main" id="{FD4E1755-83B4-773F-C761-D2E696DE47C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0" y="7397001"/>
              <a:ext cx="493395" cy="0"/>
            </a:xfrm>
            <a:custGeom>
              <a:avLst/>
              <a:gdLst/>
              <a:ahLst/>
              <a:cxnLst/>
              <a:rect l="l" t="t" r="r" b="b"/>
              <a:pathLst>
                <a:path w="493395">
                  <a:moveTo>
                    <a:pt x="0" y="0"/>
                  </a:moveTo>
                  <a:lnTo>
                    <a:pt x="493217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7" name="object 32">
              <a:extLst>
                <a:ext uri="{FF2B5EF4-FFF2-40B4-BE49-F238E27FC236}">
                  <a16:creationId xmlns:a16="http://schemas.microsoft.com/office/drawing/2014/main" id="{E0FCDA75-01E1-B3C8-33D6-CFFEBCB4E8C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9879" y="7259805"/>
              <a:ext cx="0" cy="614045"/>
            </a:xfrm>
            <a:custGeom>
              <a:avLst/>
              <a:gdLst/>
              <a:ahLst/>
              <a:cxnLst/>
              <a:rect l="l" t="t" r="r" b="b"/>
              <a:pathLst>
                <a:path h="614045">
                  <a:moveTo>
                    <a:pt x="0" y="613537"/>
                  </a:moveTo>
                  <a:lnTo>
                    <a:pt x="0" y="0"/>
                  </a:lnTo>
                  <a:lnTo>
                    <a:pt x="0" y="613537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8" name="object 33">
              <a:extLst>
                <a:ext uri="{FF2B5EF4-FFF2-40B4-BE49-F238E27FC236}">
                  <a16:creationId xmlns:a16="http://schemas.microsoft.com/office/drawing/2014/main" id="{19D65729-FB87-A310-4767-8AB71FFD540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2675205" y="7734486"/>
              <a:ext cx="584835" cy="0"/>
            </a:xfrm>
            <a:custGeom>
              <a:avLst/>
              <a:gdLst/>
              <a:ahLst/>
              <a:cxnLst/>
              <a:rect l="l" t="t" r="r" b="b"/>
              <a:pathLst>
                <a:path w="584835">
                  <a:moveTo>
                    <a:pt x="584822" y="0"/>
                  </a:moveTo>
                  <a:lnTo>
                    <a:pt x="0" y="0"/>
                  </a:lnTo>
                  <a:lnTo>
                    <a:pt x="584822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09" name="object 34">
              <a:extLst>
                <a:ext uri="{FF2B5EF4-FFF2-40B4-BE49-F238E27FC236}">
                  <a16:creationId xmlns:a16="http://schemas.microsoft.com/office/drawing/2014/main" id="{DA5010D9-30AC-FB87-4A0D-4A43D69689C4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2799692" y="7579137"/>
              <a:ext cx="0" cy="650240"/>
            </a:xfrm>
            <a:custGeom>
              <a:avLst/>
              <a:gdLst/>
              <a:ahLst/>
              <a:cxnLst/>
              <a:rect l="l" t="t" r="r" b="b"/>
              <a:pathLst>
                <a:path h="650240">
                  <a:moveTo>
                    <a:pt x="0" y="649808"/>
                  </a:moveTo>
                  <a:lnTo>
                    <a:pt x="0" y="0"/>
                  </a:lnTo>
                  <a:lnTo>
                    <a:pt x="0" y="649808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0" name="object 35">
              <a:extLst>
                <a:ext uri="{FF2B5EF4-FFF2-40B4-BE49-F238E27FC236}">
                  <a16:creationId xmlns:a16="http://schemas.microsoft.com/office/drawing/2014/main" id="{C2788AFE-64E9-CCF3-0B15-E5E9CF8BA6D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378875" y="807360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19">
                  <a:moveTo>
                    <a:pt x="0" y="0"/>
                  </a:moveTo>
                  <a:lnTo>
                    <a:pt x="50252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1" name="object 36">
              <a:extLst>
                <a:ext uri="{FF2B5EF4-FFF2-40B4-BE49-F238E27FC236}">
                  <a16:creationId xmlns:a16="http://schemas.microsoft.com/office/drawing/2014/main" id="{D6FABCED-85B5-5713-005B-4CD3AB394A0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789314" y="7400677"/>
              <a:ext cx="829310" cy="829310"/>
            </a:xfrm>
            <a:custGeom>
              <a:avLst/>
              <a:gdLst/>
              <a:ahLst/>
              <a:cxnLst/>
              <a:rect l="l" t="t" r="r" b="b"/>
              <a:pathLst>
                <a:path w="829310" h="829309">
                  <a:moveTo>
                    <a:pt x="828901" y="828922"/>
                  </a:moveTo>
                  <a:lnTo>
                    <a:pt x="0" y="0"/>
                  </a:lnTo>
                  <a:lnTo>
                    <a:pt x="828901" y="82892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2" name="object 37">
              <a:extLst>
                <a:ext uri="{FF2B5EF4-FFF2-40B4-BE49-F238E27FC236}">
                  <a16:creationId xmlns:a16="http://schemas.microsoft.com/office/drawing/2014/main" id="{9136AB02-CF2D-1E4B-345D-76737D4B45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2123108" y="7589794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0" y="0"/>
                  </a:moveTo>
                  <a:lnTo>
                    <a:pt x="0" y="628497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3" name="object 38">
              <a:extLst>
                <a:ext uri="{FF2B5EF4-FFF2-40B4-BE49-F238E27FC236}">
                  <a16:creationId xmlns:a16="http://schemas.microsoft.com/office/drawing/2014/main" id="{7A6DDE83-2AEB-8958-716C-6B90134B0D5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580366" y="7529219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345" y="700380"/>
                  </a:moveTo>
                  <a:lnTo>
                    <a:pt x="0" y="0"/>
                  </a:lnTo>
                  <a:lnTo>
                    <a:pt x="700345" y="70038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4" name="object 39">
              <a:extLst>
                <a:ext uri="{FF2B5EF4-FFF2-40B4-BE49-F238E27FC236}">
                  <a16:creationId xmlns:a16="http://schemas.microsoft.com/office/drawing/2014/main" id="{5CD42B20-6958-7D3A-417E-DD9A0893903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277082" y="7734482"/>
              <a:ext cx="1356360" cy="0"/>
            </a:xfrm>
            <a:custGeom>
              <a:avLst/>
              <a:gdLst/>
              <a:ahLst/>
              <a:cxnLst/>
              <a:rect l="l" t="t" r="r" b="b"/>
              <a:pathLst>
                <a:path w="1356360">
                  <a:moveTo>
                    <a:pt x="1356182" y="0"/>
                  </a:moveTo>
                  <a:lnTo>
                    <a:pt x="0" y="0"/>
                  </a:lnTo>
                  <a:lnTo>
                    <a:pt x="1356182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5" name="object 40">
              <a:extLst>
                <a:ext uri="{FF2B5EF4-FFF2-40B4-BE49-F238E27FC236}">
                  <a16:creationId xmlns:a16="http://schemas.microsoft.com/office/drawing/2014/main" id="{E2D249E0-7B0D-3790-87AF-0284AF565DE2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292149" y="7331287"/>
              <a:ext cx="898525" cy="898525"/>
            </a:xfrm>
            <a:custGeom>
              <a:avLst/>
              <a:gdLst/>
              <a:ahLst/>
              <a:cxnLst/>
              <a:rect l="l" t="t" r="r" b="b"/>
              <a:pathLst>
                <a:path w="898525" h="898525">
                  <a:moveTo>
                    <a:pt x="0" y="898312"/>
                  </a:moveTo>
                  <a:lnTo>
                    <a:pt x="898322" y="0"/>
                  </a:lnTo>
                  <a:lnTo>
                    <a:pt x="0" y="89831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6" name="object 41">
              <a:extLst>
                <a:ext uri="{FF2B5EF4-FFF2-40B4-BE49-F238E27FC236}">
                  <a16:creationId xmlns:a16="http://schemas.microsoft.com/office/drawing/2014/main" id="{EE715FC6-1D14-4A42-D881-945E87EF886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69959" y="7593794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30" h="621029">
                  <a:moveTo>
                    <a:pt x="0" y="620496"/>
                  </a:moveTo>
                  <a:lnTo>
                    <a:pt x="620522" y="0"/>
                  </a:lnTo>
                  <a:lnTo>
                    <a:pt x="0" y="62049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7" name="object 42">
              <a:extLst>
                <a:ext uri="{FF2B5EF4-FFF2-40B4-BE49-F238E27FC236}">
                  <a16:creationId xmlns:a16="http://schemas.microsoft.com/office/drawing/2014/main" id="{A1B055C2-D6E9-CD6E-60ED-2494FBF4627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10660" y="7715702"/>
              <a:ext cx="0" cy="377190"/>
            </a:xfrm>
            <a:custGeom>
              <a:avLst/>
              <a:gdLst/>
              <a:ahLst/>
              <a:cxnLst/>
              <a:rect l="l" t="t" r="r" b="b"/>
              <a:pathLst>
                <a:path h="377190">
                  <a:moveTo>
                    <a:pt x="0" y="0"/>
                  </a:moveTo>
                  <a:lnTo>
                    <a:pt x="0" y="37668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8" name="object 43">
              <a:extLst>
                <a:ext uri="{FF2B5EF4-FFF2-40B4-BE49-F238E27FC236}">
                  <a16:creationId xmlns:a16="http://schemas.microsoft.com/office/drawing/2014/main" id="{64EE063F-C002-7493-5BC5-1BD278CB705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73195" y="7274032"/>
              <a:ext cx="0" cy="955675"/>
            </a:xfrm>
            <a:custGeom>
              <a:avLst/>
              <a:gdLst/>
              <a:ahLst/>
              <a:cxnLst/>
              <a:rect l="l" t="t" r="r" b="b"/>
              <a:pathLst>
                <a:path h="955675">
                  <a:moveTo>
                    <a:pt x="0" y="955567"/>
                  </a:moveTo>
                  <a:lnTo>
                    <a:pt x="0" y="0"/>
                  </a:lnTo>
                  <a:lnTo>
                    <a:pt x="0" y="95556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9" name="object 44">
              <a:extLst>
                <a:ext uri="{FF2B5EF4-FFF2-40B4-BE49-F238E27FC236}">
                  <a16:creationId xmlns:a16="http://schemas.microsoft.com/office/drawing/2014/main" id="{310F134E-2226-E5C0-ED46-D5CA1B5EFAF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432849" y="7731616"/>
              <a:ext cx="345440" cy="345440"/>
            </a:xfrm>
            <a:custGeom>
              <a:avLst/>
              <a:gdLst/>
              <a:ahLst/>
              <a:cxnLst/>
              <a:rect l="l" t="t" r="r" b="b"/>
              <a:pathLst>
                <a:path w="345440" h="345440">
                  <a:moveTo>
                    <a:pt x="0" y="0"/>
                  </a:moveTo>
                  <a:lnTo>
                    <a:pt x="344855" y="34485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0" name="object 45">
              <a:extLst>
                <a:ext uri="{FF2B5EF4-FFF2-40B4-BE49-F238E27FC236}">
                  <a16:creationId xmlns:a16="http://schemas.microsoft.com/office/drawing/2014/main" id="{D73B2428-84EB-2BFA-F74F-7B86D28EA874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32730" y="7734486"/>
              <a:ext cx="945515" cy="0"/>
            </a:xfrm>
            <a:custGeom>
              <a:avLst/>
              <a:gdLst/>
              <a:ahLst/>
              <a:cxnLst/>
              <a:rect l="l" t="t" r="r" b="b"/>
              <a:pathLst>
                <a:path w="945515">
                  <a:moveTo>
                    <a:pt x="945095" y="0"/>
                  </a:moveTo>
                  <a:lnTo>
                    <a:pt x="0" y="0"/>
                  </a:lnTo>
                  <a:lnTo>
                    <a:pt x="94509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1" name="object 46">
              <a:extLst>
                <a:ext uri="{FF2B5EF4-FFF2-40B4-BE49-F238E27FC236}">
                  <a16:creationId xmlns:a16="http://schemas.microsoft.com/office/drawing/2014/main" id="{38BF4003-A2F8-B7AE-9CA7-4FD6774D9CE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5403" y="7711649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384797" y="0"/>
                  </a:moveTo>
                  <a:lnTo>
                    <a:pt x="0" y="384797"/>
                  </a:lnTo>
                  <a:lnTo>
                    <a:pt x="38479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2" name="object 47">
              <a:extLst>
                <a:ext uri="{FF2B5EF4-FFF2-40B4-BE49-F238E27FC236}">
                  <a16:creationId xmlns:a16="http://schemas.microsoft.com/office/drawing/2014/main" id="{C9B1717E-DB2B-0D4E-1336-64753599192A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0" y="7402079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4" h="432434">
                  <a:moveTo>
                    <a:pt x="0" y="432286"/>
                  </a:moveTo>
                  <a:lnTo>
                    <a:pt x="432319" y="0"/>
                  </a:lnTo>
                  <a:lnTo>
                    <a:pt x="0" y="43228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3" name="object 48">
              <a:extLst>
                <a:ext uri="{FF2B5EF4-FFF2-40B4-BE49-F238E27FC236}">
                  <a16:creationId xmlns:a16="http://schemas.microsoft.com/office/drawing/2014/main" id="{24C309A1-7258-9FA0-5D7D-9A19778F3BD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9889" y="7506643"/>
              <a:ext cx="0" cy="723265"/>
            </a:xfrm>
            <a:custGeom>
              <a:avLst/>
              <a:gdLst/>
              <a:ahLst/>
              <a:cxnLst/>
              <a:rect l="l" t="t" r="r" b="b"/>
              <a:pathLst>
                <a:path h="723265">
                  <a:moveTo>
                    <a:pt x="0" y="722956"/>
                  </a:moveTo>
                  <a:lnTo>
                    <a:pt x="0" y="0"/>
                  </a:lnTo>
                  <a:lnTo>
                    <a:pt x="0" y="72295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4" name="object 49">
              <a:extLst>
                <a:ext uri="{FF2B5EF4-FFF2-40B4-BE49-F238E27FC236}">
                  <a16:creationId xmlns:a16="http://schemas.microsoft.com/office/drawing/2014/main" id="{3A773040-304A-FF5C-C43D-6485D60A62F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0" y="7734477"/>
              <a:ext cx="204470" cy="0"/>
            </a:xfrm>
            <a:custGeom>
              <a:avLst/>
              <a:gdLst/>
              <a:ahLst/>
              <a:cxnLst/>
              <a:rect l="l" t="t" r="r" b="b"/>
              <a:pathLst>
                <a:path w="204470">
                  <a:moveTo>
                    <a:pt x="0" y="0"/>
                  </a:moveTo>
                  <a:lnTo>
                    <a:pt x="204316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5" name="object 50">
              <a:extLst>
                <a:ext uri="{FF2B5EF4-FFF2-40B4-BE49-F238E27FC236}">
                  <a16:creationId xmlns:a16="http://schemas.microsoft.com/office/drawing/2014/main" id="{7E841A61-66C8-A2DD-0568-B9B138F50FE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2531795" y="7805718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80" h="424179">
                  <a:moveTo>
                    <a:pt x="423900" y="423881"/>
                  </a:moveTo>
                  <a:lnTo>
                    <a:pt x="0" y="0"/>
                  </a:lnTo>
                  <a:lnTo>
                    <a:pt x="423900" y="42388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6" name="object 51">
              <a:extLst>
                <a:ext uri="{FF2B5EF4-FFF2-40B4-BE49-F238E27FC236}">
                  <a16:creationId xmlns:a16="http://schemas.microsoft.com/office/drawing/2014/main" id="{AE648C8C-9E08-D92F-81E7-2907CD5D3E8C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2324875" y="8071957"/>
              <a:ext cx="1285875" cy="0"/>
            </a:xfrm>
            <a:custGeom>
              <a:avLst/>
              <a:gdLst/>
              <a:ahLst/>
              <a:cxnLst/>
              <a:rect l="l" t="t" r="r" b="b"/>
              <a:pathLst>
                <a:path w="1285875">
                  <a:moveTo>
                    <a:pt x="1285481" y="0"/>
                  </a:moveTo>
                  <a:lnTo>
                    <a:pt x="0" y="0"/>
                  </a:lnTo>
                  <a:lnTo>
                    <a:pt x="1285481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7" name="object 52">
              <a:extLst>
                <a:ext uri="{FF2B5EF4-FFF2-40B4-BE49-F238E27FC236}">
                  <a16:creationId xmlns:a16="http://schemas.microsoft.com/office/drawing/2014/main" id="{619E0CE8-A140-ADFD-9142-89833FF54513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3137180" y="8012955"/>
              <a:ext cx="0" cy="217170"/>
            </a:xfrm>
            <a:custGeom>
              <a:avLst/>
              <a:gdLst/>
              <a:ahLst/>
              <a:cxnLst/>
              <a:rect l="l" t="t" r="r" b="b"/>
              <a:pathLst>
                <a:path h="217170">
                  <a:moveTo>
                    <a:pt x="0" y="216644"/>
                  </a:moveTo>
                  <a:lnTo>
                    <a:pt x="0" y="0"/>
                  </a:lnTo>
                  <a:lnTo>
                    <a:pt x="0" y="216644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8" name="object 53">
              <a:extLst>
                <a:ext uri="{FF2B5EF4-FFF2-40B4-BE49-F238E27FC236}">
                  <a16:creationId xmlns:a16="http://schemas.microsoft.com/office/drawing/2014/main" id="{3E01C220-505B-EE00-D28D-33DB07C54412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2642049" y="7994738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0" y="234861"/>
                  </a:moveTo>
                  <a:lnTo>
                    <a:pt x="234861" y="0"/>
                  </a:lnTo>
                  <a:lnTo>
                    <a:pt x="0" y="23486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9" name="object 54">
              <a:extLst>
                <a:ext uri="{FF2B5EF4-FFF2-40B4-BE49-F238E27FC236}">
                  <a16:creationId xmlns:a16="http://schemas.microsoft.com/office/drawing/2014/main" id="{A5A17DCF-0D0A-6E9D-4F53-CB07EF9DB71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2799692" y="7617523"/>
              <a:ext cx="0" cy="612140"/>
            </a:xfrm>
            <a:custGeom>
              <a:avLst/>
              <a:gdLst/>
              <a:ahLst/>
              <a:cxnLst/>
              <a:rect l="l" t="t" r="r" b="b"/>
              <a:pathLst>
                <a:path h="612140">
                  <a:moveTo>
                    <a:pt x="0" y="612076"/>
                  </a:moveTo>
                  <a:lnTo>
                    <a:pt x="0" y="0"/>
                  </a:lnTo>
                  <a:lnTo>
                    <a:pt x="0" y="61207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0" name="object 55">
              <a:extLst>
                <a:ext uri="{FF2B5EF4-FFF2-40B4-BE49-F238E27FC236}">
                  <a16:creationId xmlns:a16="http://schemas.microsoft.com/office/drawing/2014/main" id="{3559D7B0-3CB6-897B-9133-5BA0A6574F09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986220" y="7935062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40">
                  <a:moveTo>
                    <a:pt x="294524" y="294537"/>
                  </a:moveTo>
                  <a:lnTo>
                    <a:pt x="0" y="0"/>
                  </a:lnTo>
                  <a:lnTo>
                    <a:pt x="294524" y="29453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1" name="object 56">
              <a:extLst>
                <a:ext uri="{FF2B5EF4-FFF2-40B4-BE49-F238E27FC236}">
                  <a16:creationId xmlns:a16="http://schemas.microsoft.com/office/drawing/2014/main" id="{7BDC739F-F367-A1FA-6C5A-669783BB15F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2123108" y="7681309"/>
              <a:ext cx="0" cy="548640"/>
            </a:xfrm>
            <a:custGeom>
              <a:avLst/>
              <a:gdLst/>
              <a:ahLst/>
              <a:cxnLst/>
              <a:rect l="l" t="t" r="r" b="b"/>
              <a:pathLst>
                <a:path h="548640">
                  <a:moveTo>
                    <a:pt x="0" y="548290"/>
                  </a:moveTo>
                  <a:lnTo>
                    <a:pt x="0" y="0"/>
                  </a:lnTo>
                  <a:lnTo>
                    <a:pt x="0" y="54829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2" name="object 57">
              <a:extLst>
                <a:ext uri="{FF2B5EF4-FFF2-40B4-BE49-F238E27FC236}">
                  <a16:creationId xmlns:a16="http://schemas.microsoft.com/office/drawing/2014/main" id="{4E818ACE-C5EE-F395-9547-B0A488C126A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629633" y="7577601"/>
              <a:ext cx="652145" cy="652145"/>
            </a:xfrm>
            <a:custGeom>
              <a:avLst/>
              <a:gdLst/>
              <a:ahLst/>
              <a:cxnLst/>
              <a:rect l="l" t="t" r="r" b="b"/>
              <a:pathLst>
                <a:path w="652144" h="652145">
                  <a:moveTo>
                    <a:pt x="0" y="651998"/>
                  </a:moveTo>
                  <a:lnTo>
                    <a:pt x="651998" y="0"/>
                  </a:lnTo>
                  <a:lnTo>
                    <a:pt x="0" y="65199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3" name="object 58">
              <a:extLst>
                <a:ext uri="{FF2B5EF4-FFF2-40B4-BE49-F238E27FC236}">
                  <a16:creationId xmlns:a16="http://schemas.microsoft.com/office/drawing/2014/main" id="{AA2D1B3C-8008-22D5-74E5-3FAFCA4032A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627800" y="8071953"/>
              <a:ext cx="1304925" cy="0"/>
            </a:xfrm>
            <a:custGeom>
              <a:avLst/>
              <a:gdLst/>
              <a:ahLst/>
              <a:cxnLst/>
              <a:rect l="l" t="t" r="r" b="b"/>
              <a:pathLst>
                <a:path w="1304925">
                  <a:moveTo>
                    <a:pt x="1304861" y="0"/>
                  </a:moveTo>
                  <a:lnTo>
                    <a:pt x="0" y="0"/>
                  </a:lnTo>
                  <a:lnTo>
                    <a:pt x="130486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4" name="object 59">
              <a:extLst>
                <a:ext uri="{FF2B5EF4-FFF2-40B4-BE49-F238E27FC236}">
                  <a16:creationId xmlns:a16="http://schemas.microsoft.com/office/drawing/2014/main" id="{AF73C176-510E-F812-546F-29684B41202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449792" y="8008767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220832"/>
                  </a:moveTo>
                  <a:lnTo>
                    <a:pt x="0" y="0"/>
                  </a:lnTo>
                  <a:lnTo>
                    <a:pt x="0" y="22083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5" name="object 60">
              <a:extLst>
                <a:ext uri="{FF2B5EF4-FFF2-40B4-BE49-F238E27FC236}">
                  <a16:creationId xmlns:a16="http://schemas.microsoft.com/office/drawing/2014/main" id="{E7851BCC-861D-4090-FDC0-2351F15C9F1F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73200" y="7728488"/>
              <a:ext cx="0" cy="501650"/>
            </a:xfrm>
            <a:custGeom>
              <a:avLst/>
              <a:gdLst/>
              <a:ahLst/>
              <a:cxnLst/>
              <a:rect l="l" t="t" r="r" b="b"/>
              <a:pathLst>
                <a:path h="501650">
                  <a:moveTo>
                    <a:pt x="0" y="501111"/>
                  </a:moveTo>
                  <a:lnTo>
                    <a:pt x="0" y="0"/>
                  </a:lnTo>
                  <a:lnTo>
                    <a:pt x="0" y="50111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6" name="object 61">
              <a:extLst>
                <a:ext uri="{FF2B5EF4-FFF2-40B4-BE49-F238E27FC236}">
                  <a16:creationId xmlns:a16="http://schemas.microsoft.com/office/drawing/2014/main" id="{B537F058-727B-9269-8FC4-E3806322C61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80179" y="7816418"/>
              <a:ext cx="413384" cy="413384"/>
            </a:xfrm>
            <a:custGeom>
              <a:avLst/>
              <a:gdLst/>
              <a:ahLst/>
              <a:cxnLst/>
              <a:rect l="l" t="t" r="r" b="b"/>
              <a:pathLst>
                <a:path w="413384" h="413384">
                  <a:moveTo>
                    <a:pt x="413175" y="413181"/>
                  </a:moveTo>
                  <a:lnTo>
                    <a:pt x="0" y="0"/>
                  </a:lnTo>
                  <a:lnTo>
                    <a:pt x="413175" y="41318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7" name="object 62">
              <a:extLst>
                <a:ext uri="{FF2B5EF4-FFF2-40B4-BE49-F238E27FC236}">
                  <a16:creationId xmlns:a16="http://schemas.microsoft.com/office/drawing/2014/main" id="{E5C3D5FC-8DA6-16FB-A45E-776E64A3632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279720" y="7927878"/>
              <a:ext cx="302260" cy="302260"/>
            </a:xfrm>
            <a:custGeom>
              <a:avLst/>
              <a:gdLst/>
              <a:ahLst/>
              <a:cxnLst/>
              <a:rect l="l" t="t" r="r" b="b"/>
              <a:pathLst>
                <a:path w="302259" h="302259">
                  <a:moveTo>
                    <a:pt x="0" y="301721"/>
                  </a:moveTo>
                  <a:lnTo>
                    <a:pt x="301721" y="0"/>
                  </a:lnTo>
                  <a:lnTo>
                    <a:pt x="0" y="30172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8" name="object 63">
              <a:extLst>
                <a:ext uri="{FF2B5EF4-FFF2-40B4-BE49-F238E27FC236}">
                  <a16:creationId xmlns:a16="http://schemas.microsoft.com/office/drawing/2014/main" id="{F57F5F08-3034-8638-7F52-3B81EF7DEF1A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0" y="7685396"/>
              <a:ext cx="487045" cy="487045"/>
            </a:xfrm>
            <a:custGeom>
              <a:avLst/>
              <a:gdLst/>
              <a:ahLst/>
              <a:cxnLst/>
              <a:rect l="l" t="t" r="r" b="b"/>
              <a:pathLst>
                <a:path w="487045" h="487045">
                  <a:moveTo>
                    <a:pt x="0" y="486446"/>
                  </a:moveTo>
                  <a:lnTo>
                    <a:pt x="486468" y="0"/>
                  </a:lnTo>
                  <a:lnTo>
                    <a:pt x="0" y="48644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9" name="object 64">
              <a:extLst>
                <a:ext uri="{FF2B5EF4-FFF2-40B4-BE49-F238E27FC236}">
                  <a16:creationId xmlns:a16="http://schemas.microsoft.com/office/drawing/2014/main" id="{B89F3A84-638A-19E7-9A6A-74BE0571AA6E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9889" y="7800932"/>
              <a:ext cx="0" cy="429259"/>
            </a:xfrm>
            <a:custGeom>
              <a:avLst/>
              <a:gdLst/>
              <a:ahLst/>
              <a:cxnLst/>
              <a:rect l="l" t="t" r="r" b="b"/>
              <a:pathLst>
                <a:path h="429259">
                  <a:moveTo>
                    <a:pt x="0" y="428666"/>
                  </a:moveTo>
                  <a:lnTo>
                    <a:pt x="0" y="0"/>
                  </a:lnTo>
                  <a:lnTo>
                    <a:pt x="0" y="42866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0" name="object 65">
              <a:extLst>
                <a:ext uri="{FF2B5EF4-FFF2-40B4-BE49-F238E27FC236}">
                  <a16:creationId xmlns:a16="http://schemas.microsoft.com/office/drawing/2014/main" id="{A19895DE-6CF0-AF67-82D7-EA3C068D72C8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2304565" y="821592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0" y="13670"/>
                  </a:moveTo>
                  <a:lnTo>
                    <a:pt x="13669" y="0"/>
                  </a:lnTo>
                  <a:lnTo>
                    <a:pt x="0" y="1367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1" name="object 66">
              <a:extLst>
                <a:ext uri="{FF2B5EF4-FFF2-40B4-BE49-F238E27FC236}">
                  <a16:creationId xmlns:a16="http://schemas.microsoft.com/office/drawing/2014/main" id="{649DE6BD-645B-AB9F-3A0D-44F2BEAF575B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967098" y="8072921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0" y="156678"/>
                  </a:moveTo>
                  <a:lnTo>
                    <a:pt x="156674" y="0"/>
                  </a:lnTo>
                  <a:lnTo>
                    <a:pt x="0" y="156678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2" name="object 67">
              <a:extLst>
                <a:ext uri="{FF2B5EF4-FFF2-40B4-BE49-F238E27FC236}">
                  <a16:creationId xmlns:a16="http://schemas.microsoft.com/office/drawing/2014/main" id="{8F23968E-5359-E915-1289-9C056E08F573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06136" y="8079838"/>
              <a:ext cx="149860" cy="149860"/>
            </a:xfrm>
            <a:custGeom>
              <a:avLst/>
              <a:gdLst/>
              <a:ahLst/>
              <a:cxnLst/>
              <a:rect l="l" t="t" r="r" b="b"/>
              <a:pathLst>
                <a:path w="149860" h="149859">
                  <a:moveTo>
                    <a:pt x="149758" y="149762"/>
                  </a:moveTo>
                  <a:lnTo>
                    <a:pt x="0" y="0"/>
                  </a:lnTo>
                  <a:lnTo>
                    <a:pt x="149758" y="149762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3" name="object 68">
              <a:extLst>
                <a:ext uri="{FF2B5EF4-FFF2-40B4-BE49-F238E27FC236}">
                  <a16:creationId xmlns:a16="http://schemas.microsoft.com/office/drawing/2014/main" id="{25216401-37A8-1895-BB5E-5F1246FF7E5F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437362" y="8182299"/>
              <a:ext cx="0" cy="47625"/>
            </a:xfrm>
            <a:custGeom>
              <a:avLst/>
              <a:gdLst/>
              <a:ahLst/>
              <a:cxnLst/>
              <a:rect l="l" t="t" r="r" b="b"/>
              <a:pathLst>
                <a:path h="47625">
                  <a:moveTo>
                    <a:pt x="0" y="47300"/>
                  </a:moveTo>
                  <a:lnTo>
                    <a:pt x="0" y="0"/>
                  </a:lnTo>
                  <a:lnTo>
                    <a:pt x="0" y="4730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4" name="object 69">
              <a:extLst>
                <a:ext uri="{FF2B5EF4-FFF2-40B4-BE49-F238E27FC236}">
                  <a16:creationId xmlns:a16="http://schemas.microsoft.com/office/drawing/2014/main" id="{149B410B-27F5-F691-7499-528EA2A8693F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0492" y="7376985"/>
              <a:ext cx="3075305" cy="716280"/>
            </a:xfrm>
            <a:custGeom>
              <a:avLst/>
              <a:gdLst/>
              <a:ahLst/>
              <a:cxnLst/>
              <a:rect l="l" t="t" r="r" b="b"/>
              <a:pathLst>
                <a:path w="3075305" h="716279">
                  <a:moveTo>
                    <a:pt x="31064" y="12674"/>
                  </a:moveTo>
                  <a:lnTo>
                    <a:pt x="25107" y="6705"/>
                  </a:lnTo>
                  <a:lnTo>
                    <a:pt x="10375" y="6705"/>
                  </a:lnTo>
                  <a:lnTo>
                    <a:pt x="4419" y="12674"/>
                  </a:lnTo>
                  <a:lnTo>
                    <a:pt x="4419" y="27393"/>
                  </a:lnTo>
                  <a:lnTo>
                    <a:pt x="10375" y="33362"/>
                  </a:lnTo>
                  <a:lnTo>
                    <a:pt x="17741" y="33362"/>
                  </a:lnTo>
                  <a:lnTo>
                    <a:pt x="25107" y="33362"/>
                  </a:lnTo>
                  <a:lnTo>
                    <a:pt x="31064" y="27393"/>
                  </a:lnTo>
                  <a:lnTo>
                    <a:pt x="31064" y="12674"/>
                  </a:lnTo>
                  <a:close/>
                </a:path>
                <a:path w="3075305" h="716279">
                  <a:moveTo>
                    <a:pt x="38252" y="359143"/>
                  </a:moveTo>
                  <a:lnTo>
                    <a:pt x="36766" y="351802"/>
                  </a:lnTo>
                  <a:lnTo>
                    <a:pt x="32727" y="345821"/>
                  </a:lnTo>
                  <a:lnTo>
                    <a:pt x="26720" y="341782"/>
                  </a:lnTo>
                  <a:lnTo>
                    <a:pt x="19380" y="340296"/>
                  </a:lnTo>
                  <a:lnTo>
                    <a:pt x="12039" y="341782"/>
                  </a:lnTo>
                  <a:lnTo>
                    <a:pt x="6045" y="345821"/>
                  </a:lnTo>
                  <a:lnTo>
                    <a:pt x="1993" y="351802"/>
                  </a:lnTo>
                  <a:lnTo>
                    <a:pt x="508" y="359143"/>
                  </a:lnTo>
                  <a:lnTo>
                    <a:pt x="1993" y="366496"/>
                  </a:lnTo>
                  <a:lnTo>
                    <a:pt x="6045" y="372491"/>
                  </a:lnTo>
                  <a:lnTo>
                    <a:pt x="12039" y="376542"/>
                  </a:lnTo>
                  <a:lnTo>
                    <a:pt x="19380" y="378015"/>
                  </a:lnTo>
                  <a:lnTo>
                    <a:pt x="26720" y="376542"/>
                  </a:lnTo>
                  <a:lnTo>
                    <a:pt x="32727" y="372491"/>
                  </a:lnTo>
                  <a:lnTo>
                    <a:pt x="36766" y="366496"/>
                  </a:lnTo>
                  <a:lnTo>
                    <a:pt x="38252" y="359143"/>
                  </a:lnTo>
                  <a:close/>
                </a:path>
                <a:path w="3075305" h="716279">
                  <a:moveTo>
                    <a:pt x="38785" y="696607"/>
                  </a:moveTo>
                  <a:lnTo>
                    <a:pt x="37261" y="689063"/>
                  </a:lnTo>
                  <a:lnTo>
                    <a:pt x="33096" y="682904"/>
                  </a:lnTo>
                  <a:lnTo>
                    <a:pt x="26936" y="678738"/>
                  </a:lnTo>
                  <a:lnTo>
                    <a:pt x="19392" y="677214"/>
                  </a:lnTo>
                  <a:lnTo>
                    <a:pt x="11849" y="678738"/>
                  </a:lnTo>
                  <a:lnTo>
                    <a:pt x="5676" y="682904"/>
                  </a:lnTo>
                  <a:lnTo>
                    <a:pt x="1524" y="689063"/>
                  </a:lnTo>
                  <a:lnTo>
                    <a:pt x="0" y="696607"/>
                  </a:lnTo>
                  <a:lnTo>
                    <a:pt x="1524" y="704164"/>
                  </a:lnTo>
                  <a:lnTo>
                    <a:pt x="5676" y="710336"/>
                  </a:lnTo>
                  <a:lnTo>
                    <a:pt x="11849" y="714489"/>
                  </a:lnTo>
                  <a:lnTo>
                    <a:pt x="19392" y="716013"/>
                  </a:lnTo>
                  <a:lnTo>
                    <a:pt x="26936" y="714489"/>
                  </a:lnTo>
                  <a:lnTo>
                    <a:pt x="33096" y="710336"/>
                  </a:lnTo>
                  <a:lnTo>
                    <a:pt x="37261" y="704164"/>
                  </a:lnTo>
                  <a:lnTo>
                    <a:pt x="38785" y="696607"/>
                  </a:lnTo>
                  <a:close/>
                </a:path>
                <a:path w="3075305" h="716279">
                  <a:moveTo>
                    <a:pt x="374675" y="353923"/>
                  </a:moveTo>
                  <a:lnTo>
                    <a:pt x="372376" y="349262"/>
                  </a:lnTo>
                  <a:lnTo>
                    <a:pt x="368782" y="346011"/>
                  </a:lnTo>
                  <a:lnTo>
                    <a:pt x="365340" y="342468"/>
                  </a:lnTo>
                  <a:lnTo>
                    <a:pt x="360553" y="340245"/>
                  </a:lnTo>
                  <a:lnTo>
                    <a:pt x="355231" y="340245"/>
                  </a:lnTo>
                  <a:lnTo>
                    <a:pt x="347865" y="341731"/>
                  </a:lnTo>
                  <a:lnTo>
                    <a:pt x="341845" y="345782"/>
                  </a:lnTo>
                  <a:lnTo>
                    <a:pt x="337807" y="351790"/>
                  </a:lnTo>
                  <a:lnTo>
                    <a:pt x="336321" y="359156"/>
                  </a:lnTo>
                  <a:lnTo>
                    <a:pt x="337807" y="366509"/>
                  </a:lnTo>
                  <a:lnTo>
                    <a:pt x="341845" y="372516"/>
                  </a:lnTo>
                  <a:lnTo>
                    <a:pt x="347865" y="376567"/>
                  </a:lnTo>
                  <a:lnTo>
                    <a:pt x="355231" y="378053"/>
                  </a:lnTo>
                  <a:lnTo>
                    <a:pt x="360540" y="378053"/>
                  </a:lnTo>
                  <a:lnTo>
                    <a:pt x="365328" y="375856"/>
                  </a:lnTo>
                  <a:lnTo>
                    <a:pt x="368769" y="372325"/>
                  </a:lnTo>
                  <a:lnTo>
                    <a:pt x="372364" y="369062"/>
                  </a:lnTo>
                  <a:lnTo>
                    <a:pt x="374675" y="364401"/>
                  </a:lnTo>
                  <a:lnTo>
                    <a:pt x="374675" y="353923"/>
                  </a:lnTo>
                  <a:close/>
                </a:path>
                <a:path w="3075305" h="716279">
                  <a:moveTo>
                    <a:pt x="710171" y="11277"/>
                  </a:moveTo>
                  <a:lnTo>
                    <a:pt x="703084" y="4191"/>
                  </a:lnTo>
                  <a:lnTo>
                    <a:pt x="685596" y="4191"/>
                  </a:lnTo>
                  <a:lnTo>
                    <a:pt x="678497" y="11277"/>
                  </a:lnTo>
                  <a:lnTo>
                    <a:pt x="678497" y="28790"/>
                  </a:lnTo>
                  <a:lnTo>
                    <a:pt x="685596" y="35877"/>
                  </a:lnTo>
                  <a:lnTo>
                    <a:pt x="694334" y="35877"/>
                  </a:lnTo>
                  <a:lnTo>
                    <a:pt x="703084" y="35877"/>
                  </a:lnTo>
                  <a:lnTo>
                    <a:pt x="710171" y="28790"/>
                  </a:lnTo>
                  <a:lnTo>
                    <a:pt x="710171" y="11277"/>
                  </a:lnTo>
                  <a:close/>
                </a:path>
                <a:path w="3075305" h="716279">
                  <a:moveTo>
                    <a:pt x="711860" y="686955"/>
                  </a:moveTo>
                  <a:lnTo>
                    <a:pt x="703999" y="679107"/>
                  </a:lnTo>
                  <a:lnTo>
                    <a:pt x="691730" y="679107"/>
                  </a:lnTo>
                  <a:lnTo>
                    <a:pt x="689267" y="679716"/>
                  </a:lnTo>
                  <a:lnTo>
                    <a:pt x="687044" y="680745"/>
                  </a:lnTo>
                  <a:lnTo>
                    <a:pt x="683133" y="682294"/>
                  </a:lnTo>
                  <a:lnTo>
                    <a:pt x="680021" y="685393"/>
                  </a:lnTo>
                  <a:lnTo>
                    <a:pt x="678459" y="689305"/>
                  </a:lnTo>
                  <a:lnTo>
                    <a:pt x="677430" y="691540"/>
                  </a:lnTo>
                  <a:lnTo>
                    <a:pt x="676821" y="694004"/>
                  </a:lnTo>
                  <a:lnTo>
                    <a:pt x="676821" y="706297"/>
                  </a:lnTo>
                  <a:lnTo>
                    <a:pt x="684669" y="714146"/>
                  </a:lnTo>
                  <a:lnTo>
                    <a:pt x="694334" y="714146"/>
                  </a:lnTo>
                  <a:lnTo>
                    <a:pt x="703999" y="714146"/>
                  </a:lnTo>
                  <a:lnTo>
                    <a:pt x="711860" y="706297"/>
                  </a:lnTo>
                  <a:lnTo>
                    <a:pt x="711860" y="686955"/>
                  </a:lnTo>
                  <a:close/>
                </a:path>
                <a:path w="3075305" h="716279">
                  <a:moveTo>
                    <a:pt x="1047127" y="10655"/>
                  </a:moveTo>
                  <a:lnTo>
                    <a:pt x="1039533" y="3060"/>
                  </a:lnTo>
                  <a:lnTo>
                    <a:pt x="1020787" y="3060"/>
                  </a:lnTo>
                  <a:lnTo>
                    <a:pt x="1013193" y="10655"/>
                  </a:lnTo>
                  <a:lnTo>
                    <a:pt x="1013193" y="29387"/>
                  </a:lnTo>
                  <a:lnTo>
                    <a:pt x="1020787" y="36982"/>
                  </a:lnTo>
                  <a:lnTo>
                    <a:pt x="1030160" y="36982"/>
                  </a:lnTo>
                  <a:lnTo>
                    <a:pt x="1039533" y="36982"/>
                  </a:lnTo>
                  <a:lnTo>
                    <a:pt x="1047127" y="29387"/>
                  </a:lnTo>
                  <a:lnTo>
                    <a:pt x="1047127" y="10655"/>
                  </a:lnTo>
                  <a:close/>
                </a:path>
                <a:path w="3075305" h="716279">
                  <a:moveTo>
                    <a:pt x="1048550" y="357505"/>
                  </a:moveTo>
                  <a:lnTo>
                    <a:pt x="1047102" y="350342"/>
                  </a:lnTo>
                  <a:lnTo>
                    <a:pt x="1043165" y="344500"/>
                  </a:lnTo>
                  <a:lnTo>
                    <a:pt x="1037310" y="340563"/>
                  </a:lnTo>
                  <a:lnTo>
                    <a:pt x="1030160" y="339128"/>
                  </a:lnTo>
                  <a:lnTo>
                    <a:pt x="1023010" y="340563"/>
                  </a:lnTo>
                  <a:lnTo>
                    <a:pt x="1017155" y="344500"/>
                  </a:lnTo>
                  <a:lnTo>
                    <a:pt x="1013218" y="350342"/>
                  </a:lnTo>
                  <a:lnTo>
                    <a:pt x="1011770" y="357505"/>
                  </a:lnTo>
                  <a:lnTo>
                    <a:pt x="1013218" y="364667"/>
                  </a:lnTo>
                  <a:lnTo>
                    <a:pt x="1017155" y="370509"/>
                  </a:lnTo>
                  <a:lnTo>
                    <a:pt x="1023010" y="374446"/>
                  </a:lnTo>
                  <a:lnTo>
                    <a:pt x="1030160" y="375894"/>
                  </a:lnTo>
                  <a:lnTo>
                    <a:pt x="1037310" y="374446"/>
                  </a:lnTo>
                  <a:lnTo>
                    <a:pt x="1043165" y="370509"/>
                  </a:lnTo>
                  <a:lnTo>
                    <a:pt x="1047102" y="364667"/>
                  </a:lnTo>
                  <a:lnTo>
                    <a:pt x="1048550" y="357505"/>
                  </a:lnTo>
                  <a:close/>
                </a:path>
                <a:path w="3075305" h="716279">
                  <a:moveTo>
                    <a:pt x="1382674" y="11734"/>
                  </a:moveTo>
                  <a:lnTo>
                    <a:pt x="1375943" y="5003"/>
                  </a:lnTo>
                  <a:lnTo>
                    <a:pt x="1359344" y="5003"/>
                  </a:lnTo>
                  <a:lnTo>
                    <a:pt x="1352626" y="11734"/>
                  </a:lnTo>
                  <a:lnTo>
                    <a:pt x="1352626" y="28333"/>
                  </a:lnTo>
                  <a:lnTo>
                    <a:pt x="1359344" y="35052"/>
                  </a:lnTo>
                  <a:lnTo>
                    <a:pt x="1367650" y="35052"/>
                  </a:lnTo>
                  <a:lnTo>
                    <a:pt x="1375943" y="35052"/>
                  </a:lnTo>
                  <a:lnTo>
                    <a:pt x="1382674" y="28333"/>
                  </a:lnTo>
                  <a:lnTo>
                    <a:pt x="1382674" y="11734"/>
                  </a:lnTo>
                  <a:close/>
                </a:path>
                <a:path w="3075305" h="716279">
                  <a:moveTo>
                    <a:pt x="1386547" y="696620"/>
                  </a:moveTo>
                  <a:lnTo>
                    <a:pt x="1385062" y="689254"/>
                  </a:lnTo>
                  <a:lnTo>
                    <a:pt x="1381010" y="683260"/>
                  </a:lnTo>
                  <a:lnTo>
                    <a:pt x="1375003" y="679208"/>
                  </a:lnTo>
                  <a:lnTo>
                    <a:pt x="1367650" y="677735"/>
                  </a:lnTo>
                  <a:lnTo>
                    <a:pt x="1360297" y="679208"/>
                  </a:lnTo>
                  <a:lnTo>
                    <a:pt x="1354289" y="683260"/>
                  </a:lnTo>
                  <a:lnTo>
                    <a:pt x="1350238" y="689254"/>
                  </a:lnTo>
                  <a:lnTo>
                    <a:pt x="1348752" y="696620"/>
                  </a:lnTo>
                  <a:lnTo>
                    <a:pt x="1350238" y="703973"/>
                  </a:lnTo>
                  <a:lnTo>
                    <a:pt x="1354289" y="709980"/>
                  </a:lnTo>
                  <a:lnTo>
                    <a:pt x="1360297" y="714032"/>
                  </a:lnTo>
                  <a:lnTo>
                    <a:pt x="1367650" y="715518"/>
                  </a:lnTo>
                  <a:lnTo>
                    <a:pt x="1375003" y="714032"/>
                  </a:lnTo>
                  <a:lnTo>
                    <a:pt x="1381010" y="709980"/>
                  </a:lnTo>
                  <a:lnTo>
                    <a:pt x="1385062" y="703973"/>
                  </a:lnTo>
                  <a:lnTo>
                    <a:pt x="1386547" y="696620"/>
                  </a:lnTo>
                  <a:close/>
                </a:path>
                <a:path w="3075305" h="716279">
                  <a:moveTo>
                    <a:pt x="1387081" y="347687"/>
                  </a:moveTo>
                  <a:lnTo>
                    <a:pt x="1379105" y="339737"/>
                  </a:lnTo>
                  <a:lnTo>
                    <a:pt x="1359471" y="339737"/>
                  </a:lnTo>
                  <a:lnTo>
                    <a:pt x="1351495" y="347687"/>
                  </a:lnTo>
                  <a:lnTo>
                    <a:pt x="1351495" y="359079"/>
                  </a:lnTo>
                  <a:lnTo>
                    <a:pt x="1351762" y="360578"/>
                  </a:lnTo>
                  <a:lnTo>
                    <a:pt x="1352156" y="362013"/>
                  </a:lnTo>
                  <a:lnTo>
                    <a:pt x="1353515" y="370281"/>
                  </a:lnTo>
                  <a:lnTo>
                    <a:pt x="1360652" y="376580"/>
                  </a:lnTo>
                  <a:lnTo>
                    <a:pt x="1369288" y="376580"/>
                  </a:lnTo>
                  <a:lnTo>
                    <a:pt x="1377924" y="376580"/>
                  </a:lnTo>
                  <a:lnTo>
                    <a:pt x="1385049" y="370281"/>
                  </a:lnTo>
                  <a:lnTo>
                    <a:pt x="1386420" y="362013"/>
                  </a:lnTo>
                  <a:lnTo>
                    <a:pt x="1386814" y="360578"/>
                  </a:lnTo>
                  <a:lnTo>
                    <a:pt x="1387081" y="359079"/>
                  </a:lnTo>
                  <a:lnTo>
                    <a:pt x="1387081" y="347687"/>
                  </a:lnTo>
                  <a:close/>
                </a:path>
                <a:path w="3075305" h="716279">
                  <a:moveTo>
                    <a:pt x="1719376" y="688009"/>
                  </a:moveTo>
                  <a:lnTo>
                    <a:pt x="1713738" y="682371"/>
                  </a:lnTo>
                  <a:lnTo>
                    <a:pt x="1706765" y="682371"/>
                  </a:lnTo>
                  <a:lnTo>
                    <a:pt x="1699806" y="682371"/>
                  </a:lnTo>
                  <a:lnTo>
                    <a:pt x="1694154" y="688009"/>
                  </a:lnTo>
                  <a:lnTo>
                    <a:pt x="1694154" y="701941"/>
                  </a:lnTo>
                  <a:lnTo>
                    <a:pt x="1699806" y="707580"/>
                  </a:lnTo>
                  <a:lnTo>
                    <a:pt x="1713738" y="707580"/>
                  </a:lnTo>
                  <a:lnTo>
                    <a:pt x="1719376" y="701941"/>
                  </a:lnTo>
                  <a:lnTo>
                    <a:pt x="1719376" y="688009"/>
                  </a:lnTo>
                  <a:close/>
                </a:path>
                <a:path w="3075305" h="716279">
                  <a:moveTo>
                    <a:pt x="1723212" y="354393"/>
                  </a:moveTo>
                  <a:lnTo>
                    <a:pt x="1721167" y="350151"/>
                  </a:lnTo>
                  <a:lnTo>
                    <a:pt x="1717954" y="347154"/>
                  </a:lnTo>
                  <a:lnTo>
                    <a:pt x="1715160" y="344144"/>
                  </a:lnTo>
                  <a:lnTo>
                    <a:pt x="1711198" y="342226"/>
                  </a:lnTo>
                  <a:lnTo>
                    <a:pt x="1702333" y="342226"/>
                  </a:lnTo>
                  <a:lnTo>
                    <a:pt x="1698371" y="344144"/>
                  </a:lnTo>
                  <a:lnTo>
                    <a:pt x="1695564" y="347154"/>
                  </a:lnTo>
                  <a:lnTo>
                    <a:pt x="1693100" y="349465"/>
                  </a:lnTo>
                  <a:lnTo>
                    <a:pt x="1691322" y="352488"/>
                  </a:lnTo>
                  <a:lnTo>
                    <a:pt x="1690408" y="356984"/>
                  </a:lnTo>
                  <a:lnTo>
                    <a:pt x="1690268" y="358038"/>
                  </a:lnTo>
                  <a:lnTo>
                    <a:pt x="1690268" y="360248"/>
                  </a:lnTo>
                  <a:lnTo>
                    <a:pt x="1690408" y="361315"/>
                  </a:lnTo>
                  <a:lnTo>
                    <a:pt x="1690636" y="362356"/>
                  </a:lnTo>
                  <a:lnTo>
                    <a:pt x="1692122" y="369912"/>
                  </a:lnTo>
                  <a:lnTo>
                    <a:pt x="1698777" y="375602"/>
                  </a:lnTo>
                  <a:lnTo>
                    <a:pt x="1715846" y="375602"/>
                  </a:lnTo>
                  <a:lnTo>
                    <a:pt x="1723212" y="368249"/>
                  </a:lnTo>
                  <a:lnTo>
                    <a:pt x="1723212" y="354393"/>
                  </a:lnTo>
                  <a:close/>
                </a:path>
                <a:path w="3075305" h="716279">
                  <a:moveTo>
                    <a:pt x="2059076" y="349300"/>
                  </a:moveTo>
                  <a:lnTo>
                    <a:pt x="2052421" y="342658"/>
                  </a:lnTo>
                  <a:lnTo>
                    <a:pt x="2044230" y="342658"/>
                  </a:lnTo>
                  <a:lnTo>
                    <a:pt x="2043557" y="342633"/>
                  </a:lnTo>
                  <a:lnTo>
                    <a:pt x="2043099" y="342531"/>
                  </a:lnTo>
                  <a:lnTo>
                    <a:pt x="2034336" y="342531"/>
                  </a:lnTo>
                  <a:lnTo>
                    <a:pt x="2027643" y="349224"/>
                  </a:lnTo>
                  <a:lnTo>
                    <a:pt x="2027643" y="363347"/>
                  </a:lnTo>
                  <a:lnTo>
                    <a:pt x="2031034" y="368376"/>
                  </a:lnTo>
                  <a:lnTo>
                    <a:pt x="2035924" y="370814"/>
                  </a:lnTo>
                  <a:lnTo>
                    <a:pt x="2038273" y="372491"/>
                  </a:lnTo>
                  <a:lnTo>
                    <a:pt x="2041131" y="373507"/>
                  </a:lnTo>
                  <a:lnTo>
                    <a:pt x="2051164" y="373507"/>
                  </a:lnTo>
                  <a:lnTo>
                    <a:pt x="2056968" y="368579"/>
                  </a:lnTo>
                  <a:lnTo>
                    <a:pt x="2058301" y="362026"/>
                  </a:lnTo>
                  <a:lnTo>
                    <a:pt x="2058758" y="360591"/>
                  </a:lnTo>
                  <a:lnTo>
                    <a:pt x="2059076" y="359092"/>
                  </a:lnTo>
                  <a:lnTo>
                    <a:pt x="2059076" y="349300"/>
                  </a:lnTo>
                  <a:close/>
                </a:path>
                <a:path w="3075305" h="716279">
                  <a:moveTo>
                    <a:pt x="2061083" y="694969"/>
                  </a:moveTo>
                  <a:lnTo>
                    <a:pt x="2059635" y="687781"/>
                  </a:lnTo>
                  <a:lnTo>
                    <a:pt x="2055672" y="681913"/>
                  </a:lnTo>
                  <a:lnTo>
                    <a:pt x="2049805" y="677964"/>
                  </a:lnTo>
                  <a:lnTo>
                    <a:pt x="2042604" y="676503"/>
                  </a:lnTo>
                  <a:lnTo>
                    <a:pt x="2035416" y="677964"/>
                  </a:lnTo>
                  <a:lnTo>
                    <a:pt x="2029548" y="681913"/>
                  </a:lnTo>
                  <a:lnTo>
                    <a:pt x="2025586" y="687781"/>
                  </a:lnTo>
                  <a:lnTo>
                    <a:pt x="2024126" y="694969"/>
                  </a:lnTo>
                  <a:lnTo>
                    <a:pt x="2025586" y="702157"/>
                  </a:lnTo>
                  <a:lnTo>
                    <a:pt x="2029548" y="708037"/>
                  </a:lnTo>
                  <a:lnTo>
                    <a:pt x="2035416" y="711987"/>
                  </a:lnTo>
                  <a:lnTo>
                    <a:pt x="2042604" y="713435"/>
                  </a:lnTo>
                  <a:lnTo>
                    <a:pt x="2049805" y="711987"/>
                  </a:lnTo>
                  <a:lnTo>
                    <a:pt x="2055672" y="708037"/>
                  </a:lnTo>
                  <a:lnTo>
                    <a:pt x="2059635" y="702157"/>
                  </a:lnTo>
                  <a:lnTo>
                    <a:pt x="2061083" y="694969"/>
                  </a:lnTo>
                  <a:close/>
                </a:path>
                <a:path w="3075305" h="716279">
                  <a:moveTo>
                    <a:pt x="2061845" y="11252"/>
                  </a:moveTo>
                  <a:lnTo>
                    <a:pt x="2055393" y="4051"/>
                  </a:lnTo>
                  <a:lnTo>
                    <a:pt x="2046998" y="2705"/>
                  </a:lnTo>
                  <a:lnTo>
                    <a:pt x="2045576" y="2349"/>
                  </a:lnTo>
                  <a:lnTo>
                    <a:pt x="2044128" y="2108"/>
                  </a:lnTo>
                  <a:lnTo>
                    <a:pt x="2032711" y="2108"/>
                  </a:lnTo>
                  <a:lnTo>
                    <a:pt x="2024684" y="10134"/>
                  </a:lnTo>
                  <a:lnTo>
                    <a:pt x="2024684" y="29921"/>
                  </a:lnTo>
                  <a:lnTo>
                    <a:pt x="2032711" y="37947"/>
                  </a:lnTo>
                  <a:lnTo>
                    <a:pt x="2042604" y="37947"/>
                  </a:lnTo>
                  <a:lnTo>
                    <a:pt x="2044103" y="37947"/>
                  </a:lnTo>
                  <a:lnTo>
                    <a:pt x="2045550" y="37706"/>
                  </a:lnTo>
                  <a:lnTo>
                    <a:pt x="2046947" y="37350"/>
                  </a:lnTo>
                  <a:lnTo>
                    <a:pt x="2055368" y="36042"/>
                  </a:lnTo>
                  <a:lnTo>
                    <a:pt x="2061845" y="28829"/>
                  </a:lnTo>
                  <a:lnTo>
                    <a:pt x="2061845" y="11252"/>
                  </a:lnTo>
                  <a:close/>
                </a:path>
                <a:path w="3075305" h="716279">
                  <a:moveTo>
                    <a:pt x="2398014" y="686727"/>
                  </a:moveTo>
                  <a:lnTo>
                    <a:pt x="2389987" y="678700"/>
                  </a:lnTo>
                  <a:lnTo>
                    <a:pt x="2370175" y="678700"/>
                  </a:lnTo>
                  <a:lnTo>
                    <a:pt x="2362149" y="686727"/>
                  </a:lnTo>
                  <a:lnTo>
                    <a:pt x="2362149" y="706526"/>
                  </a:lnTo>
                  <a:lnTo>
                    <a:pt x="2370175" y="714552"/>
                  </a:lnTo>
                  <a:lnTo>
                    <a:pt x="2380081" y="714552"/>
                  </a:lnTo>
                  <a:lnTo>
                    <a:pt x="2389987" y="714552"/>
                  </a:lnTo>
                  <a:lnTo>
                    <a:pt x="2398014" y="706526"/>
                  </a:lnTo>
                  <a:lnTo>
                    <a:pt x="2398014" y="686727"/>
                  </a:lnTo>
                  <a:close/>
                </a:path>
                <a:path w="3075305" h="716279">
                  <a:moveTo>
                    <a:pt x="2401760" y="20027"/>
                  </a:moveTo>
                  <a:lnTo>
                    <a:pt x="2400185" y="12230"/>
                  </a:lnTo>
                  <a:lnTo>
                    <a:pt x="2395893" y="5867"/>
                  </a:lnTo>
                  <a:lnTo>
                    <a:pt x="2389517" y="1574"/>
                  </a:lnTo>
                  <a:lnTo>
                    <a:pt x="2381720" y="0"/>
                  </a:lnTo>
                  <a:lnTo>
                    <a:pt x="2378506" y="0"/>
                  </a:lnTo>
                  <a:lnTo>
                    <a:pt x="2375522" y="825"/>
                  </a:lnTo>
                  <a:lnTo>
                    <a:pt x="2372830" y="2159"/>
                  </a:lnTo>
                  <a:lnTo>
                    <a:pt x="2365768" y="5041"/>
                  </a:lnTo>
                  <a:lnTo>
                    <a:pt x="2360765" y="11950"/>
                  </a:lnTo>
                  <a:lnTo>
                    <a:pt x="2360765" y="28143"/>
                  </a:lnTo>
                  <a:lnTo>
                    <a:pt x="2365768" y="35052"/>
                  </a:lnTo>
                  <a:lnTo>
                    <a:pt x="2372868" y="37909"/>
                  </a:lnTo>
                  <a:lnTo>
                    <a:pt x="2375547" y="39243"/>
                  </a:lnTo>
                  <a:lnTo>
                    <a:pt x="2378519" y="40055"/>
                  </a:lnTo>
                  <a:lnTo>
                    <a:pt x="2381720" y="40055"/>
                  </a:lnTo>
                  <a:lnTo>
                    <a:pt x="2389517" y="38481"/>
                  </a:lnTo>
                  <a:lnTo>
                    <a:pt x="2395893" y="34188"/>
                  </a:lnTo>
                  <a:lnTo>
                    <a:pt x="2400185" y="27825"/>
                  </a:lnTo>
                  <a:lnTo>
                    <a:pt x="2401760" y="20027"/>
                  </a:lnTo>
                  <a:close/>
                </a:path>
                <a:path w="3075305" h="716279">
                  <a:moveTo>
                    <a:pt x="2731757" y="351294"/>
                  </a:moveTo>
                  <a:lnTo>
                    <a:pt x="2725407" y="344919"/>
                  </a:lnTo>
                  <a:lnTo>
                    <a:pt x="2709684" y="344919"/>
                  </a:lnTo>
                  <a:lnTo>
                    <a:pt x="2703334" y="351294"/>
                  </a:lnTo>
                  <a:lnTo>
                    <a:pt x="2703334" y="367004"/>
                  </a:lnTo>
                  <a:lnTo>
                    <a:pt x="2709684" y="373367"/>
                  </a:lnTo>
                  <a:lnTo>
                    <a:pt x="2717546" y="373367"/>
                  </a:lnTo>
                  <a:lnTo>
                    <a:pt x="2725407" y="373367"/>
                  </a:lnTo>
                  <a:lnTo>
                    <a:pt x="2731757" y="367004"/>
                  </a:lnTo>
                  <a:lnTo>
                    <a:pt x="2731757" y="351294"/>
                  </a:lnTo>
                  <a:close/>
                </a:path>
                <a:path w="3075305" h="716279">
                  <a:moveTo>
                    <a:pt x="2732557" y="686689"/>
                  </a:moveTo>
                  <a:lnTo>
                    <a:pt x="2725839" y="679958"/>
                  </a:lnTo>
                  <a:lnTo>
                    <a:pt x="2709253" y="679958"/>
                  </a:lnTo>
                  <a:lnTo>
                    <a:pt x="2702534" y="686689"/>
                  </a:lnTo>
                  <a:lnTo>
                    <a:pt x="2702534" y="703275"/>
                  </a:lnTo>
                  <a:lnTo>
                    <a:pt x="2709253" y="709993"/>
                  </a:lnTo>
                  <a:lnTo>
                    <a:pt x="2717546" y="709993"/>
                  </a:lnTo>
                  <a:lnTo>
                    <a:pt x="2725839" y="709993"/>
                  </a:lnTo>
                  <a:lnTo>
                    <a:pt x="2732557" y="703275"/>
                  </a:lnTo>
                  <a:lnTo>
                    <a:pt x="2732557" y="686689"/>
                  </a:lnTo>
                  <a:close/>
                </a:path>
                <a:path w="3075305" h="716279">
                  <a:moveTo>
                    <a:pt x="2737091" y="10147"/>
                  </a:moveTo>
                  <a:lnTo>
                    <a:pt x="2729077" y="2146"/>
                  </a:lnTo>
                  <a:lnTo>
                    <a:pt x="2709303" y="2146"/>
                  </a:lnTo>
                  <a:lnTo>
                    <a:pt x="2701302" y="10147"/>
                  </a:lnTo>
                  <a:lnTo>
                    <a:pt x="2701302" y="29921"/>
                  </a:lnTo>
                  <a:lnTo>
                    <a:pt x="2709303" y="37922"/>
                  </a:lnTo>
                  <a:lnTo>
                    <a:pt x="2719197" y="37922"/>
                  </a:lnTo>
                  <a:lnTo>
                    <a:pt x="2729077" y="37922"/>
                  </a:lnTo>
                  <a:lnTo>
                    <a:pt x="2737091" y="29921"/>
                  </a:lnTo>
                  <a:lnTo>
                    <a:pt x="2737091" y="10147"/>
                  </a:lnTo>
                  <a:close/>
                </a:path>
                <a:path w="3075305" h="716279">
                  <a:moveTo>
                    <a:pt x="3071838" y="349148"/>
                  </a:moveTo>
                  <a:lnTo>
                    <a:pt x="3065056" y="342366"/>
                  </a:lnTo>
                  <a:lnTo>
                    <a:pt x="3056686" y="342366"/>
                  </a:lnTo>
                  <a:lnTo>
                    <a:pt x="3048317" y="342366"/>
                  </a:lnTo>
                  <a:lnTo>
                    <a:pt x="3041535" y="349148"/>
                  </a:lnTo>
                  <a:lnTo>
                    <a:pt x="3041535" y="365874"/>
                  </a:lnTo>
                  <a:lnTo>
                    <a:pt x="3048317" y="372656"/>
                  </a:lnTo>
                  <a:lnTo>
                    <a:pt x="3065056" y="372656"/>
                  </a:lnTo>
                  <a:lnTo>
                    <a:pt x="3071838" y="365874"/>
                  </a:lnTo>
                  <a:lnTo>
                    <a:pt x="3071838" y="349148"/>
                  </a:lnTo>
                  <a:close/>
                </a:path>
                <a:path w="3075305" h="716279">
                  <a:moveTo>
                    <a:pt x="3075000" y="20027"/>
                  </a:moveTo>
                  <a:lnTo>
                    <a:pt x="3073552" y="12903"/>
                  </a:lnTo>
                  <a:lnTo>
                    <a:pt x="3069628" y="7086"/>
                  </a:lnTo>
                  <a:lnTo>
                    <a:pt x="3063811" y="3162"/>
                  </a:lnTo>
                  <a:lnTo>
                    <a:pt x="3056686" y="1714"/>
                  </a:lnTo>
                  <a:lnTo>
                    <a:pt x="3049549" y="3162"/>
                  </a:lnTo>
                  <a:lnTo>
                    <a:pt x="3043732" y="7086"/>
                  </a:lnTo>
                  <a:lnTo>
                    <a:pt x="3039808" y="12903"/>
                  </a:lnTo>
                  <a:lnTo>
                    <a:pt x="3038373" y="20027"/>
                  </a:lnTo>
                  <a:lnTo>
                    <a:pt x="3039808" y="27165"/>
                  </a:lnTo>
                  <a:lnTo>
                    <a:pt x="3043732" y="32981"/>
                  </a:lnTo>
                  <a:lnTo>
                    <a:pt x="3049549" y="36906"/>
                  </a:lnTo>
                  <a:lnTo>
                    <a:pt x="3056686" y="38341"/>
                  </a:lnTo>
                  <a:lnTo>
                    <a:pt x="3063811" y="36906"/>
                  </a:lnTo>
                  <a:lnTo>
                    <a:pt x="3069628" y="32981"/>
                  </a:lnTo>
                  <a:lnTo>
                    <a:pt x="3073552" y="27165"/>
                  </a:lnTo>
                  <a:lnTo>
                    <a:pt x="3075000" y="20027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817374"/>
              </p:ext>
            </p:extLst>
          </p:nvPr>
        </p:nvGraphicFramePr>
        <p:xfrm>
          <a:off x="2971800" y="2036427"/>
          <a:ext cx="9259125" cy="1977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5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3005">
                <a:tc>
                  <a:txBody>
                    <a:bodyPr/>
                    <a:lstStyle/>
                    <a:p>
                      <a:pPr marL="180975" indent="-174625">
                        <a:lnSpc>
                          <a:spcPct val="100000"/>
                        </a:lnSpc>
                      </a:pPr>
                      <a:r>
                        <a:rPr lang="fr-CA" sz="1600" b="1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1.</a:t>
                      </a:r>
                      <a:r>
                        <a:rPr lang="fr-CA" sz="1600" b="1" spc="-25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Les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trois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participants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ont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tous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un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langage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non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verbal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différent;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certains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sourient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dès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début,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d’autres</a:t>
                      </a:r>
                      <a:r>
                        <a:rPr lang="fr-CA" sz="1600" spc="-3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sont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plus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réservés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et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sourient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qu’à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la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fin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leur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discours.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Qu’en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pensez-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vous?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Donnez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votre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appréciation.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CA" sz="12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E9F5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4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lang="fr-CA" sz="1300" noProof="0" dirty="0">
                        <a:latin typeface="Times New Roman"/>
                        <a:cs typeface="Times New Roman"/>
                      </a:endParaRPr>
                    </a:p>
                    <a:p>
                      <a:pPr marL="180975" indent="-180975">
                        <a:lnSpc>
                          <a:spcPct val="100000"/>
                        </a:lnSpc>
                      </a:pPr>
                      <a:r>
                        <a:rPr lang="fr-CA" sz="1600" b="1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2.</a:t>
                      </a:r>
                      <a:r>
                        <a:rPr lang="fr-CA" sz="1600" b="1" spc="-20" noProof="0" dirty="0">
                          <a:solidFill>
                            <a:srgbClr val="5FA0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Dans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la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vidéo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1,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Nicolas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tutoie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Marc-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André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à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la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fin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son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discours.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Selon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vous,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est-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il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convenable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2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tutoyer</a:t>
                      </a:r>
                      <a:r>
                        <a:rPr lang="fr-CA" sz="1600" spc="-1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la</a:t>
                      </a:r>
                      <a:r>
                        <a:rPr lang="fr-CA" sz="1600" spc="-2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clientèle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pendant</a:t>
                      </a:r>
                      <a:r>
                        <a:rPr lang="fr-CA" sz="1600" spc="-3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un</a:t>
                      </a:r>
                      <a:r>
                        <a:rPr lang="fr-CA" sz="1600" spc="-3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discours</a:t>
                      </a:r>
                      <a:r>
                        <a:rPr lang="fr-CA" sz="1600" spc="-3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lang="fr-CA" sz="1600" spc="-3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vente?</a:t>
                      </a:r>
                      <a:r>
                        <a:rPr lang="fr-CA" sz="1600" spc="-35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A" sz="1600" spc="-10" noProof="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Expliquez.</a:t>
                      </a:r>
                      <a:endParaRPr lang="fr-CA" sz="1600" noProof="0" dirty="0">
                        <a:latin typeface="Calibri"/>
                        <a:cs typeface="Calibri"/>
                      </a:endParaRPr>
                    </a:p>
                  </a:txBody>
                  <a:tcPr marL="0" marR="0" marT="120350" marB="0">
                    <a:lnT w="12700">
                      <a:solidFill>
                        <a:srgbClr val="5E9F55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CA" sz="12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E9F5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895600" y="524344"/>
            <a:ext cx="8305800" cy="1330455"/>
          </a:xfrm>
          <a:prstGeom prst="rect">
            <a:avLst/>
          </a:prstGeom>
        </p:spPr>
        <p:txBody>
          <a:bodyPr vert="horz" wrap="square" lIns="0" tIns="22188" rIns="0" bIns="0" rtlCol="0">
            <a:spAutoFit/>
          </a:bodyPr>
          <a:lstStyle/>
          <a:p>
            <a:pPr marL="1751440" algn="ctr" defTabSz="968167">
              <a:spcBef>
                <a:spcPts val="175"/>
              </a:spcBef>
            </a:pPr>
            <a:r>
              <a:rPr lang="fr-CA" sz="1200" b="1" spc="21" noProof="0" dirty="0">
                <a:solidFill>
                  <a:srgbClr val="5FA056"/>
                </a:solidFill>
                <a:latin typeface="Calibri"/>
                <a:cs typeface="Calibri"/>
              </a:rPr>
              <a:t>COMPRÉHENSION</a:t>
            </a:r>
            <a:r>
              <a:rPr lang="fr-CA" sz="1200" b="1" spc="191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200" b="1" spc="-11" noProof="0" dirty="0">
                <a:solidFill>
                  <a:srgbClr val="5FA056"/>
                </a:solidFill>
                <a:latin typeface="Calibri"/>
                <a:cs typeface="Calibri"/>
              </a:rPr>
              <a:t>ORALE</a:t>
            </a:r>
            <a:endParaRPr lang="fr-CA" sz="1200" noProof="0" dirty="0">
              <a:latin typeface="Calibri"/>
              <a:cs typeface="Calibri"/>
            </a:endParaRPr>
          </a:p>
          <a:p>
            <a:pPr marL="1752113" algn="ctr" defTabSz="968167">
              <a:spcBef>
                <a:spcPts val="106"/>
              </a:spcBef>
            </a:pP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VIDÉOS</a:t>
            </a:r>
            <a:r>
              <a:rPr lang="fr-CA" b="1" spc="2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PRÉSENTATION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DE</a:t>
            </a:r>
            <a:r>
              <a:rPr lang="fr-CA" b="1" spc="216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PRODUIT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noProof="0" dirty="0">
                <a:solidFill>
                  <a:srgbClr val="007569"/>
                </a:solidFill>
                <a:latin typeface="Calibri"/>
                <a:cs typeface="Calibri"/>
              </a:rPr>
              <a:t>OU</a:t>
            </a:r>
            <a:r>
              <a:rPr lang="fr-CA" b="1" spc="222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b="1" spc="37" noProof="0" dirty="0">
                <a:solidFill>
                  <a:srgbClr val="007569"/>
                </a:solidFill>
                <a:latin typeface="Calibri"/>
                <a:cs typeface="Calibri"/>
              </a:rPr>
              <a:t>SERVICE</a:t>
            </a:r>
            <a:endParaRPr lang="fr-CA" noProof="0" dirty="0">
              <a:latin typeface="Calibri"/>
              <a:cs typeface="Calibri"/>
            </a:endParaRPr>
          </a:p>
          <a:p>
            <a:pPr defTabSz="968167">
              <a:spcBef>
                <a:spcPts val="471"/>
              </a:spcBef>
            </a:pPr>
            <a:endParaRPr lang="fr-CA" noProof="0" dirty="0">
              <a:latin typeface="Calibri"/>
              <a:cs typeface="Calibri"/>
            </a:endParaRPr>
          </a:p>
          <a:p>
            <a:pPr marL="16136" defTabSz="968167"/>
            <a:r>
              <a:rPr lang="fr-CA" sz="1600" b="1" noProof="0" dirty="0">
                <a:solidFill>
                  <a:srgbClr val="5FA056"/>
                </a:solidFill>
                <a:latin typeface="Calibri"/>
                <a:cs typeface="Calibri"/>
              </a:rPr>
              <a:t>QUESTIONS</a:t>
            </a:r>
            <a:r>
              <a:rPr lang="fr-CA" sz="1600" b="1" spc="349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5FA056"/>
                </a:solidFill>
                <a:latin typeface="Calibri"/>
                <a:cs typeface="Calibri"/>
              </a:rPr>
              <a:t>D’OPINION</a:t>
            </a:r>
            <a:endParaRPr lang="fr-CA" sz="1600" noProof="0" dirty="0">
              <a:latin typeface="Calibri"/>
              <a:cs typeface="Calibri"/>
            </a:endParaRPr>
          </a:p>
          <a:p>
            <a:pPr marL="13447" defTabSz="968167"/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Répondez</a:t>
            </a:r>
            <a:r>
              <a:rPr lang="fr-CA" sz="1600" b="1" spc="-21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noProof="0" dirty="0">
                <a:solidFill>
                  <a:srgbClr val="007569"/>
                </a:solidFill>
                <a:latin typeface="Calibri"/>
                <a:cs typeface="Calibri"/>
              </a:rPr>
              <a:t>aux</a:t>
            </a:r>
            <a:r>
              <a:rPr lang="fr-CA" sz="1600" b="1" spc="-21" noProof="0" dirty="0">
                <a:solidFill>
                  <a:srgbClr val="007569"/>
                </a:solidFill>
                <a:latin typeface="Calibri"/>
                <a:cs typeface="Calibri"/>
              </a:rPr>
              <a:t> </a:t>
            </a:r>
            <a:r>
              <a:rPr lang="fr-CA" sz="1600" b="1" spc="-11" noProof="0" dirty="0">
                <a:solidFill>
                  <a:srgbClr val="007569"/>
                </a:solidFill>
                <a:latin typeface="Calibri"/>
                <a:cs typeface="Calibri"/>
              </a:rPr>
              <a:t>questions verbalement.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75701" y="5352869"/>
            <a:ext cx="9407625" cy="50602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80975" indent="-168275" defTabSz="968167">
              <a:spcBef>
                <a:spcPts val="106"/>
              </a:spcBef>
            </a:pPr>
            <a:r>
              <a:rPr lang="fr-CA" sz="1600" b="1" noProof="0" dirty="0">
                <a:solidFill>
                  <a:srgbClr val="5FA056"/>
                </a:solidFill>
                <a:latin typeface="Calibri"/>
                <a:cs typeface="Calibri"/>
              </a:rPr>
              <a:t>4.</a:t>
            </a:r>
            <a:r>
              <a:rPr lang="fr-CA" sz="1600" b="1" spc="-21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En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vous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basant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sur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votre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propre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expérience,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comment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auriez-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vous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présenté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ces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produits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ou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services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une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cliente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ou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26" noProof="0" dirty="0">
                <a:solidFill>
                  <a:srgbClr val="231F20"/>
                </a:solidFill>
                <a:latin typeface="Calibri"/>
                <a:cs typeface="Calibri"/>
              </a:rPr>
              <a:t>un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client</a:t>
            </a:r>
            <a:r>
              <a:rPr lang="fr-CA" sz="1600" spc="-64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potentiel?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75700" y="4324883"/>
            <a:ext cx="8721825" cy="259800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defTabSz="968167">
              <a:spcBef>
                <a:spcPts val="106"/>
              </a:spcBef>
            </a:pPr>
            <a:r>
              <a:rPr lang="fr-CA" sz="1600" b="1" noProof="0" dirty="0">
                <a:solidFill>
                  <a:srgbClr val="5FA056"/>
                </a:solidFill>
                <a:latin typeface="Calibri"/>
                <a:cs typeface="Calibri"/>
              </a:rPr>
              <a:t>3.</a:t>
            </a:r>
            <a:r>
              <a:rPr lang="fr-CA" sz="1600" b="1" spc="-26" noProof="0" dirty="0">
                <a:solidFill>
                  <a:srgbClr val="5FA056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Selon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vous,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quel</a:t>
            </a:r>
            <a:r>
              <a:rPr lang="fr-CA" sz="1600" spc="-2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est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le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discours</a:t>
            </a:r>
            <a:r>
              <a:rPr lang="fr-CA" sz="1600" spc="-2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vente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le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plus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convaincant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trois</a:t>
            </a:r>
            <a:r>
              <a:rPr lang="fr-CA" sz="1600" spc="-2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lang="fr-CA" sz="1600" spc="-16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noProof="0" dirty="0">
                <a:solidFill>
                  <a:srgbClr val="231F20"/>
                </a:solidFill>
                <a:latin typeface="Calibri"/>
                <a:cs typeface="Calibri"/>
              </a:rPr>
              <a:t>pourquoi?</a:t>
            </a:r>
            <a:r>
              <a:rPr lang="fr-CA" sz="1600" spc="-21" noProof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fr-CA" sz="1600" spc="-11" noProof="0" dirty="0">
                <a:solidFill>
                  <a:srgbClr val="231F20"/>
                </a:solidFill>
                <a:latin typeface="Calibri"/>
                <a:cs typeface="Calibri"/>
              </a:rPr>
              <a:t>Expliquez.</a:t>
            </a:r>
            <a:endParaRPr lang="fr-CA" sz="1600" noProof="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 flipV="1">
            <a:off x="3012707" y="4895749"/>
            <a:ext cx="9218218" cy="111559"/>
          </a:xfrm>
          <a:custGeom>
            <a:avLst/>
            <a:gdLst/>
            <a:ahLst/>
            <a:cxnLst/>
            <a:rect l="l" t="t" r="r" b="b"/>
            <a:pathLst>
              <a:path w="7581265">
                <a:moveTo>
                  <a:pt x="0" y="0"/>
                </a:moveTo>
                <a:lnTo>
                  <a:pt x="7581224" y="0"/>
                </a:lnTo>
              </a:path>
            </a:pathLst>
          </a:custGeom>
          <a:ln w="9896">
            <a:solidFill>
              <a:srgbClr val="5E9F55"/>
            </a:solidFill>
          </a:ln>
        </p:spPr>
        <p:txBody>
          <a:bodyPr wrap="square" lIns="0" tIns="0" rIns="0" bIns="0" rtlCol="0"/>
          <a:lstStyle/>
          <a:p>
            <a:pPr defTabSz="968167"/>
            <a:endParaRPr lang="fr-CA" sz="1600" noProof="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FF0F4E8-F149-F156-931E-E75E432B9CC8}"/>
              </a:ext>
            </a:extLst>
          </p:cNvPr>
          <p:cNvGrpSpPr/>
          <p:nvPr/>
        </p:nvGrpSpPr>
        <p:grpSpPr>
          <a:xfrm>
            <a:off x="0" y="6894575"/>
            <a:ext cx="3610750" cy="1335616"/>
            <a:chOff x="0" y="6894575"/>
            <a:chExt cx="3610750" cy="1335616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C6EE5D6D-99DD-EB7F-0FD8-5942D26B526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407009" y="7005977"/>
              <a:ext cx="1121410" cy="1121410"/>
            </a:xfrm>
            <a:custGeom>
              <a:avLst/>
              <a:gdLst/>
              <a:ahLst/>
              <a:cxnLst/>
              <a:rect l="l" t="t" r="r" b="b"/>
              <a:pathLst>
                <a:path w="1121410" h="1121409">
                  <a:moveTo>
                    <a:pt x="1121219" y="0"/>
                  </a:moveTo>
                  <a:lnTo>
                    <a:pt x="0" y="1121181"/>
                  </a:lnTo>
                  <a:lnTo>
                    <a:pt x="1121219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6FD20A5A-3F9C-8192-9A3F-75702B452C9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137180" y="6894575"/>
              <a:ext cx="0" cy="1335405"/>
            </a:xfrm>
            <a:custGeom>
              <a:avLst/>
              <a:gdLst/>
              <a:ahLst/>
              <a:cxnLst/>
              <a:rect l="l" t="t" r="r" b="b"/>
              <a:pathLst>
                <a:path h="1335404">
                  <a:moveTo>
                    <a:pt x="0" y="1335023"/>
                  </a:moveTo>
                  <a:lnTo>
                    <a:pt x="0" y="0"/>
                  </a:lnTo>
                  <a:lnTo>
                    <a:pt x="0" y="1335023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8F57AE0-935C-B53B-C3E4-D2F3603F062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553083" y="7736129"/>
              <a:ext cx="829310" cy="0"/>
            </a:xfrm>
            <a:custGeom>
              <a:avLst/>
              <a:gdLst/>
              <a:ahLst/>
              <a:cxnLst/>
              <a:rect l="l" t="t" r="r" b="b"/>
              <a:pathLst>
                <a:path w="829310">
                  <a:moveTo>
                    <a:pt x="0" y="0"/>
                  </a:moveTo>
                  <a:lnTo>
                    <a:pt x="82905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27DC57BD-60A4-7864-1CDD-C6D500A753C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407038" y="7343471"/>
              <a:ext cx="446405" cy="446405"/>
            </a:xfrm>
            <a:custGeom>
              <a:avLst/>
              <a:gdLst/>
              <a:ahLst/>
              <a:cxnLst/>
              <a:rect l="l" t="t" r="r" b="b"/>
              <a:pathLst>
                <a:path w="446405" h="446404">
                  <a:moveTo>
                    <a:pt x="0" y="0"/>
                  </a:moveTo>
                  <a:lnTo>
                    <a:pt x="446189" y="4462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0BCC975F-A204-D63F-CCE0-AF5A5EEA455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082415" y="7397012"/>
              <a:ext cx="1096010" cy="0"/>
            </a:xfrm>
            <a:custGeom>
              <a:avLst/>
              <a:gdLst/>
              <a:ahLst/>
              <a:cxnLst/>
              <a:rect l="l" t="t" r="r" b="b"/>
              <a:pathLst>
                <a:path w="1096010">
                  <a:moveTo>
                    <a:pt x="1095438" y="0"/>
                  </a:moveTo>
                  <a:lnTo>
                    <a:pt x="0" y="0"/>
                  </a:lnTo>
                  <a:lnTo>
                    <a:pt x="1095438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E3FB1BEA-A6C1-5B0B-4786-481517D9B46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0685" y="7104571"/>
              <a:ext cx="924560" cy="924560"/>
            </a:xfrm>
            <a:custGeom>
              <a:avLst/>
              <a:gdLst/>
              <a:ahLst/>
              <a:cxnLst/>
              <a:rect l="l" t="t" r="r" b="b"/>
              <a:pathLst>
                <a:path w="924560" h="924559">
                  <a:moveTo>
                    <a:pt x="0" y="0"/>
                  </a:moveTo>
                  <a:lnTo>
                    <a:pt x="923963" y="92400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CDBF07B2-5F5C-45C7-C048-DEE032EDC68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003090" y="7397007"/>
              <a:ext cx="579755" cy="0"/>
            </a:xfrm>
            <a:custGeom>
              <a:avLst/>
              <a:gdLst/>
              <a:ahLst/>
              <a:cxnLst/>
              <a:rect l="l" t="t" r="r" b="b"/>
              <a:pathLst>
                <a:path w="579755">
                  <a:moveTo>
                    <a:pt x="579145" y="0"/>
                  </a:moveTo>
                  <a:lnTo>
                    <a:pt x="0" y="0"/>
                  </a:lnTo>
                  <a:lnTo>
                    <a:pt x="57914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0934254A-74E0-9FFB-850A-6150C9FB211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462222" y="7338942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5">
                  <a:moveTo>
                    <a:pt x="0" y="455256"/>
                  </a:moveTo>
                  <a:lnTo>
                    <a:pt x="0" y="0"/>
                  </a:lnTo>
                  <a:lnTo>
                    <a:pt x="0" y="45525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6F4B792A-6C6B-6C1B-9D40-F4C94756E70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579864" y="7191255"/>
              <a:ext cx="751205" cy="751205"/>
            </a:xfrm>
            <a:custGeom>
              <a:avLst/>
              <a:gdLst/>
              <a:ahLst/>
              <a:cxnLst/>
              <a:rect l="l" t="t" r="r" b="b"/>
              <a:pathLst>
                <a:path w="751205" h="751204">
                  <a:moveTo>
                    <a:pt x="750620" y="0"/>
                  </a:moveTo>
                  <a:lnTo>
                    <a:pt x="0" y="750633"/>
                  </a:lnTo>
                  <a:lnTo>
                    <a:pt x="75062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2399F734-7852-F4FD-91AA-91AEE484116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24732" y="7285939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40">
                  <a:moveTo>
                    <a:pt x="0" y="561263"/>
                  </a:moveTo>
                  <a:lnTo>
                    <a:pt x="0" y="0"/>
                  </a:lnTo>
                  <a:lnTo>
                    <a:pt x="0" y="561263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40EC0DC7-4E77-8D1A-FE1B-23C378FDDBF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547032" y="7736129"/>
              <a:ext cx="816610" cy="0"/>
            </a:xfrm>
            <a:custGeom>
              <a:avLst/>
              <a:gdLst/>
              <a:ahLst/>
              <a:cxnLst/>
              <a:rect l="l" t="t" r="r" b="b"/>
              <a:pathLst>
                <a:path w="816610">
                  <a:moveTo>
                    <a:pt x="0" y="0"/>
                  </a:moveTo>
                  <a:lnTo>
                    <a:pt x="816279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AC25FD33-F1C2-BB4C-869D-4DE24EB8E15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074954" y="7023799"/>
              <a:ext cx="1085850" cy="1085850"/>
            </a:xfrm>
            <a:custGeom>
              <a:avLst/>
              <a:gdLst/>
              <a:ahLst/>
              <a:cxnLst/>
              <a:rect l="l" t="t" r="r" b="b"/>
              <a:pathLst>
                <a:path w="1085850" h="1085850">
                  <a:moveTo>
                    <a:pt x="0" y="0"/>
                  </a:moveTo>
                  <a:lnTo>
                    <a:pt x="1085507" y="108554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3960368E-AD7B-BCEA-FE37-189C008AD76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240862" y="7397007"/>
              <a:ext cx="753745" cy="0"/>
            </a:xfrm>
            <a:custGeom>
              <a:avLst/>
              <a:gdLst/>
              <a:ahLst/>
              <a:cxnLst/>
              <a:rect l="l" t="t" r="r" b="b"/>
              <a:pathLst>
                <a:path w="753744">
                  <a:moveTo>
                    <a:pt x="753694" y="0"/>
                  </a:moveTo>
                  <a:lnTo>
                    <a:pt x="0" y="0"/>
                  </a:lnTo>
                  <a:lnTo>
                    <a:pt x="753694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4499DD52-54A6-2571-2623-4EC36E1A12C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88592" y="7736134"/>
              <a:ext cx="1183640" cy="0"/>
            </a:xfrm>
            <a:custGeom>
              <a:avLst/>
              <a:gdLst/>
              <a:ahLst/>
              <a:cxnLst/>
              <a:rect l="l" t="t" r="r" b="b"/>
              <a:pathLst>
                <a:path w="1183639">
                  <a:moveTo>
                    <a:pt x="0" y="0"/>
                  </a:moveTo>
                  <a:lnTo>
                    <a:pt x="1183271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D4F2B74F-C163-97D3-C1AE-5A102C6B7CC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10660" y="6972242"/>
              <a:ext cx="0" cy="1188720"/>
            </a:xfrm>
            <a:custGeom>
              <a:avLst/>
              <a:gdLst/>
              <a:ahLst/>
              <a:cxnLst/>
              <a:rect l="l" t="t" r="r" b="b"/>
              <a:pathLst>
                <a:path h="1188720">
                  <a:moveTo>
                    <a:pt x="0" y="0"/>
                  </a:moveTo>
                  <a:lnTo>
                    <a:pt x="0" y="1188656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70CC3EF3-73F4-9194-D44E-6FFF14A83A1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51926" y="7397007"/>
              <a:ext cx="382270" cy="0"/>
            </a:xfrm>
            <a:custGeom>
              <a:avLst/>
              <a:gdLst/>
              <a:ahLst/>
              <a:cxnLst/>
              <a:rect l="l" t="t" r="r" b="b"/>
              <a:pathLst>
                <a:path w="382269">
                  <a:moveTo>
                    <a:pt x="381673" y="0"/>
                  </a:moveTo>
                  <a:lnTo>
                    <a:pt x="0" y="0"/>
                  </a:lnTo>
                  <a:lnTo>
                    <a:pt x="381673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9E83FE9A-257F-8C3A-CF4A-09B6ACC2719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12313" y="7064931"/>
              <a:ext cx="0" cy="1003300"/>
            </a:xfrm>
            <a:custGeom>
              <a:avLst/>
              <a:gdLst/>
              <a:ahLst/>
              <a:cxnLst/>
              <a:rect l="l" t="t" r="r" b="b"/>
              <a:pathLst>
                <a:path h="1003300">
                  <a:moveTo>
                    <a:pt x="0" y="1003287"/>
                  </a:moveTo>
                  <a:lnTo>
                    <a:pt x="0" y="0"/>
                  </a:lnTo>
                  <a:lnTo>
                    <a:pt x="0" y="1003287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CA16CDC6-5E5A-D7A5-6F8A-5C8FFF5062C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9777" y="7081061"/>
              <a:ext cx="971550" cy="971550"/>
            </a:xfrm>
            <a:custGeom>
              <a:avLst/>
              <a:gdLst/>
              <a:ahLst/>
              <a:cxnLst/>
              <a:rect l="l" t="t" r="r" b="b"/>
              <a:pathLst>
                <a:path w="971550" h="971550">
                  <a:moveTo>
                    <a:pt x="0" y="971016"/>
                  </a:moveTo>
                  <a:lnTo>
                    <a:pt x="971003" y="0"/>
                  </a:lnTo>
                  <a:lnTo>
                    <a:pt x="0" y="971016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6520C287-7E97-4BA3-D532-F8503906B77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0" y="7736134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10">
                  <a:moveTo>
                    <a:pt x="0" y="0"/>
                  </a:moveTo>
                  <a:lnTo>
                    <a:pt x="562598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831E8CF2-EDE6-357C-2D28-39FD5776FB1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8245" y="7262464"/>
              <a:ext cx="0" cy="608330"/>
            </a:xfrm>
            <a:custGeom>
              <a:avLst/>
              <a:gdLst/>
              <a:ahLst/>
              <a:cxnLst/>
              <a:rect l="l" t="t" r="r" b="b"/>
              <a:pathLst>
                <a:path h="608329">
                  <a:moveTo>
                    <a:pt x="0" y="0"/>
                  </a:moveTo>
                  <a:lnTo>
                    <a:pt x="0" y="60821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91D01EF9-37D5-FABC-0344-639EC70C8FA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0" y="7636246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20" h="477520">
                  <a:moveTo>
                    <a:pt x="0" y="0"/>
                  </a:moveTo>
                  <a:lnTo>
                    <a:pt x="477098" y="47712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2FCC1872-4ABF-F12F-6C4E-8058E337643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0" y="7397001"/>
              <a:ext cx="493395" cy="0"/>
            </a:xfrm>
            <a:custGeom>
              <a:avLst/>
              <a:gdLst/>
              <a:ahLst/>
              <a:cxnLst/>
              <a:rect l="l" t="t" r="r" b="b"/>
              <a:pathLst>
                <a:path w="493395">
                  <a:moveTo>
                    <a:pt x="0" y="0"/>
                  </a:moveTo>
                  <a:lnTo>
                    <a:pt x="493217" y="0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EA3FF427-71C2-31F6-22DA-5BB4C115ED6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9879" y="7259805"/>
              <a:ext cx="0" cy="614045"/>
            </a:xfrm>
            <a:custGeom>
              <a:avLst/>
              <a:gdLst/>
              <a:ahLst/>
              <a:cxnLst/>
              <a:rect l="l" t="t" r="r" b="b"/>
              <a:pathLst>
                <a:path h="614045">
                  <a:moveTo>
                    <a:pt x="0" y="613537"/>
                  </a:moveTo>
                  <a:lnTo>
                    <a:pt x="0" y="0"/>
                  </a:lnTo>
                  <a:lnTo>
                    <a:pt x="0" y="613537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B373DE98-6CFE-9E98-443F-285FB4A4D1B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2675205" y="7734486"/>
              <a:ext cx="584835" cy="0"/>
            </a:xfrm>
            <a:custGeom>
              <a:avLst/>
              <a:gdLst/>
              <a:ahLst/>
              <a:cxnLst/>
              <a:rect l="l" t="t" r="r" b="b"/>
              <a:pathLst>
                <a:path w="584835">
                  <a:moveTo>
                    <a:pt x="584822" y="0"/>
                  </a:moveTo>
                  <a:lnTo>
                    <a:pt x="0" y="0"/>
                  </a:lnTo>
                  <a:lnTo>
                    <a:pt x="584822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41AD26E7-5EBF-FD7C-EB18-21185BE6BAA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2799692" y="7579137"/>
              <a:ext cx="0" cy="650240"/>
            </a:xfrm>
            <a:custGeom>
              <a:avLst/>
              <a:gdLst/>
              <a:ahLst/>
              <a:cxnLst/>
              <a:rect l="l" t="t" r="r" b="b"/>
              <a:pathLst>
                <a:path h="650240">
                  <a:moveTo>
                    <a:pt x="0" y="649808"/>
                  </a:moveTo>
                  <a:lnTo>
                    <a:pt x="0" y="0"/>
                  </a:lnTo>
                  <a:lnTo>
                    <a:pt x="0" y="649808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9921FAC1-5E84-03C9-7ECE-A5DC7ECE1C6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378875" y="807360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19">
                  <a:moveTo>
                    <a:pt x="0" y="0"/>
                  </a:moveTo>
                  <a:lnTo>
                    <a:pt x="502526" y="0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193028B8-1585-940F-5624-EAB9A2EB583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789314" y="7400677"/>
              <a:ext cx="829310" cy="829310"/>
            </a:xfrm>
            <a:custGeom>
              <a:avLst/>
              <a:gdLst/>
              <a:ahLst/>
              <a:cxnLst/>
              <a:rect l="l" t="t" r="r" b="b"/>
              <a:pathLst>
                <a:path w="829310" h="829309">
                  <a:moveTo>
                    <a:pt x="828901" y="828922"/>
                  </a:moveTo>
                  <a:lnTo>
                    <a:pt x="0" y="0"/>
                  </a:lnTo>
                  <a:lnTo>
                    <a:pt x="828901" y="82892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E3A79D22-E4A6-2E32-1096-99AA042CBF1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2123108" y="7589794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0" y="0"/>
                  </a:moveTo>
                  <a:lnTo>
                    <a:pt x="0" y="628497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2565625A-6D7F-9A94-4633-45269D0745D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580366" y="7529219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345" y="700380"/>
                  </a:moveTo>
                  <a:lnTo>
                    <a:pt x="0" y="0"/>
                  </a:lnTo>
                  <a:lnTo>
                    <a:pt x="700345" y="700380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E8E01936-81CD-5A42-AB5C-EDFB58D6899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277082" y="7734482"/>
              <a:ext cx="1356360" cy="0"/>
            </a:xfrm>
            <a:custGeom>
              <a:avLst/>
              <a:gdLst/>
              <a:ahLst/>
              <a:cxnLst/>
              <a:rect l="l" t="t" r="r" b="b"/>
              <a:pathLst>
                <a:path w="1356360">
                  <a:moveTo>
                    <a:pt x="1356182" y="0"/>
                  </a:moveTo>
                  <a:lnTo>
                    <a:pt x="0" y="0"/>
                  </a:lnTo>
                  <a:lnTo>
                    <a:pt x="1356182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57AEBAAB-3D7C-AFB3-8EFF-EDCB5598FD9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292149" y="7331287"/>
              <a:ext cx="898525" cy="898525"/>
            </a:xfrm>
            <a:custGeom>
              <a:avLst/>
              <a:gdLst/>
              <a:ahLst/>
              <a:cxnLst/>
              <a:rect l="l" t="t" r="r" b="b"/>
              <a:pathLst>
                <a:path w="898525" h="898525">
                  <a:moveTo>
                    <a:pt x="0" y="898312"/>
                  </a:moveTo>
                  <a:lnTo>
                    <a:pt x="898322" y="0"/>
                  </a:lnTo>
                  <a:lnTo>
                    <a:pt x="0" y="89831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3C66D993-0EC8-D27C-BF37-307064C7F12E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69959" y="7593794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30" h="621029">
                  <a:moveTo>
                    <a:pt x="0" y="620496"/>
                  </a:moveTo>
                  <a:lnTo>
                    <a:pt x="620522" y="0"/>
                  </a:lnTo>
                  <a:lnTo>
                    <a:pt x="0" y="620496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C4B34983-385B-973A-4050-A1B67FA6D4E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10660" y="7715702"/>
              <a:ext cx="0" cy="377190"/>
            </a:xfrm>
            <a:custGeom>
              <a:avLst/>
              <a:gdLst/>
              <a:ahLst/>
              <a:cxnLst/>
              <a:rect l="l" t="t" r="r" b="b"/>
              <a:pathLst>
                <a:path h="377190">
                  <a:moveTo>
                    <a:pt x="0" y="0"/>
                  </a:moveTo>
                  <a:lnTo>
                    <a:pt x="0" y="376681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C757BDB9-7BE5-6003-B5EB-E312F737616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73195" y="7274032"/>
              <a:ext cx="0" cy="955675"/>
            </a:xfrm>
            <a:custGeom>
              <a:avLst/>
              <a:gdLst/>
              <a:ahLst/>
              <a:cxnLst/>
              <a:rect l="l" t="t" r="r" b="b"/>
              <a:pathLst>
                <a:path h="955675">
                  <a:moveTo>
                    <a:pt x="0" y="955567"/>
                  </a:moveTo>
                  <a:lnTo>
                    <a:pt x="0" y="0"/>
                  </a:lnTo>
                  <a:lnTo>
                    <a:pt x="0" y="95556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6280829E-5DE3-7186-5850-A236CE25365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432849" y="7731616"/>
              <a:ext cx="345440" cy="345440"/>
            </a:xfrm>
            <a:custGeom>
              <a:avLst/>
              <a:gdLst/>
              <a:ahLst/>
              <a:cxnLst/>
              <a:rect l="l" t="t" r="r" b="b"/>
              <a:pathLst>
                <a:path w="345440" h="345440">
                  <a:moveTo>
                    <a:pt x="0" y="0"/>
                  </a:moveTo>
                  <a:lnTo>
                    <a:pt x="344855" y="344855"/>
                  </a:lnTo>
                  <a:lnTo>
                    <a:pt x="0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3C9C1577-8873-5AB4-A451-B65609BCBD48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32730" y="7734486"/>
              <a:ext cx="945515" cy="0"/>
            </a:xfrm>
            <a:custGeom>
              <a:avLst/>
              <a:gdLst/>
              <a:ahLst/>
              <a:cxnLst/>
              <a:rect l="l" t="t" r="r" b="b"/>
              <a:pathLst>
                <a:path w="945515">
                  <a:moveTo>
                    <a:pt x="945095" y="0"/>
                  </a:moveTo>
                  <a:lnTo>
                    <a:pt x="0" y="0"/>
                  </a:lnTo>
                  <a:lnTo>
                    <a:pt x="945095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972C4E14-DCF0-417A-CE54-37D5B4930E3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5403" y="7711649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384797" y="0"/>
                  </a:moveTo>
                  <a:lnTo>
                    <a:pt x="0" y="384797"/>
                  </a:lnTo>
                  <a:lnTo>
                    <a:pt x="384797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A9EAA2C7-60EB-9953-D0C2-6D946D527D8B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0" y="7402079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4" h="432434">
                  <a:moveTo>
                    <a:pt x="0" y="432286"/>
                  </a:moveTo>
                  <a:lnTo>
                    <a:pt x="432319" y="0"/>
                  </a:lnTo>
                  <a:lnTo>
                    <a:pt x="0" y="43228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F586616D-21FD-507C-A35B-8AEC7A7D997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9889" y="7506643"/>
              <a:ext cx="0" cy="723265"/>
            </a:xfrm>
            <a:custGeom>
              <a:avLst/>
              <a:gdLst/>
              <a:ahLst/>
              <a:cxnLst/>
              <a:rect l="l" t="t" r="r" b="b"/>
              <a:pathLst>
                <a:path h="723265">
                  <a:moveTo>
                    <a:pt x="0" y="722956"/>
                  </a:moveTo>
                  <a:lnTo>
                    <a:pt x="0" y="0"/>
                  </a:lnTo>
                  <a:lnTo>
                    <a:pt x="0" y="72295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C62F0067-E901-807C-C062-975859001714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0" y="7734477"/>
              <a:ext cx="204470" cy="0"/>
            </a:xfrm>
            <a:custGeom>
              <a:avLst/>
              <a:gdLst/>
              <a:ahLst/>
              <a:cxnLst/>
              <a:rect l="l" t="t" r="r" b="b"/>
              <a:pathLst>
                <a:path w="204470">
                  <a:moveTo>
                    <a:pt x="0" y="0"/>
                  </a:moveTo>
                  <a:lnTo>
                    <a:pt x="204316" y="0"/>
                  </a:lnTo>
                  <a:lnTo>
                    <a:pt x="0" y="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E663594E-6739-ECAE-6AF6-AE7E3B3040C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2531795" y="7805718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80" h="424179">
                  <a:moveTo>
                    <a:pt x="423900" y="423881"/>
                  </a:moveTo>
                  <a:lnTo>
                    <a:pt x="0" y="0"/>
                  </a:lnTo>
                  <a:lnTo>
                    <a:pt x="423900" y="42388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A5EA0E4D-9115-3FE5-2EC4-64DA3832774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2324875" y="8071957"/>
              <a:ext cx="1285875" cy="0"/>
            </a:xfrm>
            <a:custGeom>
              <a:avLst/>
              <a:gdLst/>
              <a:ahLst/>
              <a:cxnLst/>
              <a:rect l="l" t="t" r="r" b="b"/>
              <a:pathLst>
                <a:path w="1285875">
                  <a:moveTo>
                    <a:pt x="1285481" y="0"/>
                  </a:moveTo>
                  <a:lnTo>
                    <a:pt x="0" y="0"/>
                  </a:lnTo>
                  <a:lnTo>
                    <a:pt x="1285481" y="0"/>
                  </a:lnTo>
                  <a:close/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2" name="object 52">
              <a:extLst>
                <a:ext uri="{FF2B5EF4-FFF2-40B4-BE49-F238E27FC236}">
                  <a16:creationId xmlns:a16="http://schemas.microsoft.com/office/drawing/2014/main" id="{363F0433-DF15-D2C3-2C5B-23C99AD5022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3137180" y="8012955"/>
              <a:ext cx="0" cy="217170"/>
            </a:xfrm>
            <a:custGeom>
              <a:avLst/>
              <a:gdLst/>
              <a:ahLst/>
              <a:cxnLst/>
              <a:rect l="l" t="t" r="r" b="b"/>
              <a:pathLst>
                <a:path h="217170">
                  <a:moveTo>
                    <a:pt x="0" y="216644"/>
                  </a:moveTo>
                  <a:lnTo>
                    <a:pt x="0" y="0"/>
                  </a:lnTo>
                  <a:lnTo>
                    <a:pt x="0" y="216644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9D3FA1C1-F838-9932-C08C-BCFD16BE2BB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2642049" y="7994738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0" y="234861"/>
                  </a:moveTo>
                  <a:lnTo>
                    <a:pt x="234861" y="0"/>
                  </a:lnTo>
                  <a:lnTo>
                    <a:pt x="0" y="23486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1FA597B5-FF64-58CE-1A03-E5F42C7C4003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2799692" y="7617523"/>
              <a:ext cx="0" cy="612140"/>
            </a:xfrm>
            <a:custGeom>
              <a:avLst/>
              <a:gdLst/>
              <a:ahLst/>
              <a:cxnLst/>
              <a:rect l="l" t="t" r="r" b="b"/>
              <a:pathLst>
                <a:path h="612140">
                  <a:moveTo>
                    <a:pt x="0" y="612076"/>
                  </a:moveTo>
                  <a:lnTo>
                    <a:pt x="0" y="0"/>
                  </a:lnTo>
                  <a:lnTo>
                    <a:pt x="0" y="61207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7A4A343D-7086-2BFB-2E5F-FC27E0B3CFB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986220" y="7935062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40">
                  <a:moveTo>
                    <a:pt x="294524" y="294537"/>
                  </a:moveTo>
                  <a:lnTo>
                    <a:pt x="0" y="0"/>
                  </a:lnTo>
                  <a:lnTo>
                    <a:pt x="294524" y="294537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6" name="object 56">
              <a:extLst>
                <a:ext uri="{FF2B5EF4-FFF2-40B4-BE49-F238E27FC236}">
                  <a16:creationId xmlns:a16="http://schemas.microsoft.com/office/drawing/2014/main" id="{E4843635-5B41-889F-E54B-C2213385F7F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2123108" y="7681309"/>
              <a:ext cx="0" cy="548640"/>
            </a:xfrm>
            <a:custGeom>
              <a:avLst/>
              <a:gdLst/>
              <a:ahLst/>
              <a:cxnLst/>
              <a:rect l="l" t="t" r="r" b="b"/>
              <a:pathLst>
                <a:path h="548640">
                  <a:moveTo>
                    <a:pt x="0" y="548290"/>
                  </a:moveTo>
                  <a:lnTo>
                    <a:pt x="0" y="0"/>
                  </a:lnTo>
                  <a:lnTo>
                    <a:pt x="0" y="54829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7" name="object 57">
              <a:extLst>
                <a:ext uri="{FF2B5EF4-FFF2-40B4-BE49-F238E27FC236}">
                  <a16:creationId xmlns:a16="http://schemas.microsoft.com/office/drawing/2014/main" id="{E7DECAA1-6957-8A2B-3B3F-6027441964F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629633" y="7577601"/>
              <a:ext cx="652145" cy="652145"/>
            </a:xfrm>
            <a:custGeom>
              <a:avLst/>
              <a:gdLst/>
              <a:ahLst/>
              <a:cxnLst/>
              <a:rect l="l" t="t" r="r" b="b"/>
              <a:pathLst>
                <a:path w="652144" h="652145">
                  <a:moveTo>
                    <a:pt x="0" y="651998"/>
                  </a:moveTo>
                  <a:lnTo>
                    <a:pt x="651998" y="0"/>
                  </a:lnTo>
                  <a:lnTo>
                    <a:pt x="0" y="651998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8" name="object 58">
              <a:extLst>
                <a:ext uri="{FF2B5EF4-FFF2-40B4-BE49-F238E27FC236}">
                  <a16:creationId xmlns:a16="http://schemas.microsoft.com/office/drawing/2014/main" id="{1EA2BD1B-3F80-0EB7-0C2E-56C88D12036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627800" y="8071953"/>
              <a:ext cx="1304925" cy="0"/>
            </a:xfrm>
            <a:custGeom>
              <a:avLst/>
              <a:gdLst/>
              <a:ahLst/>
              <a:cxnLst/>
              <a:rect l="l" t="t" r="r" b="b"/>
              <a:pathLst>
                <a:path w="1304925">
                  <a:moveTo>
                    <a:pt x="1304861" y="0"/>
                  </a:moveTo>
                  <a:lnTo>
                    <a:pt x="0" y="0"/>
                  </a:lnTo>
                  <a:lnTo>
                    <a:pt x="1304861" y="0"/>
                  </a:lnTo>
                  <a:close/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267FB3EC-3F6D-8074-1866-BDE22D1E4275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449792" y="8008767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220832"/>
                  </a:moveTo>
                  <a:lnTo>
                    <a:pt x="0" y="0"/>
                  </a:lnTo>
                  <a:lnTo>
                    <a:pt x="0" y="220832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0" name="object 60">
              <a:extLst>
                <a:ext uri="{FF2B5EF4-FFF2-40B4-BE49-F238E27FC236}">
                  <a16:creationId xmlns:a16="http://schemas.microsoft.com/office/drawing/2014/main" id="{239F7EF9-ACDD-A743-16A2-E44F3C5CBA2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73200" y="7728488"/>
              <a:ext cx="0" cy="501650"/>
            </a:xfrm>
            <a:custGeom>
              <a:avLst/>
              <a:gdLst/>
              <a:ahLst/>
              <a:cxnLst/>
              <a:rect l="l" t="t" r="r" b="b"/>
              <a:pathLst>
                <a:path h="501650">
                  <a:moveTo>
                    <a:pt x="0" y="501111"/>
                  </a:moveTo>
                  <a:lnTo>
                    <a:pt x="0" y="0"/>
                  </a:lnTo>
                  <a:lnTo>
                    <a:pt x="0" y="50111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1" name="object 61">
              <a:extLst>
                <a:ext uri="{FF2B5EF4-FFF2-40B4-BE49-F238E27FC236}">
                  <a16:creationId xmlns:a16="http://schemas.microsoft.com/office/drawing/2014/main" id="{633C67E5-0D38-A3A0-E3AD-99B04FD1EF8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80179" y="7816418"/>
              <a:ext cx="413384" cy="413384"/>
            </a:xfrm>
            <a:custGeom>
              <a:avLst/>
              <a:gdLst/>
              <a:ahLst/>
              <a:cxnLst/>
              <a:rect l="l" t="t" r="r" b="b"/>
              <a:pathLst>
                <a:path w="413384" h="413384">
                  <a:moveTo>
                    <a:pt x="413175" y="413181"/>
                  </a:moveTo>
                  <a:lnTo>
                    <a:pt x="0" y="0"/>
                  </a:lnTo>
                  <a:lnTo>
                    <a:pt x="413175" y="413181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2" name="object 62">
              <a:extLst>
                <a:ext uri="{FF2B5EF4-FFF2-40B4-BE49-F238E27FC236}">
                  <a16:creationId xmlns:a16="http://schemas.microsoft.com/office/drawing/2014/main" id="{7A97D2C9-8FDE-1B6C-4395-6E96AA43B96E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279720" y="7927878"/>
              <a:ext cx="302260" cy="302260"/>
            </a:xfrm>
            <a:custGeom>
              <a:avLst/>
              <a:gdLst/>
              <a:ahLst/>
              <a:cxnLst/>
              <a:rect l="l" t="t" r="r" b="b"/>
              <a:pathLst>
                <a:path w="302259" h="302259">
                  <a:moveTo>
                    <a:pt x="0" y="301721"/>
                  </a:moveTo>
                  <a:lnTo>
                    <a:pt x="301721" y="0"/>
                  </a:lnTo>
                  <a:lnTo>
                    <a:pt x="0" y="301721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40706EE0-B826-2A06-8E39-A88AEB7440AE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0" y="7685396"/>
              <a:ext cx="487045" cy="487045"/>
            </a:xfrm>
            <a:custGeom>
              <a:avLst/>
              <a:gdLst/>
              <a:ahLst/>
              <a:cxnLst/>
              <a:rect l="l" t="t" r="r" b="b"/>
              <a:pathLst>
                <a:path w="487045" h="487045">
                  <a:moveTo>
                    <a:pt x="0" y="486446"/>
                  </a:moveTo>
                  <a:lnTo>
                    <a:pt x="486468" y="0"/>
                  </a:lnTo>
                  <a:lnTo>
                    <a:pt x="0" y="48644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4" name="object 64">
              <a:extLst>
                <a:ext uri="{FF2B5EF4-FFF2-40B4-BE49-F238E27FC236}">
                  <a16:creationId xmlns:a16="http://schemas.microsoft.com/office/drawing/2014/main" id="{58552B88-5973-06AB-7395-A8F86678A35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9889" y="7800932"/>
              <a:ext cx="0" cy="429259"/>
            </a:xfrm>
            <a:custGeom>
              <a:avLst/>
              <a:gdLst/>
              <a:ahLst/>
              <a:cxnLst/>
              <a:rect l="l" t="t" r="r" b="b"/>
              <a:pathLst>
                <a:path h="429259">
                  <a:moveTo>
                    <a:pt x="0" y="428666"/>
                  </a:moveTo>
                  <a:lnTo>
                    <a:pt x="0" y="0"/>
                  </a:lnTo>
                  <a:lnTo>
                    <a:pt x="0" y="428666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5" name="object 65">
              <a:extLst>
                <a:ext uri="{FF2B5EF4-FFF2-40B4-BE49-F238E27FC236}">
                  <a16:creationId xmlns:a16="http://schemas.microsoft.com/office/drawing/2014/main" id="{DE1BFF53-2818-2259-85AF-735E4CCAC73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2304565" y="821592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0" y="13670"/>
                  </a:moveTo>
                  <a:lnTo>
                    <a:pt x="13669" y="0"/>
                  </a:lnTo>
                  <a:lnTo>
                    <a:pt x="0" y="1367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A77A0518-148C-EE38-27AE-92CCA03CE868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967098" y="8072921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0" y="156678"/>
                  </a:moveTo>
                  <a:lnTo>
                    <a:pt x="156674" y="0"/>
                  </a:lnTo>
                  <a:lnTo>
                    <a:pt x="0" y="156678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7" name="object 67">
              <a:extLst>
                <a:ext uri="{FF2B5EF4-FFF2-40B4-BE49-F238E27FC236}">
                  <a16:creationId xmlns:a16="http://schemas.microsoft.com/office/drawing/2014/main" id="{99D658E6-5DA8-C45D-9C69-E13FDB84C30C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06136" y="8079838"/>
              <a:ext cx="149860" cy="149860"/>
            </a:xfrm>
            <a:custGeom>
              <a:avLst/>
              <a:gdLst/>
              <a:ahLst/>
              <a:cxnLst/>
              <a:rect l="l" t="t" r="r" b="b"/>
              <a:pathLst>
                <a:path w="149860" h="149859">
                  <a:moveTo>
                    <a:pt x="149758" y="149762"/>
                  </a:moveTo>
                  <a:lnTo>
                    <a:pt x="0" y="0"/>
                  </a:lnTo>
                  <a:lnTo>
                    <a:pt x="149758" y="149762"/>
                  </a:lnTo>
                </a:path>
              </a:pathLst>
            </a:custGeom>
            <a:ln w="9359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BC1157B0-5F5A-2C8E-8897-3012691B9F8A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437362" y="8182299"/>
              <a:ext cx="0" cy="47625"/>
            </a:xfrm>
            <a:custGeom>
              <a:avLst/>
              <a:gdLst/>
              <a:ahLst/>
              <a:cxnLst/>
              <a:rect l="l" t="t" r="r" b="b"/>
              <a:pathLst>
                <a:path h="47625">
                  <a:moveTo>
                    <a:pt x="0" y="47300"/>
                  </a:moveTo>
                  <a:lnTo>
                    <a:pt x="0" y="0"/>
                  </a:lnTo>
                  <a:lnTo>
                    <a:pt x="0" y="47300"/>
                  </a:lnTo>
                </a:path>
              </a:pathLst>
            </a:custGeom>
            <a:ln w="9448">
              <a:solidFill>
                <a:srgbClr val="71BC68"/>
              </a:solidFill>
            </a:ln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DA981615-F58B-A314-3781-44BD9BD923DC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0492" y="7376985"/>
              <a:ext cx="3075305" cy="716280"/>
            </a:xfrm>
            <a:custGeom>
              <a:avLst/>
              <a:gdLst/>
              <a:ahLst/>
              <a:cxnLst/>
              <a:rect l="l" t="t" r="r" b="b"/>
              <a:pathLst>
                <a:path w="3075305" h="716279">
                  <a:moveTo>
                    <a:pt x="31064" y="12674"/>
                  </a:moveTo>
                  <a:lnTo>
                    <a:pt x="25107" y="6705"/>
                  </a:lnTo>
                  <a:lnTo>
                    <a:pt x="10375" y="6705"/>
                  </a:lnTo>
                  <a:lnTo>
                    <a:pt x="4419" y="12674"/>
                  </a:lnTo>
                  <a:lnTo>
                    <a:pt x="4419" y="27393"/>
                  </a:lnTo>
                  <a:lnTo>
                    <a:pt x="10375" y="33362"/>
                  </a:lnTo>
                  <a:lnTo>
                    <a:pt x="17741" y="33362"/>
                  </a:lnTo>
                  <a:lnTo>
                    <a:pt x="25107" y="33362"/>
                  </a:lnTo>
                  <a:lnTo>
                    <a:pt x="31064" y="27393"/>
                  </a:lnTo>
                  <a:lnTo>
                    <a:pt x="31064" y="12674"/>
                  </a:lnTo>
                  <a:close/>
                </a:path>
                <a:path w="3075305" h="716279">
                  <a:moveTo>
                    <a:pt x="38252" y="359143"/>
                  </a:moveTo>
                  <a:lnTo>
                    <a:pt x="36766" y="351802"/>
                  </a:lnTo>
                  <a:lnTo>
                    <a:pt x="32727" y="345821"/>
                  </a:lnTo>
                  <a:lnTo>
                    <a:pt x="26720" y="341782"/>
                  </a:lnTo>
                  <a:lnTo>
                    <a:pt x="19380" y="340296"/>
                  </a:lnTo>
                  <a:lnTo>
                    <a:pt x="12039" y="341782"/>
                  </a:lnTo>
                  <a:lnTo>
                    <a:pt x="6045" y="345821"/>
                  </a:lnTo>
                  <a:lnTo>
                    <a:pt x="1993" y="351802"/>
                  </a:lnTo>
                  <a:lnTo>
                    <a:pt x="508" y="359143"/>
                  </a:lnTo>
                  <a:lnTo>
                    <a:pt x="1993" y="366496"/>
                  </a:lnTo>
                  <a:lnTo>
                    <a:pt x="6045" y="372491"/>
                  </a:lnTo>
                  <a:lnTo>
                    <a:pt x="12039" y="376542"/>
                  </a:lnTo>
                  <a:lnTo>
                    <a:pt x="19380" y="378015"/>
                  </a:lnTo>
                  <a:lnTo>
                    <a:pt x="26720" y="376542"/>
                  </a:lnTo>
                  <a:lnTo>
                    <a:pt x="32727" y="372491"/>
                  </a:lnTo>
                  <a:lnTo>
                    <a:pt x="36766" y="366496"/>
                  </a:lnTo>
                  <a:lnTo>
                    <a:pt x="38252" y="359143"/>
                  </a:lnTo>
                  <a:close/>
                </a:path>
                <a:path w="3075305" h="716279">
                  <a:moveTo>
                    <a:pt x="38785" y="696607"/>
                  </a:moveTo>
                  <a:lnTo>
                    <a:pt x="37261" y="689063"/>
                  </a:lnTo>
                  <a:lnTo>
                    <a:pt x="33096" y="682904"/>
                  </a:lnTo>
                  <a:lnTo>
                    <a:pt x="26936" y="678738"/>
                  </a:lnTo>
                  <a:lnTo>
                    <a:pt x="19392" y="677214"/>
                  </a:lnTo>
                  <a:lnTo>
                    <a:pt x="11849" y="678738"/>
                  </a:lnTo>
                  <a:lnTo>
                    <a:pt x="5676" y="682904"/>
                  </a:lnTo>
                  <a:lnTo>
                    <a:pt x="1524" y="689063"/>
                  </a:lnTo>
                  <a:lnTo>
                    <a:pt x="0" y="696607"/>
                  </a:lnTo>
                  <a:lnTo>
                    <a:pt x="1524" y="704164"/>
                  </a:lnTo>
                  <a:lnTo>
                    <a:pt x="5676" y="710336"/>
                  </a:lnTo>
                  <a:lnTo>
                    <a:pt x="11849" y="714489"/>
                  </a:lnTo>
                  <a:lnTo>
                    <a:pt x="19392" y="716013"/>
                  </a:lnTo>
                  <a:lnTo>
                    <a:pt x="26936" y="714489"/>
                  </a:lnTo>
                  <a:lnTo>
                    <a:pt x="33096" y="710336"/>
                  </a:lnTo>
                  <a:lnTo>
                    <a:pt x="37261" y="704164"/>
                  </a:lnTo>
                  <a:lnTo>
                    <a:pt x="38785" y="696607"/>
                  </a:lnTo>
                  <a:close/>
                </a:path>
                <a:path w="3075305" h="716279">
                  <a:moveTo>
                    <a:pt x="374675" y="353923"/>
                  </a:moveTo>
                  <a:lnTo>
                    <a:pt x="372376" y="349262"/>
                  </a:lnTo>
                  <a:lnTo>
                    <a:pt x="368782" y="346011"/>
                  </a:lnTo>
                  <a:lnTo>
                    <a:pt x="365340" y="342468"/>
                  </a:lnTo>
                  <a:lnTo>
                    <a:pt x="360553" y="340245"/>
                  </a:lnTo>
                  <a:lnTo>
                    <a:pt x="355231" y="340245"/>
                  </a:lnTo>
                  <a:lnTo>
                    <a:pt x="347865" y="341731"/>
                  </a:lnTo>
                  <a:lnTo>
                    <a:pt x="341845" y="345782"/>
                  </a:lnTo>
                  <a:lnTo>
                    <a:pt x="337807" y="351790"/>
                  </a:lnTo>
                  <a:lnTo>
                    <a:pt x="336321" y="359156"/>
                  </a:lnTo>
                  <a:lnTo>
                    <a:pt x="337807" y="366509"/>
                  </a:lnTo>
                  <a:lnTo>
                    <a:pt x="341845" y="372516"/>
                  </a:lnTo>
                  <a:lnTo>
                    <a:pt x="347865" y="376567"/>
                  </a:lnTo>
                  <a:lnTo>
                    <a:pt x="355231" y="378053"/>
                  </a:lnTo>
                  <a:lnTo>
                    <a:pt x="360540" y="378053"/>
                  </a:lnTo>
                  <a:lnTo>
                    <a:pt x="365328" y="375856"/>
                  </a:lnTo>
                  <a:lnTo>
                    <a:pt x="368769" y="372325"/>
                  </a:lnTo>
                  <a:lnTo>
                    <a:pt x="372364" y="369062"/>
                  </a:lnTo>
                  <a:lnTo>
                    <a:pt x="374675" y="364401"/>
                  </a:lnTo>
                  <a:lnTo>
                    <a:pt x="374675" y="353923"/>
                  </a:lnTo>
                  <a:close/>
                </a:path>
                <a:path w="3075305" h="716279">
                  <a:moveTo>
                    <a:pt x="710171" y="11277"/>
                  </a:moveTo>
                  <a:lnTo>
                    <a:pt x="703084" y="4191"/>
                  </a:lnTo>
                  <a:lnTo>
                    <a:pt x="685596" y="4191"/>
                  </a:lnTo>
                  <a:lnTo>
                    <a:pt x="678497" y="11277"/>
                  </a:lnTo>
                  <a:lnTo>
                    <a:pt x="678497" y="28790"/>
                  </a:lnTo>
                  <a:lnTo>
                    <a:pt x="685596" y="35877"/>
                  </a:lnTo>
                  <a:lnTo>
                    <a:pt x="694334" y="35877"/>
                  </a:lnTo>
                  <a:lnTo>
                    <a:pt x="703084" y="35877"/>
                  </a:lnTo>
                  <a:lnTo>
                    <a:pt x="710171" y="28790"/>
                  </a:lnTo>
                  <a:lnTo>
                    <a:pt x="710171" y="11277"/>
                  </a:lnTo>
                  <a:close/>
                </a:path>
                <a:path w="3075305" h="716279">
                  <a:moveTo>
                    <a:pt x="711860" y="686955"/>
                  </a:moveTo>
                  <a:lnTo>
                    <a:pt x="703999" y="679107"/>
                  </a:lnTo>
                  <a:lnTo>
                    <a:pt x="691730" y="679107"/>
                  </a:lnTo>
                  <a:lnTo>
                    <a:pt x="689267" y="679716"/>
                  </a:lnTo>
                  <a:lnTo>
                    <a:pt x="687044" y="680745"/>
                  </a:lnTo>
                  <a:lnTo>
                    <a:pt x="683133" y="682294"/>
                  </a:lnTo>
                  <a:lnTo>
                    <a:pt x="680021" y="685393"/>
                  </a:lnTo>
                  <a:lnTo>
                    <a:pt x="678459" y="689305"/>
                  </a:lnTo>
                  <a:lnTo>
                    <a:pt x="677430" y="691540"/>
                  </a:lnTo>
                  <a:lnTo>
                    <a:pt x="676821" y="694004"/>
                  </a:lnTo>
                  <a:lnTo>
                    <a:pt x="676821" y="706297"/>
                  </a:lnTo>
                  <a:lnTo>
                    <a:pt x="684669" y="714146"/>
                  </a:lnTo>
                  <a:lnTo>
                    <a:pt x="694334" y="714146"/>
                  </a:lnTo>
                  <a:lnTo>
                    <a:pt x="703999" y="714146"/>
                  </a:lnTo>
                  <a:lnTo>
                    <a:pt x="711860" y="706297"/>
                  </a:lnTo>
                  <a:lnTo>
                    <a:pt x="711860" y="686955"/>
                  </a:lnTo>
                  <a:close/>
                </a:path>
                <a:path w="3075305" h="716279">
                  <a:moveTo>
                    <a:pt x="1047127" y="10655"/>
                  </a:moveTo>
                  <a:lnTo>
                    <a:pt x="1039533" y="3060"/>
                  </a:lnTo>
                  <a:lnTo>
                    <a:pt x="1020787" y="3060"/>
                  </a:lnTo>
                  <a:lnTo>
                    <a:pt x="1013193" y="10655"/>
                  </a:lnTo>
                  <a:lnTo>
                    <a:pt x="1013193" y="29387"/>
                  </a:lnTo>
                  <a:lnTo>
                    <a:pt x="1020787" y="36982"/>
                  </a:lnTo>
                  <a:lnTo>
                    <a:pt x="1030160" y="36982"/>
                  </a:lnTo>
                  <a:lnTo>
                    <a:pt x="1039533" y="36982"/>
                  </a:lnTo>
                  <a:lnTo>
                    <a:pt x="1047127" y="29387"/>
                  </a:lnTo>
                  <a:lnTo>
                    <a:pt x="1047127" y="10655"/>
                  </a:lnTo>
                  <a:close/>
                </a:path>
                <a:path w="3075305" h="716279">
                  <a:moveTo>
                    <a:pt x="1048550" y="357505"/>
                  </a:moveTo>
                  <a:lnTo>
                    <a:pt x="1047102" y="350342"/>
                  </a:lnTo>
                  <a:lnTo>
                    <a:pt x="1043165" y="344500"/>
                  </a:lnTo>
                  <a:lnTo>
                    <a:pt x="1037310" y="340563"/>
                  </a:lnTo>
                  <a:lnTo>
                    <a:pt x="1030160" y="339128"/>
                  </a:lnTo>
                  <a:lnTo>
                    <a:pt x="1023010" y="340563"/>
                  </a:lnTo>
                  <a:lnTo>
                    <a:pt x="1017155" y="344500"/>
                  </a:lnTo>
                  <a:lnTo>
                    <a:pt x="1013218" y="350342"/>
                  </a:lnTo>
                  <a:lnTo>
                    <a:pt x="1011770" y="357505"/>
                  </a:lnTo>
                  <a:lnTo>
                    <a:pt x="1013218" y="364667"/>
                  </a:lnTo>
                  <a:lnTo>
                    <a:pt x="1017155" y="370509"/>
                  </a:lnTo>
                  <a:lnTo>
                    <a:pt x="1023010" y="374446"/>
                  </a:lnTo>
                  <a:lnTo>
                    <a:pt x="1030160" y="375894"/>
                  </a:lnTo>
                  <a:lnTo>
                    <a:pt x="1037310" y="374446"/>
                  </a:lnTo>
                  <a:lnTo>
                    <a:pt x="1043165" y="370509"/>
                  </a:lnTo>
                  <a:lnTo>
                    <a:pt x="1047102" y="364667"/>
                  </a:lnTo>
                  <a:lnTo>
                    <a:pt x="1048550" y="357505"/>
                  </a:lnTo>
                  <a:close/>
                </a:path>
                <a:path w="3075305" h="716279">
                  <a:moveTo>
                    <a:pt x="1382674" y="11734"/>
                  </a:moveTo>
                  <a:lnTo>
                    <a:pt x="1375943" y="5003"/>
                  </a:lnTo>
                  <a:lnTo>
                    <a:pt x="1359344" y="5003"/>
                  </a:lnTo>
                  <a:lnTo>
                    <a:pt x="1352626" y="11734"/>
                  </a:lnTo>
                  <a:lnTo>
                    <a:pt x="1352626" y="28333"/>
                  </a:lnTo>
                  <a:lnTo>
                    <a:pt x="1359344" y="35052"/>
                  </a:lnTo>
                  <a:lnTo>
                    <a:pt x="1367650" y="35052"/>
                  </a:lnTo>
                  <a:lnTo>
                    <a:pt x="1375943" y="35052"/>
                  </a:lnTo>
                  <a:lnTo>
                    <a:pt x="1382674" y="28333"/>
                  </a:lnTo>
                  <a:lnTo>
                    <a:pt x="1382674" y="11734"/>
                  </a:lnTo>
                  <a:close/>
                </a:path>
                <a:path w="3075305" h="716279">
                  <a:moveTo>
                    <a:pt x="1386547" y="696620"/>
                  </a:moveTo>
                  <a:lnTo>
                    <a:pt x="1385062" y="689254"/>
                  </a:lnTo>
                  <a:lnTo>
                    <a:pt x="1381010" y="683260"/>
                  </a:lnTo>
                  <a:lnTo>
                    <a:pt x="1375003" y="679208"/>
                  </a:lnTo>
                  <a:lnTo>
                    <a:pt x="1367650" y="677735"/>
                  </a:lnTo>
                  <a:lnTo>
                    <a:pt x="1360297" y="679208"/>
                  </a:lnTo>
                  <a:lnTo>
                    <a:pt x="1354289" y="683260"/>
                  </a:lnTo>
                  <a:lnTo>
                    <a:pt x="1350238" y="689254"/>
                  </a:lnTo>
                  <a:lnTo>
                    <a:pt x="1348752" y="696620"/>
                  </a:lnTo>
                  <a:lnTo>
                    <a:pt x="1350238" y="703973"/>
                  </a:lnTo>
                  <a:lnTo>
                    <a:pt x="1354289" y="709980"/>
                  </a:lnTo>
                  <a:lnTo>
                    <a:pt x="1360297" y="714032"/>
                  </a:lnTo>
                  <a:lnTo>
                    <a:pt x="1367650" y="715518"/>
                  </a:lnTo>
                  <a:lnTo>
                    <a:pt x="1375003" y="714032"/>
                  </a:lnTo>
                  <a:lnTo>
                    <a:pt x="1381010" y="709980"/>
                  </a:lnTo>
                  <a:lnTo>
                    <a:pt x="1385062" y="703973"/>
                  </a:lnTo>
                  <a:lnTo>
                    <a:pt x="1386547" y="696620"/>
                  </a:lnTo>
                  <a:close/>
                </a:path>
                <a:path w="3075305" h="716279">
                  <a:moveTo>
                    <a:pt x="1387081" y="347687"/>
                  </a:moveTo>
                  <a:lnTo>
                    <a:pt x="1379105" y="339737"/>
                  </a:lnTo>
                  <a:lnTo>
                    <a:pt x="1359471" y="339737"/>
                  </a:lnTo>
                  <a:lnTo>
                    <a:pt x="1351495" y="347687"/>
                  </a:lnTo>
                  <a:lnTo>
                    <a:pt x="1351495" y="359079"/>
                  </a:lnTo>
                  <a:lnTo>
                    <a:pt x="1351762" y="360578"/>
                  </a:lnTo>
                  <a:lnTo>
                    <a:pt x="1352156" y="362013"/>
                  </a:lnTo>
                  <a:lnTo>
                    <a:pt x="1353515" y="370281"/>
                  </a:lnTo>
                  <a:lnTo>
                    <a:pt x="1360652" y="376580"/>
                  </a:lnTo>
                  <a:lnTo>
                    <a:pt x="1369288" y="376580"/>
                  </a:lnTo>
                  <a:lnTo>
                    <a:pt x="1377924" y="376580"/>
                  </a:lnTo>
                  <a:lnTo>
                    <a:pt x="1385049" y="370281"/>
                  </a:lnTo>
                  <a:lnTo>
                    <a:pt x="1386420" y="362013"/>
                  </a:lnTo>
                  <a:lnTo>
                    <a:pt x="1386814" y="360578"/>
                  </a:lnTo>
                  <a:lnTo>
                    <a:pt x="1387081" y="359079"/>
                  </a:lnTo>
                  <a:lnTo>
                    <a:pt x="1387081" y="347687"/>
                  </a:lnTo>
                  <a:close/>
                </a:path>
                <a:path w="3075305" h="716279">
                  <a:moveTo>
                    <a:pt x="1719376" y="688009"/>
                  </a:moveTo>
                  <a:lnTo>
                    <a:pt x="1713738" y="682371"/>
                  </a:lnTo>
                  <a:lnTo>
                    <a:pt x="1706765" y="682371"/>
                  </a:lnTo>
                  <a:lnTo>
                    <a:pt x="1699806" y="682371"/>
                  </a:lnTo>
                  <a:lnTo>
                    <a:pt x="1694154" y="688009"/>
                  </a:lnTo>
                  <a:lnTo>
                    <a:pt x="1694154" y="701941"/>
                  </a:lnTo>
                  <a:lnTo>
                    <a:pt x="1699806" y="707580"/>
                  </a:lnTo>
                  <a:lnTo>
                    <a:pt x="1713738" y="707580"/>
                  </a:lnTo>
                  <a:lnTo>
                    <a:pt x="1719376" y="701941"/>
                  </a:lnTo>
                  <a:lnTo>
                    <a:pt x="1719376" y="688009"/>
                  </a:lnTo>
                  <a:close/>
                </a:path>
                <a:path w="3075305" h="716279">
                  <a:moveTo>
                    <a:pt x="1723212" y="354393"/>
                  </a:moveTo>
                  <a:lnTo>
                    <a:pt x="1721167" y="350151"/>
                  </a:lnTo>
                  <a:lnTo>
                    <a:pt x="1717954" y="347154"/>
                  </a:lnTo>
                  <a:lnTo>
                    <a:pt x="1715160" y="344144"/>
                  </a:lnTo>
                  <a:lnTo>
                    <a:pt x="1711198" y="342226"/>
                  </a:lnTo>
                  <a:lnTo>
                    <a:pt x="1702333" y="342226"/>
                  </a:lnTo>
                  <a:lnTo>
                    <a:pt x="1698371" y="344144"/>
                  </a:lnTo>
                  <a:lnTo>
                    <a:pt x="1695564" y="347154"/>
                  </a:lnTo>
                  <a:lnTo>
                    <a:pt x="1693100" y="349465"/>
                  </a:lnTo>
                  <a:lnTo>
                    <a:pt x="1691322" y="352488"/>
                  </a:lnTo>
                  <a:lnTo>
                    <a:pt x="1690408" y="356984"/>
                  </a:lnTo>
                  <a:lnTo>
                    <a:pt x="1690268" y="358038"/>
                  </a:lnTo>
                  <a:lnTo>
                    <a:pt x="1690268" y="360248"/>
                  </a:lnTo>
                  <a:lnTo>
                    <a:pt x="1690408" y="361315"/>
                  </a:lnTo>
                  <a:lnTo>
                    <a:pt x="1690636" y="362356"/>
                  </a:lnTo>
                  <a:lnTo>
                    <a:pt x="1692122" y="369912"/>
                  </a:lnTo>
                  <a:lnTo>
                    <a:pt x="1698777" y="375602"/>
                  </a:lnTo>
                  <a:lnTo>
                    <a:pt x="1715846" y="375602"/>
                  </a:lnTo>
                  <a:lnTo>
                    <a:pt x="1723212" y="368249"/>
                  </a:lnTo>
                  <a:lnTo>
                    <a:pt x="1723212" y="354393"/>
                  </a:lnTo>
                  <a:close/>
                </a:path>
                <a:path w="3075305" h="716279">
                  <a:moveTo>
                    <a:pt x="2059076" y="349300"/>
                  </a:moveTo>
                  <a:lnTo>
                    <a:pt x="2052421" y="342658"/>
                  </a:lnTo>
                  <a:lnTo>
                    <a:pt x="2044230" y="342658"/>
                  </a:lnTo>
                  <a:lnTo>
                    <a:pt x="2043557" y="342633"/>
                  </a:lnTo>
                  <a:lnTo>
                    <a:pt x="2043099" y="342531"/>
                  </a:lnTo>
                  <a:lnTo>
                    <a:pt x="2034336" y="342531"/>
                  </a:lnTo>
                  <a:lnTo>
                    <a:pt x="2027643" y="349224"/>
                  </a:lnTo>
                  <a:lnTo>
                    <a:pt x="2027643" y="363347"/>
                  </a:lnTo>
                  <a:lnTo>
                    <a:pt x="2031034" y="368376"/>
                  </a:lnTo>
                  <a:lnTo>
                    <a:pt x="2035924" y="370814"/>
                  </a:lnTo>
                  <a:lnTo>
                    <a:pt x="2038273" y="372491"/>
                  </a:lnTo>
                  <a:lnTo>
                    <a:pt x="2041131" y="373507"/>
                  </a:lnTo>
                  <a:lnTo>
                    <a:pt x="2051164" y="373507"/>
                  </a:lnTo>
                  <a:lnTo>
                    <a:pt x="2056968" y="368579"/>
                  </a:lnTo>
                  <a:lnTo>
                    <a:pt x="2058301" y="362026"/>
                  </a:lnTo>
                  <a:lnTo>
                    <a:pt x="2058758" y="360591"/>
                  </a:lnTo>
                  <a:lnTo>
                    <a:pt x="2059076" y="359092"/>
                  </a:lnTo>
                  <a:lnTo>
                    <a:pt x="2059076" y="349300"/>
                  </a:lnTo>
                  <a:close/>
                </a:path>
                <a:path w="3075305" h="716279">
                  <a:moveTo>
                    <a:pt x="2061083" y="694969"/>
                  </a:moveTo>
                  <a:lnTo>
                    <a:pt x="2059635" y="687781"/>
                  </a:lnTo>
                  <a:lnTo>
                    <a:pt x="2055672" y="681913"/>
                  </a:lnTo>
                  <a:lnTo>
                    <a:pt x="2049805" y="677964"/>
                  </a:lnTo>
                  <a:lnTo>
                    <a:pt x="2042604" y="676503"/>
                  </a:lnTo>
                  <a:lnTo>
                    <a:pt x="2035416" y="677964"/>
                  </a:lnTo>
                  <a:lnTo>
                    <a:pt x="2029548" y="681913"/>
                  </a:lnTo>
                  <a:lnTo>
                    <a:pt x="2025586" y="687781"/>
                  </a:lnTo>
                  <a:lnTo>
                    <a:pt x="2024126" y="694969"/>
                  </a:lnTo>
                  <a:lnTo>
                    <a:pt x="2025586" y="702157"/>
                  </a:lnTo>
                  <a:lnTo>
                    <a:pt x="2029548" y="708037"/>
                  </a:lnTo>
                  <a:lnTo>
                    <a:pt x="2035416" y="711987"/>
                  </a:lnTo>
                  <a:lnTo>
                    <a:pt x="2042604" y="713435"/>
                  </a:lnTo>
                  <a:lnTo>
                    <a:pt x="2049805" y="711987"/>
                  </a:lnTo>
                  <a:lnTo>
                    <a:pt x="2055672" y="708037"/>
                  </a:lnTo>
                  <a:lnTo>
                    <a:pt x="2059635" y="702157"/>
                  </a:lnTo>
                  <a:lnTo>
                    <a:pt x="2061083" y="694969"/>
                  </a:lnTo>
                  <a:close/>
                </a:path>
                <a:path w="3075305" h="716279">
                  <a:moveTo>
                    <a:pt x="2061845" y="11252"/>
                  </a:moveTo>
                  <a:lnTo>
                    <a:pt x="2055393" y="4051"/>
                  </a:lnTo>
                  <a:lnTo>
                    <a:pt x="2046998" y="2705"/>
                  </a:lnTo>
                  <a:lnTo>
                    <a:pt x="2045576" y="2349"/>
                  </a:lnTo>
                  <a:lnTo>
                    <a:pt x="2044128" y="2108"/>
                  </a:lnTo>
                  <a:lnTo>
                    <a:pt x="2032711" y="2108"/>
                  </a:lnTo>
                  <a:lnTo>
                    <a:pt x="2024684" y="10134"/>
                  </a:lnTo>
                  <a:lnTo>
                    <a:pt x="2024684" y="29921"/>
                  </a:lnTo>
                  <a:lnTo>
                    <a:pt x="2032711" y="37947"/>
                  </a:lnTo>
                  <a:lnTo>
                    <a:pt x="2042604" y="37947"/>
                  </a:lnTo>
                  <a:lnTo>
                    <a:pt x="2044103" y="37947"/>
                  </a:lnTo>
                  <a:lnTo>
                    <a:pt x="2045550" y="37706"/>
                  </a:lnTo>
                  <a:lnTo>
                    <a:pt x="2046947" y="37350"/>
                  </a:lnTo>
                  <a:lnTo>
                    <a:pt x="2055368" y="36042"/>
                  </a:lnTo>
                  <a:lnTo>
                    <a:pt x="2061845" y="28829"/>
                  </a:lnTo>
                  <a:lnTo>
                    <a:pt x="2061845" y="11252"/>
                  </a:lnTo>
                  <a:close/>
                </a:path>
                <a:path w="3075305" h="716279">
                  <a:moveTo>
                    <a:pt x="2398014" y="686727"/>
                  </a:moveTo>
                  <a:lnTo>
                    <a:pt x="2389987" y="678700"/>
                  </a:lnTo>
                  <a:lnTo>
                    <a:pt x="2370175" y="678700"/>
                  </a:lnTo>
                  <a:lnTo>
                    <a:pt x="2362149" y="686727"/>
                  </a:lnTo>
                  <a:lnTo>
                    <a:pt x="2362149" y="706526"/>
                  </a:lnTo>
                  <a:lnTo>
                    <a:pt x="2370175" y="714552"/>
                  </a:lnTo>
                  <a:lnTo>
                    <a:pt x="2380081" y="714552"/>
                  </a:lnTo>
                  <a:lnTo>
                    <a:pt x="2389987" y="714552"/>
                  </a:lnTo>
                  <a:lnTo>
                    <a:pt x="2398014" y="706526"/>
                  </a:lnTo>
                  <a:lnTo>
                    <a:pt x="2398014" y="686727"/>
                  </a:lnTo>
                  <a:close/>
                </a:path>
                <a:path w="3075305" h="716279">
                  <a:moveTo>
                    <a:pt x="2401760" y="20027"/>
                  </a:moveTo>
                  <a:lnTo>
                    <a:pt x="2400185" y="12230"/>
                  </a:lnTo>
                  <a:lnTo>
                    <a:pt x="2395893" y="5867"/>
                  </a:lnTo>
                  <a:lnTo>
                    <a:pt x="2389517" y="1574"/>
                  </a:lnTo>
                  <a:lnTo>
                    <a:pt x="2381720" y="0"/>
                  </a:lnTo>
                  <a:lnTo>
                    <a:pt x="2378506" y="0"/>
                  </a:lnTo>
                  <a:lnTo>
                    <a:pt x="2375522" y="825"/>
                  </a:lnTo>
                  <a:lnTo>
                    <a:pt x="2372830" y="2159"/>
                  </a:lnTo>
                  <a:lnTo>
                    <a:pt x="2365768" y="5041"/>
                  </a:lnTo>
                  <a:lnTo>
                    <a:pt x="2360765" y="11950"/>
                  </a:lnTo>
                  <a:lnTo>
                    <a:pt x="2360765" y="28143"/>
                  </a:lnTo>
                  <a:lnTo>
                    <a:pt x="2365768" y="35052"/>
                  </a:lnTo>
                  <a:lnTo>
                    <a:pt x="2372868" y="37909"/>
                  </a:lnTo>
                  <a:lnTo>
                    <a:pt x="2375547" y="39243"/>
                  </a:lnTo>
                  <a:lnTo>
                    <a:pt x="2378519" y="40055"/>
                  </a:lnTo>
                  <a:lnTo>
                    <a:pt x="2381720" y="40055"/>
                  </a:lnTo>
                  <a:lnTo>
                    <a:pt x="2389517" y="38481"/>
                  </a:lnTo>
                  <a:lnTo>
                    <a:pt x="2395893" y="34188"/>
                  </a:lnTo>
                  <a:lnTo>
                    <a:pt x="2400185" y="27825"/>
                  </a:lnTo>
                  <a:lnTo>
                    <a:pt x="2401760" y="20027"/>
                  </a:lnTo>
                  <a:close/>
                </a:path>
                <a:path w="3075305" h="716279">
                  <a:moveTo>
                    <a:pt x="2731757" y="351294"/>
                  </a:moveTo>
                  <a:lnTo>
                    <a:pt x="2725407" y="344919"/>
                  </a:lnTo>
                  <a:lnTo>
                    <a:pt x="2709684" y="344919"/>
                  </a:lnTo>
                  <a:lnTo>
                    <a:pt x="2703334" y="351294"/>
                  </a:lnTo>
                  <a:lnTo>
                    <a:pt x="2703334" y="367004"/>
                  </a:lnTo>
                  <a:lnTo>
                    <a:pt x="2709684" y="373367"/>
                  </a:lnTo>
                  <a:lnTo>
                    <a:pt x="2717546" y="373367"/>
                  </a:lnTo>
                  <a:lnTo>
                    <a:pt x="2725407" y="373367"/>
                  </a:lnTo>
                  <a:lnTo>
                    <a:pt x="2731757" y="367004"/>
                  </a:lnTo>
                  <a:lnTo>
                    <a:pt x="2731757" y="351294"/>
                  </a:lnTo>
                  <a:close/>
                </a:path>
                <a:path w="3075305" h="716279">
                  <a:moveTo>
                    <a:pt x="2732557" y="686689"/>
                  </a:moveTo>
                  <a:lnTo>
                    <a:pt x="2725839" y="679958"/>
                  </a:lnTo>
                  <a:lnTo>
                    <a:pt x="2709253" y="679958"/>
                  </a:lnTo>
                  <a:lnTo>
                    <a:pt x="2702534" y="686689"/>
                  </a:lnTo>
                  <a:lnTo>
                    <a:pt x="2702534" y="703275"/>
                  </a:lnTo>
                  <a:lnTo>
                    <a:pt x="2709253" y="709993"/>
                  </a:lnTo>
                  <a:lnTo>
                    <a:pt x="2717546" y="709993"/>
                  </a:lnTo>
                  <a:lnTo>
                    <a:pt x="2725839" y="709993"/>
                  </a:lnTo>
                  <a:lnTo>
                    <a:pt x="2732557" y="703275"/>
                  </a:lnTo>
                  <a:lnTo>
                    <a:pt x="2732557" y="686689"/>
                  </a:lnTo>
                  <a:close/>
                </a:path>
                <a:path w="3075305" h="716279">
                  <a:moveTo>
                    <a:pt x="2737091" y="10147"/>
                  </a:moveTo>
                  <a:lnTo>
                    <a:pt x="2729077" y="2146"/>
                  </a:lnTo>
                  <a:lnTo>
                    <a:pt x="2709303" y="2146"/>
                  </a:lnTo>
                  <a:lnTo>
                    <a:pt x="2701302" y="10147"/>
                  </a:lnTo>
                  <a:lnTo>
                    <a:pt x="2701302" y="29921"/>
                  </a:lnTo>
                  <a:lnTo>
                    <a:pt x="2709303" y="37922"/>
                  </a:lnTo>
                  <a:lnTo>
                    <a:pt x="2719197" y="37922"/>
                  </a:lnTo>
                  <a:lnTo>
                    <a:pt x="2729077" y="37922"/>
                  </a:lnTo>
                  <a:lnTo>
                    <a:pt x="2737091" y="29921"/>
                  </a:lnTo>
                  <a:lnTo>
                    <a:pt x="2737091" y="10147"/>
                  </a:lnTo>
                  <a:close/>
                </a:path>
                <a:path w="3075305" h="716279">
                  <a:moveTo>
                    <a:pt x="3071838" y="349148"/>
                  </a:moveTo>
                  <a:lnTo>
                    <a:pt x="3065056" y="342366"/>
                  </a:lnTo>
                  <a:lnTo>
                    <a:pt x="3056686" y="342366"/>
                  </a:lnTo>
                  <a:lnTo>
                    <a:pt x="3048317" y="342366"/>
                  </a:lnTo>
                  <a:lnTo>
                    <a:pt x="3041535" y="349148"/>
                  </a:lnTo>
                  <a:lnTo>
                    <a:pt x="3041535" y="365874"/>
                  </a:lnTo>
                  <a:lnTo>
                    <a:pt x="3048317" y="372656"/>
                  </a:lnTo>
                  <a:lnTo>
                    <a:pt x="3065056" y="372656"/>
                  </a:lnTo>
                  <a:lnTo>
                    <a:pt x="3071838" y="365874"/>
                  </a:lnTo>
                  <a:lnTo>
                    <a:pt x="3071838" y="349148"/>
                  </a:lnTo>
                  <a:close/>
                </a:path>
                <a:path w="3075305" h="716279">
                  <a:moveTo>
                    <a:pt x="3075000" y="20027"/>
                  </a:moveTo>
                  <a:lnTo>
                    <a:pt x="3073552" y="12903"/>
                  </a:lnTo>
                  <a:lnTo>
                    <a:pt x="3069628" y="7086"/>
                  </a:lnTo>
                  <a:lnTo>
                    <a:pt x="3063811" y="3162"/>
                  </a:lnTo>
                  <a:lnTo>
                    <a:pt x="3056686" y="1714"/>
                  </a:lnTo>
                  <a:lnTo>
                    <a:pt x="3049549" y="3162"/>
                  </a:lnTo>
                  <a:lnTo>
                    <a:pt x="3043732" y="7086"/>
                  </a:lnTo>
                  <a:lnTo>
                    <a:pt x="3039808" y="12903"/>
                  </a:lnTo>
                  <a:lnTo>
                    <a:pt x="3038373" y="20027"/>
                  </a:lnTo>
                  <a:lnTo>
                    <a:pt x="3039808" y="27165"/>
                  </a:lnTo>
                  <a:lnTo>
                    <a:pt x="3043732" y="32981"/>
                  </a:lnTo>
                  <a:lnTo>
                    <a:pt x="3049549" y="36906"/>
                  </a:lnTo>
                  <a:lnTo>
                    <a:pt x="3056686" y="38341"/>
                  </a:lnTo>
                  <a:lnTo>
                    <a:pt x="3063811" y="36906"/>
                  </a:lnTo>
                  <a:lnTo>
                    <a:pt x="3069628" y="32981"/>
                  </a:lnTo>
                  <a:lnTo>
                    <a:pt x="3073552" y="27165"/>
                  </a:lnTo>
                  <a:lnTo>
                    <a:pt x="3075000" y="20027"/>
                  </a:lnTo>
                  <a:close/>
                </a:path>
              </a:pathLst>
            </a:custGeom>
            <a:solidFill>
              <a:srgbClr val="71BC68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 lang="fr-CA" noProof="0" dirty="0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69BC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69BC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44D07F0C07B540BF2842007696F3C0" ma:contentTypeVersion="19" ma:contentTypeDescription="Crée un document." ma:contentTypeScope="" ma:versionID="691ec5e8f2818e24e6d1f3f5db3543cf">
  <xsd:schema xmlns:xsd="http://www.w3.org/2001/XMLSchema" xmlns:xs="http://www.w3.org/2001/XMLSchema" xmlns:p="http://schemas.microsoft.com/office/2006/metadata/properties" xmlns:ns2="38091142-9d8d-4cbc-813d-8da43d16b756" xmlns:ns3="d492575c-491f-4227-8db1-fd1452c9e931" targetNamespace="http://schemas.microsoft.com/office/2006/metadata/properties" ma:root="true" ma:fieldsID="9c1a38f03254d879fd25e1b688f1a641" ns2:_="" ns3:_="">
    <xsd:import namespace="38091142-9d8d-4cbc-813d-8da43d16b756"/>
    <xsd:import namespace="d492575c-491f-4227-8db1-fd1452c9e9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91142-9d8d-4cbc-813d-8da43d16b7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577c388-b1e5-472c-bff4-19bd5b413a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3" nillable="true" ma:displayName="État de validation" ma:internalName="_x00c9_tat_x0020_de_x0020_validation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2575c-491f-4227-8db1-fd1452c9e93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38091142-9d8d-4cbc-813d-8da43d16b756" xsi:nil="true"/>
    <lcf76f155ced4ddcb4097134ff3c332f xmlns="38091142-9d8d-4cbc-813d-8da43d16b75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45A643-7285-4E6E-A9F1-3D46A29B94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091142-9d8d-4cbc-813d-8da43d16b756"/>
    <ds:schemaRef ds:uri="d492575c-491f-4227-8db1-fd1452c9e9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B57B16-3C13-4E97-981A-718C932D1C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C8C3A9-22F0-4B4E-9E73-8CEDCE27BA7A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38091142-9d8d-4cbc-813d-8da43d16b756"/>
    <ds:schemaRef ds:uri="http://www.w3.org/XML/1998/namespace"/>
    <ds:schemaRef ds:uri="d492575c-491f-4227-8db1-fd1452c9e931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6512</TotalTime>
  <Words>1879</Words>
  <Application>Microsoft Office PowerPoint</Application>
  <PresentationFormat>Personnalisé</PresentationFormat>
  <Paragraphs>220</Paragraphs>
  <Slides>18</Slides>
  <Notes>1</Notes>
  <HiddenSlides>0</HiddenSlides>
  <MMClips>3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PARTICIPER À UN ÉVÈNEMENT PUBLIC POUR ATTIRER ET FIDÉLISER LA CLIENTÈLE</vt:lpstr>
      <vt:lpstr>COMPRENDRE LA TÂCHE</vt:lpstr>
      <vt:lpstr>COMPÉTENCES À DÉVELOPPER</vt:lpstr>
      <vt:lpstr>COMPRENDRE LA TÂCHE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FAIRE UN RETOUR RÉFLEXIF SUR LA TÂCHE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Catherine Daigneault</cp:lastModifiedBy>
  <cp:revision>3</cp:revision>
  <dcterms:created xsi:type="dcterms:W3CDTF">2026-03-06T13:48:37Z</dcterms:created>
  <dcterms:modified xsi:type="dcterms:W3CDTF">2026-04-16T19:43:48Z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2021-04-08T00:00:00Z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2026-03-06T00:00:00Z</vt:filetime>
  </property>
  <property fmtid="{D5CDD505-2E9C-101B-9397-08002B2CF9AE}" pid="5" name="Producer">
    <vt:lpwstr>Adobe PDF Library 15.0</vt:lpwstr>
  </property>
  <property fmtid="{D5CDD505-2E9C-101B-9397-08002B2CF9AE}" pid="6" name="ContentTypeId">
    <vt:lpwstr>0x0101001544D07F0C07B540BF2842007696F3C0</vt:lpwstr>
  </property>
  <property fmtid="{D5CDD505-2E9C-101B-9397-08002B2CF9AE}" pid="7" name="Cote">
    <vt:lpwstr/>
  </property>
  <property fmtid="{D5CDD505-2E9C-101B-9397-08002B2CF9AE}" pid="8" name="MediaServiceImageTags">
    <vt:lpwstr/>
  </property>
  <property fmtid="{D5CDD505-2E9C-101B-9397-08002B2CF9AE}" pid="9" name="TaxCatchAll">
    <vt:lpwstr/>
  </property>
  <property fmtid="{D5CDD505-2E9C-101B-9397-08002B2CF9AE}" pid="10" name="oa523ef2aeb04a8093145530c9a36c38">
    <vt:lpwstr/>
  </property>
</Properties>
</file>