
<file path=[Content_Types].xml><?xml version="1.0" encoding="utf-8"?>
<Types xmlns="http://schemas.openxmlformats.org/package/2006/content-types">
  <Default Extension="jpeg" ContentType="image/jpeg"/>
  <Default Extension="jpg" ContentType="image/jp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notesSlides/notesSlide1.xml" ContentType="application/vnd.openxmlformats-officedocument.presentationml.notesSlide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notesSlides/notesSlide2.xml" ContentType="application/vnd.openxmlformats-officedocument.presentationml.notesSlide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notesSlides/notesSlide3.xml" ContentType="application/vnd.openxmlformats-officedocument.presentationml.notesSlide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notesSlides/notesSlide4.xml" ContentType="application/vnd.openxmlformats-officedocument.presentationml.notesSlide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28"/>
  </p:notesMasterIdLst>
  <p:sldIdLst>
    <p:sldId id="256" r:id="rId6"/>
    <p:sldId id="257" r:id="rId7"/>
    <p:sldId id="259" r:id="rId8"/>
    <p:sldId id="260" r:id="rId9"/>
    <p:sldId id="261" r:id="rId10"/>
    <p:sldId id="279" r:id="rId11"/>
    <p:sldId id="280" r:id="rId12"/>
    <p:sldId id="275" r:id="rId13"/>
    <p:sldId id="276" r:id="rId14"/>
    <p:sldId id="277" r:id="rId15"/>
    <p:sldId id="278" r:id="rId16"/>
    <p:sldId id="267" r:id="rId17"/>
    <p:sldId id="262" r:id="rId18"/>
    <p:sldId id="270" r:id="rId19"/>
    <p:sldId id="271" r:id="rId20"/>
    <p:sldId id="272" r:id="rId21"/>
    <p:sldId id="273" r:id="rId22"/>
    <p:sldId id="274" r:id="rId23"/>
    <p:sldId id="266" r:id="rId24"/>
    <p:sldId id="263" r:id="rId25"/>
    <p:sldId id="264" r:id="rId26"/>
    <p:sldId id="265" r:id="rId27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B78906-3F37-5A41-4545-5C3CB581D17F}" name="Denise Latreille" initials="DL" userId="eb59e014b71c6191" providerId="Windows Live"/>
  <p188:author id="{36E01C72-14CA-2179-BF2F-D58D904C798C}" name="Mikalai Mialiuk" initials="MM" userId="S::mikalai.mialiuk@mifi.gouv.qc.ca::31ba57fb-7041-495b-990f-208660c3c08b" providerId="AD"/>
  <p188:author id="{459AE289-CCC0-9F5E-FAF6-E71A790810F0}" name="Roseline Fréchette" initials="RF" userId="S::roseline.frechette@mifi.gouv.qc.ca::5e542664-d611-4993-89aa-e218c829d034" providerId="AD"/>
  <p188:author id="{AABDD7B1-3A60-BE7F-39ED-660D33FFE20F}" name="Catherine Daigneault" initials="CD" userId="S::Catherine.Daigneault@mifi.gouv.qc.ca::b0595de0-6888-41ae-a8b4-8b5bd54418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056"/>
    <a:srgbClr val="007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37" autoAdjust="0"/>
  </p:normalViewPr>
  <p:slideViewPr>
    <p:cSldViewPr>
      <p:cViewPr varScale="1">
        <p:scale>
          <a:sx n="91" d="100"/>
          <a:sy n="91" d="100"/>
        </p:scale>
        <p:origin x="54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A1347-4F13-454D-AFDA-42D790486CD1}" type="datetimeFigureOut">
              <a:rPr lang="fr-CA" smtClean="0"/>
              <a:t>2026-04-16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A70F5-659D-4E97-8240-B0E7651EE5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536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Animez une discussion avec les élèves.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A70F5-659D-4E97-8240-B0E7651EE58F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709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Demandez aux élèves de répondre à l’oral.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A70F5-659D-4E97-8240-B0E7651EE58F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678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Demandez aux élèves de répondre à l’oral.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A70F5-659D-4E97-8240-B0E7651EE58F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19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Demandez aux élèves de répondre à l’oral.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A70F5-659D-4E97-8240-B0E7651EE58F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03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5FA0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00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5FA0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5FA0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9765393" y="7731927"/>
            <a:ext cx="3564891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10" dirty="0"/>
              <a:t>Faire</a:t>
            </a:r>
            <a:r>
              <a:rPr spc="-20" dirty="0"/>
              <a:t> </a:t>
            </a:r>
            <a:r>
              <a:rPr spc="-10" dirty="0"/>
              <a:t>connaissance</a:t>
            </a:r>
            <a:r>
              <a:rPr spc="-15" dirty="0"/>
              <a:t> </a:t>
            </a:r>
            <a:r>
              <a:rPr dirty="0"/>
              <a:t>avec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nouvelles </a:t>
            </a:r>
            <a:r>
              <a:rPr dirty="0"/>
              <a:t>et</a:t>
            </a:r>
            <a:r>
              <a:rPr spc="-10" dirty="0"/>
              <a:t> nouveaux</a:t>
            </a:r>
            <a:r>
              <a:rPr spc="-15" dirty="0"/>
              <a:t> </a:t>
            </a:r>
            <a:r>
              <a:rPr spc="-10" dirty="0"/>
              <a:t>collègues </a:t>
            </a:r>
            <a:r>
              <a:rPr dirty="0"/>
              <a:t>de</a:t>
            </a:r>
            <a:r>
              <a:rPr spc="-20" dirty="0"/>
              <a:t> </a:t>
            </a:r>
            <a:r>
              <a:rPr spc="-10" dirty="0"/>
              <a:t>travail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3637852" y="7704457"/>
            <a:ext cx="567690" cy="21590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5FA056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525"/>
              </a:lnSpc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5FA056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9765393" y="7731927"/>
            <a:ext cx="3564891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10" dirty="0"/>
              <a:t>Faire</a:t>
            </a:r>
            <a:r>
              <a:rPr spc="-20" dirty="0"/>
              <a:t> </a:t>
            </a:r>
            <a:r>
              <a:rPr spc="-10" dirty="0"/>
              <a:t>connaissance</a:t>
            </a:r>
            <a:r>
              <a:rPr spc="-15" dirty="0"/>
              <a:t> </a:t>
            </a:r>
            <a:r>
              <a:rPr dirty="0"/>
              <a:t>avec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nouvelles </a:t>
            </a:r>
            <a:r>
              <a:rPr dirty="0"/>
              <a:t>et</a:t>
            </a:r>
            <a:r>
              <a:rPr spc="-10" dirty="0"/>
              <a:t> nouveaux</a:t>
            </a:r>
            <a:r>
              <a:rPr spc="-15" dirty="0"/>
              <a:t> </a:t>
            </a:r>
            <a:r>
              <a:rPr spc="-10" dirty="0"/>
              <a:t>collègues </a:t>
            </a:r>
            <a:r>
              <a:rPr dirty="0"/>
              <a:t>de</a:t>
            </a:r>
            <a:r>
              <a:rPr spc="-20" dirty="0"/>
              <a:t> </a:t>
            </a:r>
            <a:r>
              <a:rPr spc="-10" dirty="0"/>
              <a:t>travail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3637852" y="7704457"/>
            <a:ext cx="567690" cy="21590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5FA056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525"/>
              </a:lnSpc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  <p:sp>
        <p:nvSpPr>
          <p:cNvPr id="18" name="bg object 18"/>
          <p:cNvSpPr/>
          <p:nvPr userDrawn="1"/>
        </p:nvSpPr>
        <p:spPr>
          <a:xfrm>
            <a:off x="7353" y="0"/>
            <a:ext cx="2014855" cy="8229600"/>
          </a:xfrm>
          <a:custGeom>
            <a:avLst/>
            <a:gdLst/>
            <a:ahLst/>
            <a:cxnLst/>
            <a:rect l="l" t="t" r="r" b="b"/>
            <a:pathLst>
              <a:path w="2014855" h="8229600">
                <a:moveTo>
                  <a:pt x="2014334" y="0"/>
                </a:moveTo>
                <a:lnTo>
                  <a:pt x="0" y="0"/>
                </a:lnTo>
                <a:lnTo>
                  <a:pt x="0" y="8229600"/>
                </a:lnTo>
                <a:lnTo>
                  <a:pt x="2014334" y="8229600"/>
                </a:lnTo>
                <a:lnTo>
                  <a:pt x="2014334" y="0"/>
                </a:lnTo>
                <a:close/>
              </a:path>
            </a:pathLst>
          </a:custGeom>
          <a:solidFill>
            <a:srgbClr val="F5F6F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9765393" y="7731927"/>
            <a:ext cx="3564891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10" dirty="0"/>
              <a:t>Faire</a:t>
            </a:r>
            <a:r>
              <a:rPr spc="-20" dirty="0"/>
              <a:t> </a:t>
            </a:r>
            <a:r>
              <a:rPr spc="-10" dirty="0"/>
              <a:t>connaissance</a:t>
            </a:r>
            <a:r>
              <a:rPr spc="-15" dirty="0"/>
              <a:t> </a:t>
            </a:r>
            <a:r>
              <a:rPr dirty="0"/>
              <a:t>avec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nouvelles </a:t>
            </a:r>
            <a:r>
              <a:rPr dirty="0"/>
              <a:t>et</a:t>
            </a:r>
            <a:r>
              <a:rPr spc="-10" dirty="0"/>
              <a:t> nouveaux</a:t>
            </a:r>
            <a:r>
              <a:rPr spc="-15" dirty="0"/>
              <a:t> </a:t>
            </a:r>
            <a:r>
              <a:rPr spc="-10" dirty="0"/>
              <a:t>collègues </a:t>
            </a:r>
            <a:r>
              <a:rPr dirty="0"/>
              <a:t>de</a:t>
            </a:r>
            <a:r>
              <a:rPr spc="-20" dirty="0"/>
              <a:t> </a:t>
            </a:r>
            <a:r>
              <a:rPr spc="-10" dirty="0"/>
              <a:t>travail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3637852" y="7704457"/>
            <a:ext cx="567690" cy="21590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5FA056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525"/>
              </a:lnSpc>
            </a:pPr>
            <a:r>
              <a:rPr dirty="0"/>
              <a:t>Page</a:t>
            </a:r>
            <a:r>
              <a:rPr spc="-65" dirty="0"/>
              <a:t> </a:t>
            </a: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  <p:sp>
        <p:nvSpPr>
          <p:cNvPr id="5" name="bg object 18">
            <a:extLst>
              <a:ext uri="{FF2B5EF4-FFF2-40B4-BE49-F238E27FC236}">
                <a16:creationId xmlns:a16="http://schemas.microsoft.com/office/drawing/2014/main" id="{6E5C7C49-2A14-01C7-5442-46B2F711A9E4}"/>
              </a:ext>
            </a:extLst>
          </p:cNvPr>
          <p:cNvSpPr/>
          <p:nvPr userDrawn="1"/>
        </p:nvSpPr>
        <p:spPr>
          <a:xfrm>
            <a:off x="7353" y="0"/>
            <a:ext cx="2014855" cy="8229600"/>
          </a:xfrm>
          <a:custGeom>
            <a:avLst/>
            <a:gdLst/>
            <a:ahLst/>
            <a:cxnLst/>
            <a:rect l="l" t="t" r="r" b="b"/>
            <a:pathLst>
              <a:path w="2014855" h="8229600">
                <a:moveTo>
                  <a:pt x="2014334" y="0"/>
                </a:moveTo>
                <a:lnTo>
                  <a:pt x="0" y="0"/>
                </a:lnTo>
                <a:lnTo>
                  <a:pt x="0" y="8229600"/>
                </a:lnTo>
                <a:lnTo>
                  <a:pt x="2014334" y="8229600"/>
                </a:lnTo>
                <a:lnTo>
                  <a:pt x="2014334" y="0"/>
                </a:lnTo>
                <a:close/>
              </a:path>
            </a:pathLst>
          </a:custGeom>
          <a:solidFill>
            <a:srgbClr val="F5F6F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456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65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13124" y="7771560"/>
            <a:ext cx="5185296" cy="141642"/>
          </a:xfrm>
          <a:prstGeom prst="rect">
            <a:avLst/>
          </a:prstGeom>
        </p:spPr>
        <p:txBody>
          <a:bodyPr lIns="0" tIns="0" rIns="0" bIns="0"/>
          <a:lstStyle>
            <a:lvl1pPr>
              <a:defRPr sz="1059" b="0" i="0">
                <a:solidFill>
                  <a:srgbClr val="231F20"/>
                </a:solidFill>
                <a:latin typeface="Calibri Light"/>
                <a:cs typeface="Calibri Light"/>
              </a:defRPr>
            </a:lvl1pPr>
          </a:lstStyle>
          <a:p>
            <a:pPr marL="13447">
              <a:lnSpc>
                <a:spcPts val="1112"/>
              </a:lnSpc>
            </a:pPr>
            <a:r>
              <a:rPr lang="fr-CA" spc="-11" dirty="0"/>
              <a:t>Faire</a:t>
            </a:r>
            <a:r>
              <a:rPr lang="fr-CA" spc="-21" dirty="0"/>
              <a:t> </a:t>
            </a:r>
            <a:r>
              <a:rPr lang="fr-CA" spc="-11" dirty="0"/>
              <a:t>connaissance</a:t>
            </a:r>
            <a:r>
              <a:rPr lang="fr-CA" spc="-16" dirty="0"/>
              <a:t> </a:t>
            </a:r>
            <a:r>
              <a:rPr lang="fr-CA" dirty="0"/>
              <a:t>avec</a:t>
            </a:r>
            <a:r>
              <a:rPr lang="fr-CA" spc="-16" dirty="0"/>
              <a:t> </a:t>
            </a:r>
            <a:r>
              <a:rPr lang="fr-CA" dirty="0"/>
              <a:t>de</a:t>
            </a:r>
            <a:r>
              <a:rPr lang="fr-CA" spc="-16" dirty="0"/>
              <a:t> </a:t>
            </a:r>
            <a:r>
              <a:rPr lang="fr-CA" spc="-11" dirty="0"/>
              <a:t>nouvelles </a:t>
            </a:r>
            <a:r>
              <a:rPr lang="fr-CA" dirty="0"/>
              <a:t>et</a:t>
            </a:r>
            <a:r>
              <a:rPr lang="fr-CA" spc="-11" dirty="0"/>
              <a:t> nouveaux</a:t>
            </a:r>
            <a:r>
              <a:rPr lang="fr-CA" spc="-16" dirty="0"/>
              <a:t> </a:t>
            </a:r>
            <a:r>
              <a:rPr lang="fr-CA" spc="-11" dirty="0"/>
              <a:t>collègues </a:t>
            </a:r>
            <a:r>
              <a:rPr lang="fr-CA" dirty="0"/>
              <a:t>de</a:t>
            </a:r>
            <a:r>
              <a:rPr lang="fr-CA" spc="-21" dirty="0"/>
              <a:t> </a:t>
            </a:r>
            <a:r>
              <a:rPr lang="fr-CA" spc="-11" dirty="0"/>
              <a:t>travail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445780" y="7765744"/>
            <a:ext cx="738909" cy="15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1165" b="0" i="0">
                <a:solidFill>
                  <a:srgbClr val="5FA056"/>
                </a:solidFill>
                <a:latin typeface="Calibri Light"/>
                <a:cs typeface="Calibri Light"/>
              </a:defRPr>
            </a:lvl1pPr>
          </a:lstStyle>
          <a:p>
            <a:pPr marL="13447">
              <a:lnSpc>
                <a:spcPts val="1212"/>
              </a:lnSpc>
            </a:pPr>
            <a:r>
              <a:rPr lang="fr-CA"/>
              <a:t>Page</a:t>
            </a:r>
            <a:r>
              <a:rPr lang="fr-CA" spc="-16"/>
              <a:t> </a:t>
            </a:r>
            <a:fld id="{81D60167-4931-47E6-BA6A-407CBD079E47}" type="slidenum">
              <a:rPr spc="-26" smtClean="0"/>
              <a:pPr marL="13447">
                <a:lnSpc>
                  <a:spcPts val="1212"/>
                </a:lnSpc>
              </a:pPr>
              <a:t>‹n°›</a:t>
            </a:fld>
            <a:endParaRPr spc="-26" dirty="0"/>
          </a:p>
        </p:txBody>
      </p:sp>
    </p:spTree>
    <p:extLst>
      <p:ext uri="{BB962C8B-B14F-4D97-AF65-F5344CB8AC3E}">
        <p14:creationId xmlns:p14="http://schemas.microsoft.com/office/powerpoint/2010/main" val="231723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1549" y="3243969"/>
            <a:ext cx="10004829" cy="456279"/>
          </a:xfrm>
        </p:spPr>
        <p:txBody>
          <a:bodyPr lIns="0" tIns="0" rIns="0" bIns="0"/>
          <a:lstStyle>
            <a:lvl1pPr>
              <a:defRPr sz="2965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13124" y="7771560"/>
            <a:ext cx="5185296" cy="141642"/>
          </a:xfrm>
          <a:prstGeom prst="rect">
            <a:avLst/>
          </a:prstGeom>
        </p:spPr>
        <p:txBody>
          <a:bodyPr lIns="0" tIns="0" rIns="0" bIns="0"/>
          <a:lstStyle>
            <a:lvl1pPr>
              <a:defRPr sz="1059" b="0" i="0">
                <a:solidFill>
                  <a:srgbClr val="231F20"/>
                </a:solidFill>
                <a:latin typeface="Calibri Light"/>
                <a:cs typeface="Calibri Light"/>
              </a:defRPr>
            </a:lvl1pPr>
          </a:lstStyle>
          <a:p>
            <a:pPr marL="13447">
              <a:lnSpc>
                <a:spcPts val="1112"/>
              </a:lnSpc>
            </a:pPr>
            <a:r>
              <a:rPr lang="fr-CA" spc="-11" dirty="0"/>
              <a:t>Faire</a:t>
            </a:r>
            <a:r>
              <a:rPr lang="fr-CA" spc="-21" dirty="0"/>
              <a:t> </a:t>
            </a:r>
            <a:r>
              <a:rPr lang="fr-CA" spc="-11" dirty="0"/>
              <a:t>connaissance</a:t>
            </a:r>
            <a:r>
              <a:rPr lang="fr-CA" spc="-16" dirty="0"/>
              <a:t> </a:t>
            </a:r>
            <a:r>
              <a:rPr lang="fr-CA" dirty="0"/>
              <a:t>avec</a:t>
            </a:r>
            <a:r>
              <a:rPr lang="fr-CA" spc="-16" dirty="0"/>
              <a:t> </a:t>
            </a:r>
            <a:r>
              <a:rPr lang="fr-CA" dirty="0"/>
              <a:t>de</a:t>
            </a:r>
            <a:r>
              <a:rPr lang="fr-CA" spc="-16" dirty="0"/>
              <a:t> </a:t>
            </a:r>
            <a:r>
              <a:rPr lang="fr-CA" spc="-11" dirty="0"/>
              <a:t>nouvelles </a:t>
            </a:r>
            <a:r>
              <a:rPr lang="fr-CA" dirty="0"/>
              <a:t>et</a:t>
            </a:r>
            <a:r>
              <a:rPr lang="fr-CA" spc="-11" dirty="0"/>
              <a:t> nouveaux</a:t>
            </a:r>
            <a:r>
              <a:rPr lang="fr-CA" spc="-16" dirty="0"/>
              <a:t> </a:t>
            </a:r>
            <a:r>
              <a:rPr lang="fr-CA" spc="-11" dirty="0"/>
              <a:t>collègues </a:t>
            </a:r>
            <a:r>
              <a:rPr lang="fr-CA" dirty="0"/>
              <a:t>de</a:t>
            </a:r>
            <a:r>
              <a:rPr lang="fr-CA" spc="-21" dirty="0"/>
              <a:t> </a:t>
            </a:r>
            <a:r>
              <a:rPr lang="fr-CA" spc="-11" dirty="0"/>
              <a:t>travail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445780" y="7765744"/>
            <a:ext cx="738909" cy="15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1165" b="0" i="0">
                <a:solidFill>
                  <a:srgbClr val="5FA056"/>
                </a:solidFill>
                <a:latin typeface="Calibri Light"/>
                <a:cs typeface="Calibri Light"/>
              </a:defRPr>
            </a:lvl1pPr>
          </a:lstStyle>
          <a:p>
            <a:pPr marL="13447">
              <a:lnSpc>
                <a:spcPts val="1212"/>
              </a:lnSpc>
            </a:pPr>
            <a:r>
              <a:rPr lang="fr-CA"/>
              <a:t>Page</a:t>
            </a:r>
            <a:r>
              <a:rPr lang="fr-CA" spc="-16"/>
              <a:t> </a:t>
            </a:r>
            <a:fld id="{81D60167-4931-47E6-BA6A-407CBD079E47}" type="slidenum">
              <a:rPr spc="-26" smtClean="0"/>
              <a:pPr marL="13447">
                <a:lnSpc>
                  <a:spcPts val="1212"/>
                </a:lnSpc>
              </a:pPr>
              <a:t>‹n°›</a:t>
            </a:fld>
            <a:endParaRPr spc="-26" dirty="0"/>
          </a:p>
        </p:txBody>
      </p:sp>
    </p:spTree>
    <p:extLst>
      <p:ext uri="{BB962C8B-B14F-4D97-AF65-F5344CB8AC3E}">
        <p14:creationId xmlns:p14="http://schemas.microsoft.com/office/powerpoint/2010/main" val="38899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1549" y="3243969"/>
            <a:ext cx="10004829" cy="456279"/>
          </a:xfrm>
        </p:spPr>
        <p:txBody>
          <a:bodyPr lIns="0" tIns="0" rIns="0" bIns="0"/>
          <a:lstStyle>
            <a:lvl1pPr>
              <a:defRPr sz="2965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7813124" y="7771560"/>
            <a:ext cx="5185296" cy="141642"/>
          </a:xfrm>
          <a:prstGeom prst="rect">
            <a:avLst/>
          </a:prstGeom>
        </p:spPr>
        <p:txBody>
          <a:bodyPr lIns="0" tIns="0" rIns="0" bIns="0"/>
          <a:lstStyle>
            <a:lvl1pPr>
              <a:defRPr sz="1059" b="0" i="0">
                <a:solidFill>
                  <a:srgbClr val="231F20"/>
                </a:solidFill>
                <a:latin typeface="Calibri Light"/>
                <a:cs typeface="Calibri Light"/>
              </a:defRPr>
            </a:lvl1pPr>
          </a:lstStyle>
          <a:p>
            <a:pPr marL="13447">
              <a:lnSpc>
                <a:spcPts val="1112"/>
              </a:lnSpc>
            </a:pPr>
            <a:r>
              <a:rPr lang="fr-CA" spc="-11" dirty="0"/>
              <a:t>Faire</a:t>
            </a:r>
            <a:r>
              <a:rPr lang="fr-CA" spc="-21" dirty="0"/>
              <a:t> </a:t>
            </a:r>
            <a:r>
              <a:rPr lang="fr-CA" spc="-11" dirty="0"/>
              <a:t>connaissance</a:t>
            </a:r>
            <a:r>
              <a:rPr lang="fr-CA" spc="-16" dirty="0"/>
              <a:t> </a:t>
            </a:r>
            <a:r>
              <a:rPr lang="fr-CA" dirty="0"/>
              <a:t>avec</a:t>
            </a:r>
            <a:r>
              <a:rPr lang="fr-CA" spc="-16" dirty="0"/>
              <a:t> </a:t>
            </a:r>
            <a:r>
              <a:rPr lang="fr-CA" dirty="0"/>
              <a:t>de</a:t>
            </a:r>
            <a:r>
              <a:rPr lang="fr-CA" spc="-16" dirty="0"/>
              <a:t> </a:t>
            </a:r>
            <a:r>
              <a:rPr lang="fr-CA" spc="-11" dirty="0"/>
              <a:t>nouvelles </a:t>
            </a:r>
            <a:r>
              <a:rPr lang="fr-CA" dirty="0"/>
              <a:t>et</a:t>
            </a:r>
            <a:r>
              <a:rPr lang="fr-CA" spc="-11" dirty="0"/>
              <a:t> nouveaux</a:t>
            </a:r>
            <a:r>
              <a:rPr lang="fr-CA" spc="-16" dirty="0"/>
              <a:t> </a:t>
            </a:r>
            <a:r>
              <a:rPr lang="fr-CA" spc="-11" dirty="0"/>
              <a:t>collègues </a:t>
            </a:r>
            <a:r>
              <a:rPr lang="fr-CA" dirty="0"/>
              <a:t>de</a:t>
            </a:r>
            <a:r>
              <a:rPr lang="fr-CA" spc="-21" dirty="0"/>
              <a:t> </a:t>
            </a:r>
            <a:r>
              <a:rPr lang="fr-CA" spc="-11" dirty="0"/>
              <a:t>travail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3445780" y="7765744"/>
            <a:ext cx="738909" cy="15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1165" b="0" i="0">
                <a:solidFill>
                  <a:srgbClr val="5FA056"/>
                </a:solidFill>
                <a:latin typeface="Calibri Light"/>
                <a:cs typeface="Calibri Light"/>
              </a:defRPr>
            </a:lvl1pPr>
          </a:lstStyle>
          <a:p>
            <a:pPr marL="13447">
              <a:lnSpc>
                <a:spcPts val="1212"/>
              </a:lnSpc>
            </a:pPr>
            <a:r>
              <a:rPr lang="fr-CA"/>
              <a:t>Page</a:t>
            </a:r>
            <a:r>
              <a:rPr lang="fr-CA" spc="-16"/>
              <a:t> </a:t>
            </a:r>
            <a:fld id="{81D60167-4931-47E6-BA6A-407CBD079E47}" type="slidenum">
              <a:rPr spc="-26" smtClean="0"/>
              <a:pPr marL="13447">
                <a:lnSpc>
                  <a:spcPts val="1212"/>
                </a:lnSpc>
              </a:pPr>
              <a:t>‹n°›</a:t>
            </a:fld>
            <a:endParaRPr spc="-26" dirty="0"/>
          </a:p>
        </p:txBody>
      </p:sp>
    </p:spTree>
    <p:extLst>
      <p:ext uri="{BB962C8B-B14F-4D97-AF65-F5344CB8AC3E}">
        <p14:creationId xmlns:p14="http://schemas.microsoft.com/office/powerpoint/2010/main" val="395301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1549" y="3243969"/>
            <a:ext cx="10004829" cy="456279"/>
          </a:xfrm>
        </p:spPr>
        <p:txBody>
          <a:bodyPr lIns="0" tIns="0" rIns="0" bIns="0"/>
          <a:lstStyle>
            <a:lvl1pPr>
              <a:defRPr sz="2965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7813124" y="7771560"/>
            <a:ext cx="5185296" cy="141642"/>
          </a:xfrm>
          <a:prstGeom prst="rect">
            <a:avLst/>
          </a:prstGeom>
        </p:spPr>
        <p:txBody>
          <a:bodyPr lIns="0" tIns="0" rIns="0" bIns="0"/>
          <a:lstStyle>
            <a:lvl1pPr>
              <a:defRPr sz="1059" b="0" i="0">
                <a:solidFill>
                  <a:srgbClr val="231F20"/>
                </a:solidFill>
                <a:latin typeface="Calibri Light"/>
                <a:cs typeface="Calibri Light"/>
              </a:defRPr>
            </a:lvl1pPr>
          </a:lstStyle>
          <a:p>
            <a:pPr marL="13447">
              <a:lnSpc>
                <a:spcPts val="1112"/>
              </a:lnSpc>
            </a:pPr>
            <a:r>
              <a:rPr lang="fr-CA" spc="-11" dirty="0"/>
              <a:t>Faire</a:t>
            </a:r>
            <a:r>
              <a:rPr lang="fr-CA" spc="-21" dirty="0"/>
              <a:t> </a:t>
            </a:r>
            <a:r>
              <a:rPr lang="fr-CA" spc="-11" dirty="0"/>
              <a:t>connaissance</a:t>
            </a:r>
            <a:r>
              <a:rPr lang="fr-CA" spc="-16" dirty="0"/>
              <a:t> </a:t>
            </a:r>
            <a:r>
              <a:rPr lang="fr-CA" dirty="0"/>
              <a:t>avec</a:t>
            </a:r>
            <a:r>
              <a:rPr lang="fr-CA" spc="-16" dirty="0"/>
              <a:t> </a:t>
            </a:r>
            <a:r>
              <a:rPr lang="fr-CA" dirty="0"/>
              <a:t>de</a:t>
            </a:r>
            <a:r>
              <a:rPr lang="fr-CA" spc="-16" dirty="0"/>
              <a:t> </a:t>
            </a:r>
            <a:r>
              <a:rPr lang="fr-CA" spc="-11" dirty="0"/>
              <a:t>nouvelles </a:t>
            </a:r>
            <a:r>
              <a:rPr lang="fr-CA" dirty="0"/>
              <a:t>et</a:t>
            </a:r>
            <a:r>
              <a:rPr lang="fr-CA" spc="-11" dirty="0"/>
              <a:t> nouveaux</a:t>
            </a:r>
            <a:r>
              <a:rPr lang="fr-CA" spc="-16" dirty="0"/>
              <a:t> </a:t>
            </a:r>
            <a:r>
              <a:rPr lang="fr-CA" spc="-11" dirty="0"/>
              <a:t>collègues </a:t>
            </a:r>
            <a:r>
              <a:rPr lang="fr-CA" dirty="0"/>
              <a:t>de</a:t>
            </a:r>
            <a:r>
              <a:rPr lang="fr-CA" spc="-21" dirty="0"/>
              <a:t> </a:t>
            </a:r>
            <a:r>
              <a:rPr lang="fr-CA" spc="-11" dirty="0"/>
              <a:t>travail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3445780" y="7765744"/>
            <a:ext cx="738909" cy="15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1165" b="0" i="0">
                <a:solidFill>
                  <a:srgbClr val="5FA056"/>
                </a:solidFill>
                <a:latin typeface="Calibri Light"/>
                <a:cs typeface="Calibri Light"/>
              </a:defRPr>
            </a:lvl1pPr>
          </a:lstStyle>
          <a:p>
            <a:pPr marL="13447">
              <a:lnSpc>
                <a:spcPts val="1212"/>
              </a:lnSpc>
            </a:pPr>
            <a:r>
              <a:rPr lang="fr-CA"/>
              <a:t>Page</a:t>
            </a:r>
            <a:r>
              <a:rPr lang="fr-CA" spc="-16"/>
              <a:t> </a:t>
            </a:r>
            <a:fld id="{81D60167-4931-47E6-BA6A-407CBD079E47}" type="slidenum">
              <a:rPr spc="-26" smtClean="0"/>
              <a:pPr marL="13447">
                <a:lnSpc>
                  <a:spcPts val="1212"/>
                </a:lnSpc>
              </a:pPr>
              <a:t>‹n°›</a:t>
            </a:fld>
            <a:endParaRPr spc="-26" dirty="0"/>
          </a:p>
        </p:txBody>
      </p:sp>
    </p:spTree>
    <p:extLst>
      <p:ext uri="{BB962C8B-B14F-4D97-AF65-F5344CB8AC3E}">
        <p14:creationId xmlns:p14="http://schemas.microsoft.com/office/powerpoint/2010/main" val="90958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5" y="3175"/>
            <a:ext cx="14624050" cy="8223250"/>
          </a:xfrm>
          <a:custGeom>
            <a:avLst/>
            <a:gdLst/>
            <a:ahLst/>
            <a:cxnLst/>
            <a:rect l="l" t="t" r="r" b="b"/>
            <a:pathLst>
              <a:path w="14624050" h="8223250">
                <a:moveTo>
                  <a:pt x="0" y="8223250"/>
                </a:moveTo>
                <a:lnTo>
                  <a:pt x="14624050" y="8223250"/>
                </a:lnTo>
                <a:lnTo>
                  <a:pt x="14624050" y="0"/>
                </a:lnTo>
                <a:lnTo>
                  <a:pt x="0" y="0"/>
                </a:lnTo>
                <a:lnTo>
                  <a:pt x="0" y="8223250"/>
                </a:lnTo>
                <a:close/>
              </a:path>
            </a:pathLst>
          </a:custGeom>
          <a:ln w="63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2230" y="616394"/>
            <a:ext cx="825055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5FA0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520" y="1892808"/>
            <a:ext cx="13167360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1549" y="3243969"/>
            <a:ext cx="1000482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520" y="1892808"/>
            <a:ext cx="13167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72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84083">
        <a:defRPr>
          <a:latin typeface="+mn-lt"/>
          <a:ea typeface="+mn-ea"/>
          <a:cs typeface="+mn-cs"/>
        </a:defRPr>
      </a:lvl2pPr>
      <a:lvl3pPr marL="968167">
        <a:defRPr>
          <a:latin typeface="+mn-lt"/>
          <a:ea typeface="+mn-ea"/>
          <a:cs typeface="+mn-cs"/>
        </a:defRPr>
      </a:lvl3pPr>
      <a:lvl4pPr marL="1452250">
        <a:defRPr>
          <a:latin typeface="+mn-lt"/>
          <a:ea typeface="+mn-ea"/>
          <a:cs typeface="+mn-cs"/>
        </a:defRPr>
      </a:lvl4pPr>
      <a:lvl5pPr marL="1936333">
        <a:defRPr>
          <a:latin typeface="+mn-lt"/>
          <a:ea typeface="+mn-ea"/>
          <a:cs typeface="+mn-cs"/>
        </a:defRPr>
      </a:lvl5pPr>
      <a:lvl6pPr marL="2420417">
        <a:defRPr>
          <a:latin typeface="+mn-lt"/>
          <a:ea typeface="+mn-ea"/>
          <a:cs typeface="+mn-cs"/>
        </a:defRPr>
      </a:lvl6pPr>
      <a:lvl7pPr marL="2904500">
        <a:defRPr>
          <a:latin typeface="+mn-lt"/>
          <a:ea typeface="+mn-ea"/>
          <a:cs typeface="+mn-cs"/>
        </a:defRPr>
      </a:lvl7pPr>
      <a:lvl8pPr marL="3388584">
        <a:defRPr>
          <a:latin typeface="+mn-lt"/>
          <a:ea typeface="+mn-ea"/>
          <a:cs typeface="+mn-cs"/>
        </a:defRPr>
      </a:lvl8pPr>
      <a:lvl9pPr marL="387266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84083">
        <a:defRPr>
          <a:latin typeface="+mn-lt"/>
          <a:ea typeface="+mn-ea"/>
          <a:cs typeface="+mn-cs"/>
        </a:defRPr>
      </a:lvl2pPr>
      <a:lvl3pPr marL="968167">
        <a:defRPr>
          <a:latin typeface="+mn-lt"/>
          <a:ea typeface="+mn-ea"/>
          <a:cs typeface="+mn-cs"/>
        </a:defRPr>
      </a:lvl3pPr>
      <a:lvl4pPr marL="1452250">
        <a:defRPr>
          <a:latin typeface="+mn-lt"/>
          <a:ea typeface="+mn-ea"/>
          <a:cs typeface="+mn-cs"/>
        </a:defRPr>
      </a:lvl4pPr>
      <a:lvl5pPr marL="1936333">
        <a:defRPr>
          <a:latin typeface="+mn-lt"/>
          <a:ea typeface="+mn-ea"/>
          <a:cs typeface="+mn-cs"/>
        </a:defRPr>
      </a:lvl5pPr>
      <a:lvl6pPr marL="2420417">
        <a:defRPr>
          <a:latin typeface="+mn-lt"/>
          <a:ea typeface="+mn-ea"/>
          <a:cs typeface="+mn-cs"/>
        </a:defRPr>
      </a:lvl6pPr>
      <a:lvl7pPr marL="2904500">
        <a:defRPr>
          <a:latin typeface="+mn-lt"/>
          <a:ea typeface="+mn-ea"/>
          <a:cs typeface="+mn-cs"/>
        </a:defRPr>
      </a:lvl7pPr>
      <a:lvl8pPr marL="3388584">
        <a:defRPr>
          <a:latin typeface="+mn-lt"/>
          <a:ea typeface="+mn-ea"/>
          <a:cs typeface="+mn-cs"/>
        </a:defRPr>
      </a:lvl8pPr>
      <a:lvl9pPr marL="387266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24.xml"/><Relationship Id="rId13" Type="http://schemas.openxmlformats.org/officeDocument/2006/relationships/tags" Target="../tags/tag729.xml"/><Relationship Id="rId3" Type="http://schemas.openxmlformats.org/officeDocument/2006/relationships/tags" Target="../tags/tag719.xml"/><Relationship Id="rId7" Type="http://schemas.openxmlformats.org/officeDocument/2006/relationships/tags" Target="../tags/tag723.xml"/><Relationship Id="rId12" Type="http://schemas.openxmlformats.org/officeDocument/2006/relationships/tags" Target="../tags/tag728.xml"/><Relationship Id="rId2" Type="http://schemas.openxmlformats.org/officeDocument/2006/relationships/tags" Target="../tags/tag718.xml"/><Relationship Id="rId1" Type="http://schemas.openxmlformats.org/officeDocument/2006/relationships/tags" Target="../tags/tag717.xml"/><Relationship Id="rId6" Type="http://schemas.openxmlformats.org/officeDocument/2006/relationships/tags" Target="../tags/tag722.xml"/><Relationship Id="rId11" Type="http://schemas.openxmlformats.org/officeDocument/2006/relationships/tags" Target="../tags/tag727.xml"/><Relationship Id="rId5" Type="http://schemas.openxmlformats.org/officeDocument/2006/relationships/tags" Target="../tags/tag721.xml"/><Relationship Id="rId10" Type="http://schemas.openxmlformats.org/officeDocument/2006/relationships/tags" Target="../tags/tag726.xml"/><Relationship Id="rId4" Type="http://schemas.openxmlformats.org/officeDocument/2006/relationships/tags" Target="../tags/tag720.xml"/><Relationship Id="rId9" Type="http://schemas.openxmlformats.org/officeDocument/2006/relationships/tags" Target="../tags/tag725.xml"/><Relationship Id="rId14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32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731.xml"/><Relationship Id="rId1" Type="http://schemas.openxmlformats.org/officeDocument/2006/relationships/tags" Target="../tags/tag730.xml"/><Relationship Id="rId6" Type="http://schemas.openxmlformats.org/officeDocument/2006/relationships/tags" Target="../tags/tag735.xml"/><Relationship Id="rId5" Type="http://schemas.openxmlformats.org/officeDocument/2006/relationships/tags" Target="../tags/tag734.xml"/><Relationship Id="rId4" Type="http://schemas.openxmlformats.org/officeDocument/2006/relationships/tags" Target="../tags/tag7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38.xml"/><Relationship Id="rId2" Type="http://schemas.openxmlformats.org/officeDocument/2006/relationships/tags" Target="../tags/tag737.xml"/><Relationship Id="rId1" Type="http://schemas.openxmlformats.org/officeDocument/2006/relationships/tags" Target="../tags/tag736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740.xml"/><Relationship Id="rId4" Type="http://schemas.openxmlformats.org/officeDocument/2006/relationships/tags" Target="../tags/tag739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766.xml"/><Relationship Id="rId21" Type="http://schemas.openxmlformats.org/officeDocument/2006/relationships/tags" Target="../tags/tag761.xml"/><Relationship Id="rId42" Type="http://schemas.openxmlformats.org/officeDocument/2006/relationships/tags" Target="../tags/tag782.xml"/><Relationship Id="rId47" Type="http://schemas.openxmlformats.org/officeDocument/2006/relationships/tags" Target="../tags/tag787.xml"/><Relationship Id="rId63" Type="http://schemas.openxmlformats.org/officeDocument/2006/relationships/tags" Target="../tags/tag803.xml"/><Relationship Id="rId68" Type="http://schemas.openxmlformats.org/officeDocument/2006/relationships/tags" Target="../tags/tag808.xml"/><Relationship Id="rId84" Type="http://schemas.openxmlformats.org/officeDocument/2006/relationships/tags" Target="../tags/tag824.xml"/><Relationship Id="rId89" Type="http://schemas.openxmlformats.org/officeDocument/2006/relationships/tags" Target="../tags/tag827.xml"/><Relationship Id="rId16" Type="http://schemas.openxmlformats.org/officeDocument/2006/relationships/tags" Target="../tags/tag756.xml"/><Relationship Id="rId11" Type="http://schemas.openxmlformats.org/officeDocument/2006/relationships/tags" Target="../tags/tag751.xml"/><Relationship Id="rId32" Type="http://schemas.openxmlformats.org/officeDocument/2006/relationships/tags" Target="../tags/tag772.xml"/><Relationship Id="rId37" Type="http://schemas.openxmlformats.org/officeDocument/2006/relationships/tags" Target="../tags/tag777.xml"/><Relationship Id="rId53" Type="http://schemas.openxmlformats.org/officeDocument/2006/relationships/tags" Target="../tags/tag793.xml"/><Relationship Id="rId58" Type="http://schemas.openxmlformats.org/officeDocument/2006/relationships/tags" Target="../tags/tag798.xml"/><Relationship Id="rId74" Type="http://schemas.openxmlformats.org/officeDocument/2006/relationships/tags" Target="../tags/tag814.xml"/><Relationship Id="rId79" Type="http://schemas.openxmlformats.org/officeDocument/2006/relationships/tags" Target="../tags/tag819.xml"/><Relationship Id="rId5" Type="http://schemas.openxmlformats.org/officeDocument/2006/relationships/tags" Target="../tags/tag745.xml"/><Relationship Id="rId90" Type="http://schemas.openxmlformats.org/officeDocument/2006/relationships/slideLayout" Target="../slideLayouts/slideLayout2.xml"/><Relationship Id="rId95" Type="http://schemas.openxmlformats.org/officeDocument/2006/relationships/image" Target="../media/image264.png"/><Relationship Id="rId22" Type="http://schemas.openxmlformats.org/officeDocument/2006/relationships/tags" Target="../tags/tag762.xml"/><Relationship Id="rId27" Type="http://schemas.openxmlformats.org/officeDocument/2006/relationships/tags" Target="../tags/tag767.xml"/><Relationship Id="rId43" Type="http://schemas.openxmlformats.org/officeDocument/2006/relationships/tags" Target="../tags/tag783.xml"/><Relationship Id="rId48" Type="http://schemas.openxmlformats.org/officeDocument/2006/relationships/tags" Target="../tags/tag788.xml"/><Relationship Id="rId64" Type="http://schemas.openxmlformats.org/officeDocument/2006/relationships/tags" Target="../tags/tag804.xml"/><Relationship Id="rId69" Type="http://schemas.openxmlformats.org/officeDocument/2006/relationships/tags" Target="../tags/tag809.xml"/><Relationship Id="rId80" Type="http://schemas.openxmlformats.org/officeDocument/2006/relationships/tags" Target="../tags/tag820.xml"/><Relationship Id="rId85" Type="http://schemas.microsoft.com/office/2007/relationships/media" Target="../media/media1.mp3"/><Relationship Id="rId12" Type="http://schemas.openxmlformats.org/officeDocument/2006/relationships/tags" Target="../tags/tag752.xml"/><Relationship Id="rId17" Type="http://schemas.openxmlformats.org/officeDocument/2006/relationships/tags" Target="../tags/tag757.xml"/><Relationship Id="rId25" Type="http://schemas.openxmlformats.org/officeDocument/2006/relationships/tags" Target="../tags/tag765.xml"/><Relationship Id="rId33" Type="http://schemas.openxmlformats.org/officeDocument/2006/relationships/tags" Target="../tags/tag773.xml"/><Relationship Id="rId38" Type="http://schemas.openxmlformats.org/officeDocument/2006/relationships/tags" Target="../tags/tag778.xml"/><Relationship Id="rId46" Type="http://schemas.openxmlformats.org/officeDocument/2006/relationships/tags" Target="../tags/tag786.xml"/><Relationship Id="rId59" Type="http://schemas.openxmlformats.org/officeDocument/2006/relationships/tags" Target="../tags/tag799.xml"/><Relationship Id="rId67" Type="http://schemas.openxmlformats.org/officeDocument/2006/relationships/tags" Target="../tags/tag807.xml"/><Relationship Id="rId20" Type="http://schemas.openxmlformats.org/officeDocument/2006/relationships/tags" Target="../tags/tag760.xml"/><Relationship Id="rId41" Type="http://schemas.openxmlformats.org/officeDocument/2006/relationships/tags" Target="../tags/tag781.xml"/><Relationship Id="rId54" Type="http://schemas.openxmlformats.org/officeDocument/2006/relationships/tags" Target="../tags/tag794.xml"/><Relationship Id="rId62" Type="http://schemas.openxmlformats.org/officeDocument/2006/relationships/tags" Target="../tags/tag802.xml"/><Relationship Id="rId70" Type="http://schemas.openxmlformats.org/officeDocument/2006/relationships/tags" Target="../tags/tag810.xml"/><Relationship Id="rId75" Type="http://schemas.openxmlformats.org/officeDocument/2006/relationships/tags" Target="../tags/tag815.xml"/><Relationship Id="rId83" Type="http://schemas.openxmlformats.org/officeDocument/2006/relationships/tags" Target="../tags/tag823.xml"/><Relationship Id="rId88" Type="http://schemas.openxmlformats.org/officeDocument/2006/relationships/tags" Target="../tags/tag826.xml"/><Relationship Id="rId91" Type="http://schemas.openxmlformats.org/officeDocument/2006/relationships/image" Target="../media/image260.png"/><Relationship Id="rId96" Type="http://schemas.openxmlformats.org/officeDocument/2006/relationships/image" Target="../media/image265.png"/><Relationship Id="rId1" Type="http://schemas.openxmlformats.org/officeDocument/2006/relationships/tags" Target="../tags/tag741.xml"/><Relationship Id="rId6" Type="http://schemas.openxmlformats.org/officeDocument/2006/relationships/tags" Target="../tags/tag746.xml"/><Relationship Id="rId15" Type="http://schemas.openxmlformats.org/officeDocument/2006/relationships/tags" Target="../tags/tag755.xml"/><Relationship Id="rId23" Type="http://schemas.openxmlformats.org/officeDocument/2006/relationships/tags" Target="../tags/tag763.xml"/><Relationship Id="rId28" Type="http://schemas.openxmlformats.org/officeDocument/2006/relationships/tags" Target="../tags/tag768.xml"/><Relationship Id="rId36" Type="http://schemas.openxmlformats.org/officeDocument/2006/relationships/tags" Target="../tags/tag776.xml"/><Relationship Id="rId49" Type="http://schemas.openxmlformats.org/officeDocument/2006/relationships/tags" Target="../tags/tag789.xml"/><Relationship Id="rId57" Type="http://schemas.openxmlformats.org/officeDocument/2006/relationships/tags" Target="../tags/tag797.xml"/><Relationship Id="rId10" Type="http://schemas.openxmlformats.org/officeDocument/2006/relationships/tags" Target="../tags/tag750.xml"/><Relationship Id="rId31" Type="http://schemas.openxmlformats.org/officeDocument/2006/relationships/tags" Target="../tags/tag771.xml"/><Relationship Id="rId44" Type="http://schemas.openxmlformats.org/officeDocument/2006/relationships/tags" Target="../tags/tag784.xml"/><Relationship Id="rId52" Type="http://schemas.openxmlformats.org/officeDocument/2006/relationships/tags" Target="../tags/tag792.xml"/><Relationship Id="rId60" Type="http://schemas.openxmlformats.org/officeDocument/2006/relationships/tags" Target="../tags/tag800.xml"/><Relationship Id="rId65" Type="http://schemas.openxmlformats.org/officeDocument/2006/relationships/tags" Target="../tags/tag805.xml"/><Relationship Id="rId73" Type="http://schemas.openxmlformats.org/officeDocument/2006/relationships/tags" Target="../tags/tag813.xml"/><Relationship Id="rId78" Type="http://schemas.openxmlformats.org/officeDocument/2006/relationships/tags" Target="../tags/tag818.xml"/><Relationship Id="rId81" Type="http://schemas.openxmlformats.org/officeDocument/2006/relationships/tags" Target="../tags/tag821.xml"/><Relationship Id="rId86" Type="http://schemas.openxmlformats.org/officeDocument/2006/relationships/audio" Target="../media/media1.mp3"/><Relationship Id="rId94" Type="http://schemas.openxmlformats.org/officeDocument/2006/relationships/image" Target="../media/image263.png"/><Relationship Id="rId99" Type="http://schemas.openxmlformats.org/officeDocument/2006/relationships/image" Target="../media/image267.png"/><Relationship Id="rId101" Type="http://schemas.openxmlformats.org/officeDocument/2006/relationships/image" Target="../media/image269.png"/><Relationship Id="rId4" Type="http://schemas.openxmlformats.org/officeDocument/2006/relationships/tags" Target="../tags/tag744.xml"/><Relationship Id="rId9" Type="http://schemas.openxmlformats.org/officeDocument/2006/relationships/tags" Target="../tags/tag749.xml"/><Relationship Id="rId13" Type="http://schemas.openxmlformats.org/officeDocument/2006/relationships/tags" Target="../tags/tag753.xml"/><Relationship Id="rId18" Type="http://schemas.openxmlformats.org/officeDocument/2006/relationships/tags" Target="../tags/tag758.xml"/><Relationship Id="rId39" Type="http://schemas.openxmlformats.org/officeDocument/2006/relationships/tags" Target="../tags/tag779.xml"/><Relationship Id="rId34" Type="http://schemas.openxmlformats.org/officeDocument/2006/relationships/tags" Target="../tags/tag774.xml"/><Relationship Id="rId50" Type="http://schemas.openxmlformats.org/officeDocument/2006/relationships/tags" Target="../tags/tag790.xml"/><Relationship Id="rId55" Type="http://schemas.openxmlformats.org/officeDocument/2006/relationships/tags" Target="../tags/tag795.xml"/><Relationship Id="rId76" Type="http://schemas.openxmlformats.org/officeDocument/2006/relationships/tags" Target="../tags/tag816.xml"/><Relationship Id="rId97" Type="http://schemas.openxmlformats.org/officeDocument/2006/relationships/image" Target="../media/image273.png"/><Relationship Id="rId7" Type="http://schemas.openxmlformats.org/officeDocument/2006/relationships/tags" Target="../tags/tag747.xml"/><Relationship Id="rId71" Type="http://schemas.openxmlformats.org/officeDocument/2006/relationships/tags" Target="../tags/tag811.xml"/><Relationship Id="rId92" Type="http://schemas.openxmlformats.org/officeDocument/2006/relationships/image" Target="../media/image261.png"/><Relationship Id="rId2" Type="http://schemas.openxmlformats.org/officeDocument/2006/relationships/tags" Target="../tags/tag742.xml"/><Relationship Id="rId29" Type="http://schemas.openxmlformats.org/officeDocument/2006/relationships/tags" Target="../tags/tag769.xml"/><Relationship Id="rId24" Type="http://schemas.openxmlformats.org/officeDocument/2006/relationships/tags" Target="../tags/tag764.xml"/><Relationship Id="rId40" Type="http://schemas.openxmlformats.org/officeDocument/2006/relationships/tags" Target="../tags/tag780.xml"/><Relationship Id="rId45" Type="http://schemas.openxmlformats.org/officeDocument/2006/relationships/tags" Target="../tags/tag785.xml"/><Relationship Id="rId66" Type="http://schemas.openxmlformats.org/officeDocument/2006/relationships/tags" Target="../tags/tag806.xml"/><Relationship Id="rId87" Type="http://schemas.openxmlformats.org/officeDocument/2006/relationships/tags" Target="../tags/tag825.xml"/><Relationship Id="rId61" Type="http://schemas.openxmlformats.org/officeDocument/2006/relationships/tags" Target="../tags/tag801.xml"/><Relationship Id="rId82" Type="http://schemas.openxmlformats.org/officeDocument/2006/relationships/tags" Target="../tags/tag822.xml"/><Relationship Id="rId19" Type="http://schemas.openxmlformats.org/officeDocument/2006/relationships/tags" Target="../tags/tag759.xml"/><Relationship Id="rId14" Type="http://schemas.openxmlformats.org/officeDocument/2006/relationships/tags" Target="../tags/tag754.xml"/><Relationship Id="rId30" Type="http://schemas.openxmlformats.org/officeDocument/2006/relationships/tags" Target="../tags/tag770.xml"/><Relationship Id="rId35" Type="http://schemas.openxmlformats.org/officeDocument/2006/relationships/tags" Target="../tags/tag775.xml"/><Relationship Id="rId56" Type="http://schemas.openxmlformats.org/officeDocument/2006/relationships/tags" Target="../tags/tag796.xml"/><Relationship Id="rId77" Type="http://schemas.openxmlformats.org/officeDocument/2006/relationships/tags" Target="../tags/tag817.xml"/><Relationship Id="rId100" Type="http://schemas.openxmlformats.org/officeDocument/2006/relationships/image" Target="../media/image268.png"/><Relationship Id="rId8" Type="http://schemas.openxmlformats.org/officeDocument/2006/relationships/tags" Target="../tags/tag748.xml"/><Relationship Id="rId51" Type="http://schemas.openxmlformats.org/officeDocument/2006/relationships/tags" Target="../tags/tag791.xml"/><Relationship Id="rId72" Type="http://schemas.openxmlformats.org/officeDocument/2006/relationships/tags" Target="../tags/tag812.xml"/><Relationship Id="rId93" Type="http://schemas.openxmlformats.org/officeDocument/2006/relationships/image" Target="../media/image272.png"/><Relationship Id="rId98" Type="http://schemas.microsoft.com/office/2007/relationships/hdphoto" Target="../media/hdphoto1.wdp"/><Relationship Id="rId3" Type="http://schemas.openxmlformats.org/officeDocument/2006/relationships/tags" Target="../tags/tag74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840.xml"/><Relationship Id="rId18" Type="http://schemas.openxmlformats.org/officeDocument/2006/relationships/tags" Target="../tags/tag845.xml"/><Relationship Id="rId26" Type="http://schemas.openxmlformats.org/officeDocument/2006/relationships/tags" Target="../tags/tag853.xml"/><Relationship Id="rId39" Type="http://schemas.openxmlformats.org/officeDocument/2006/relationships/tags" Target="../tags/tag866.xml"/><Relationship Id="rId21" Type="http://schemas.openxmlformats.org/officeDocument/2006/relationships/tags" Target="../tags/tag848.xml"/><Relationship Id="rId34" Type="http://schemas.openxmlformats.org/officeDocument/2006/relationships/tags" Target="../tags/tag861.xml"/><Relationship Id="rId42" Type="http://schemas.openxmlformats.org/officeDocument/2006/relationships/tags" Target="../tags/tag869.xml"/><Relationship Id="rId47" Type="http://schemas.openxmlformats.org/officeDocument/2006/relationships/tags" Target="../tags/tag874.xml"/><Relationship Id="rId50" Type="http://schemas.microsoft.com/office/2007/relationships/media" Target="../media/media1.mp3"/><Relationship Id="rId55" Type="http://schemas.openxmlformats.org/officeDocument/2006/relationships/image" Target="../media/image273.png"/><Relationship Id="rId7" Type="http://schemas.openxmlformats.org/officeDocument/2006/relationships/tags" Target="../tags/tag834.xml"/><Relationship Id="rId2" Type="http://schemas.openxmlformats.org/officeDocument/2006/relationships/tags" Target="../tags/tag829.xml"/><Relationship Id="rId16" Type="http://schemas.openxmlformats.org/officeDocument/2006/relationships/tags" Target="../tags/tag843.xml"/><Relationship Id="rId29" Type="http://schemas.openxmlformats.org/officeDocument/2006/relationships/tags" Target="../tags/tag856.xml"/><Relationship Id="rId11" Type="http://schemas.openxmlformats.org/officeDocument/2006/relationships/tags" Target="../tags/tag838.xml"/><Relationship Id="rId24" Type="http://schemas.openxmlformats.org/officeDocument/2006/relationships/tags" Target="../tags/tag851.xml"/><Relationship Id="rId32" Type="http://schemas.openxmlformats.org/officeDocument/2006/relationships/tags" Target="../tags/tag859.xml"/><Relationship Id="rId37" Type="http://schemas.openxmlformats.org/officeDocument/2006/relationships/tags" Target="../tags/tag864.xml"/><Relationship Id="rId40" Type="http://schemas.openxmlformats.org/officeDocument/2006/relationships/tags" Target="../tags/tag867.xml"/><Relationship Id="rId45" Type="http://schemas.openxmlformats.org/officeDocument/2006/relationships/tags" Target="../tags/tag872.xml"/><Relationship Id="rId53" Type="http://schemas.openxmlformats.org/officeDocument/2006/relationships/slideLayout" Target="../slideLayouts/slideLayout10.xml"/><Relationship Id="rId5" Type="http://schemas.openxmlformats.org/officeDocument/2006/relationships/tags" Target="../tags/tag832.xml"/><Relationship Id="rId10" Type="http://schemas.openxmlformats.org/officeDocument/2006/relationships/tags" Target="../tags/tag837.xml"/><Relationship Id="rId19" Type="http://schemas.openxmlformats.org/officeDocument/2006/relationships/tags" Target="../tags/tag846.xml"/><Relationship Id="rId31" Type="http://schemas.openxmlformats.org/officeDocument/2006/relationships/tags" Target="../tags/tag858.xml"/><Relationship Id="rId44" Type="http://schemas.openxmlformats.org/officeDocument/2006/relationships/tags" Target="../tags/tag871.xml"/><Relationship Id="rId52" Type="http://schemas.openxmlformats.org/officeDocument/2006/relationships/tags" Target="../tags/tag877.xml"/><Relationship Id="rId4" Type="http://schemas.openxmlformats.org/officeDocument/2006/relationships/tags" Target="../tags/tag831.xml"/><Relationship Id="rId9" Type="http://schemas.openxmlformats.org/officeDocument/2006/relationships/tags" Target="../tags/tag836.xml"/><Relationship Id="rId14" Type="http://schemas.openxmlformats.org/officeDocument/2006/relationships/tags" Target="../tags/tag841.xml"/><Relationship Id="rId22" Type="http://schemas.openxmlformats.org/officeDocument/2006/relationships/tags" Target="../tags/tag849.xml"/><Relationship Id="rId27" Type="http://schemas.openxmlformats.org/officeDocument/2006/relationships/tags" Target="../tags/tag854.xml"/><Relationship Id="rId30" Type="http://schemas.openxmlformats.org/officeDocument/2006/relationships/tags" Target="../tags/tag857.xml"/><Relationship Id="rId35" Type="http://schemas.openxmlformats.org/officeDocument/2006/relationships/tags" Target="../tags/tag862.xml"/><Relationship Id="rId43" Type="http://schemas.openxmlformats.org/officeDocument/2006/relationships/tags" Target="../tags/tag870.xml"/><Relationship Id="rId48" Type="http://schemas.openxmlformats.org/officeDocument/2006/relationships/tags" Target="../tags/tag875.xml"/><Relationship Id="rId56" Type="http://schemas.microsoft.com/office/2007/relationships/hdphoto" Target="../media/hdphoto1.wdp"/><Relationship Id="rId8" Type="http://schemas.openxmlformats.org/officeDocument/2006/relationships/tags" Target="../tags/tag835.xml"/><Relationship Id="rId51" Type="http://schemas.openxmlformats.org/officeDocument/2006/relationships/audio" Target="../media/media1.mp3"/><Relationship Id="rId3" Type="http://schemas.openxmlformats.org/officeDocument/2006/relationships/tags" Target="../tags/tag830.xml"/><Relationship Id="rId12" Type="http://schemas.openxmlformats.org/officeDocument/2006/relationships/tags" Target="../tags/tag839.xml"/><Relationship Id="rId17" Type="http://schemas.openxmlformats.org/officeDocument/2006/relationships/tags" Target="../tags/tag844.xml"/><Relationship Id="rId25" Type="http://schemas.openxmlformats.org/officeDocument/2006/relationships/tags" Target="../tags/tag852.xml"/><Relationship Id="rId33" Type="http://schemas.openxmlformats.org/officeDocument/2006/relationships/tags" Target="../tags/tag860.xml"/><Relationship Id="rId38" Type="http://schemas.openxmlformats.org/officeDocument/2006/relationships/tags" Target="../tags/tag865.xml"/><Relationship Id="rId46" Type="http://schemas.openxmlformats.org/officeDocument/2006/relationships/tags" Target="../tags/tag873.xml"/><Relationship Id="rId20" Type="http://schemas.openxmlformats.org/officeDocument/2006/relationships/tags" Target="../tags/tag847.xml"/><Relationship Id="rId41" Type="http://schemas.openxmlformats.org/officeDocument/2006/relationships/tags" Target="../tags/tag868.xml"/><Relationship Id="rId54" Type="http://schemas.openxmlformats.org/officeDocument/2006/relationships/notesSlide" Target="../notesSlides/notesSlide2.xml"/><Relationship Id="rId1" Type="http://schemas.openxmlformats.org/officeDocument/2006/relationships/tags" Target="../tags/tag828.xml"/><Relationship Id="rId6" Type="http://schemas.openxmlformats.org/officeDocument/2006/relationships/tags" Target="../tags/tag833.xml"/><Relationship Id="rId15" Type="http://schemas.openxmlformats.org/officeDocument/2006/relationships/tags" Target="../tags/tag842.xml"/><Relationship Id="rId23" Type="http://schemas.openxmlformats.org/officeDocument/2006/relationships/tags" Target="../tags/tag850.xml"/><Relationship Id="rId28" Type="http://schemas.openxmlformats.org/officeDocument/2006/relationships/tags" Target="../tags/tag855.xml"/><Relationship Id="rId36" Type="http://schemas.openxmlformats.org/officeDocument/2006/relationships/tags" Target="../tags/tag863.xml"/><Relationship Id="rId49" Type="http://schemas.openxmlformats.org/officeDocument/2006/relationships/tags" Target="../tags/tag87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85.xml"/><Relationship Id="rId13" Type="http://schemas.openxmlformats.org/officeDocument/2006/relationships/audio" Target="../media/media1.mp3"/><Relationship Id="rId18" Type="http://schemas.openxmlformats.org/officeDocument/2006/relationships/image" Target="../media/image273.png"/><Relationship Id="rId3" Type="http://schemas.openxmlformats.org/officeDocument/2006/relationships/tags" Target="../tags/tag880.xml"/><Relationship Id="rId7" Type="http://schemas.openxmlformats.org/officeDocument/2006/relationships/tags" Target="../tags/tag884.xml"/><Relationship Id="rId12" Type="http://schemas.microsoft.com/office/2007/relationships/media" Target="../media/media1.mp3"/><Relationship Id="rId17" Type="http://schemas.openxmlformats.org/officeDocument/2006/relationships/notesSlide" Target="../notesSlides/notesSlide3.xml"/><Relationship Id="rId2" Type="http://schemas.openxmlformats.org/officeDocument/2006/relationships/tags" Target="../tags/tag879.xml"/><Relationship Id="rId16" Type="http://schemas.openxmlformats.org/officeDocument/2006/relationships/slideLayout" Target="../slideLayouts/slideLayout10.xml"/><Relationship Id="rId1" Type="http://schemas.openxmlformats.org/officeDocument/2006/relationships/tags" Target="../tags/tag878.xml"/><Relationship Id="rId6" Type="http://schemas.openxmlformats.org/officeDocument/2006/relationships/tags" Target="../tags/tag883.xml"/><Relationship Id="rId11" Type="http://schemas.openxmlformats.org/officeDocument/2006/relationships/tags" Target="../tags/tag888.xml"/><Relationship Id="rId5" Type="http://schemas.openxmlformats.org/officeDocument/2006/relationships/tags" Target="../tags/tag882.xml"/><Relationship Id="rId15" Type="http://schemas.openxmlformats.org/officeDocument/2006/relationships/tags" Target="../tags/tag890.xml"/><Relationship Id="rId10" Type="http://schemas.openxmlformats.org/officeDocument/2006/relationships/tags" Target="../tags/tag887.xml"/><Relationship Id="rId19" Type="http://schemas.microsoft.com/office/2007/relationships/hdphoto" Target="../media/hdphoto1.wdp"/><Relationship Id="rId4" Type="http://schemas.openxmlformats.org/officeDocument/2006/relationships/tags" Target="../tags/tag881.xml"/><Relationship Id="rId9" Type="http://schemas.openxmlformats.org/officeDocument/2006/relationships/tags" Target="../tags/tag886.xml"/><Relationship Id="rId14" Type="http://schemas.openxmlformats.org/officeDocument/2006/relationships/tags" Target="../tags/tag889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916.xml"/><Relationship Id="rId21" Type="http://schemas.openxmlformats.org/officeDocument/2006/relationships/tags" Target="../tags/tag911.xml"/><Relationship Id="rId42" Type="http://schemas.openxmlformats.org/officeDocument/2006/relationships/tags" Target="../tags/tag932.xml"/><Relationship Id="rId47" Type="http://schemas.openxmlformats.org/officeDocument/2006/relationships/tags" Target="../tags/tag937.xml"/><Relationship Id="rId63" Type="http://schemas.openxmlformats.org/officeDocument/2006/relationships/tags" Target="../tags/tag953.xml"/><Relationship Id="rId68" Type="http://schemas.openxmlformats.org/officeDocument/2006/relationships/tags" Target="../tags/tag958.xml"/><Relationship Id="rId84" Type="http://schemas.openxmlformats.org/officeDocument/2006/relationships/tags" Target="../tags/tag974.xml"/><Relationship Id="rId89" Type="http://schemas.openxmlformats.org/officeDocument/2006/relationships/tags" Target="../tags/tag979.xml"/><Relationship Id="rId16" Type="http://schemas.openxmlformats.org/officeDocument/2006/relationships/tags" Target="../tags/tag906.xml"/><Relationship Id="rId107" Type="http://schemas.openxmlformats.org/officeDocument/2006/relationships/notesSlide" Target="../notesSlides/notesSlide4.xml"/><Relationship Id="rId11" Type="http://schemas.openxmlformats.org/officeDocument/2006/relationships/tags" Target="../tags/tag901.xml"/><Relationship Id="rId32" Type="http://schemas.openxmlformats.org/officeDocument/2006/relationships/tags" Target="../tags/tag922.xml"/><Relationship Id="rId37" Type="http://schemas.openxmlformats.org/officeDocument/2006/relationships/tags" Target="../tags/tag927.xml"/><Relationship Id="rId53" Type="http://schemas.openxmlformats.org/officeDocument/2006/relationships/tags" Target="../tags/tag943.xml"/><Relationship Id="rId58" Type="http://schemas.openxmlformats.org/officeDocument/2006/relationships/tags" Target="../tags/tag948.xml"/><Relationship Id="rId74" Type="http://schemas.openxmlformats.org/officeDocument/2006/relationships/tags" Target="../tags/tag964.xml"/><Relationship Id="rId79" Type="http://schemas.openxmlformats.org/officeDocument/2006/relationships/tags" Target="../tags/tag969.xml"/><Relationship Id="rId102" Type="http://schemas.openxmlformats.org/officeDocument/2006/relationships/tags" Target="../tags/tag992.xml"/><Relationship Id="rId5" Type="http://schemas.openxmlformats.org/officeDocument/2006/relationships/tags" Target="../tags/tag895.xml"/><Relationship Id="rId90" Type="http://schemas.openxmlformats.org/officeDocument/2006/relationships/tags" Target="../tags/tag980.xml"/><Relationship Id="rId95" Type="http://schemas.openxmlformats.org/officeDocument/2006/relationships/tags" Target="../tags/tag985.xml"/><Relationship Id="rId22" Type="http://schemas.openxmlformats.org/officeDocument/2006/relationships/tags" Target="../tags/tag912.xml"/><Relationship Id="rId27" Type="http://schemas.openxmlformats.org/officeDocument/2006/relationships/tags" Target="../tags/tag917.xml"/><Relationship Id="rId43" Type="http://schemas.openxmlformats.org/officeDocument/2006/relationships/tags" Target="../tags/tag933.xml"/><Relationship Id="rId48" Type="http://schemas.openxmlformats.org/officeDocument/2006/relationships/tags" Target="../tags/tag938.xml"/><Relationship Id="rId64" Type="http://schemas.openxmlformats.org/officeDocument/2006/relationships/tags" Target="../tags/tag954.xml"/><Relationship Id="rId69" Type="http://schemas.openxmlformats.org/officeDocument/2006/relationships/tags" Target="../tags/tag959.xml"/><Relationship Id="rId80" Type="http://schemas.openxmlformats.org/officeDocument/2006/relationships/tags" Target="../tags/tag970.xml"/><Relationship Id="rId85" Type="http://schemas.openxmlformats.org/officeDocument/2006/relationships/tags" Target="../tags/tag975.xml"/><Relationship Id="rId12" Type="http://schemas.openxmlformats.org/officeDocument/2006/relationships/tags" Target="../tags/tag902.xml"/><Relationship Id="rId17" Type="http://schemas.openxmlformats.org/officeDocument/2006/relationships/tags" Target="../tags/tag907.xml"/><Relationship Id="rId33" Type="http://schemas.openxmlformats.org/officeDocument/2006/relationships/tags" Target="../tags/tag923.xml"/><Relationship Id="rId38" Type="http://schemas.openxmlformats.org/officeDocument/2006/relationships/tags" Target="../tags/tag928.xml"/><Relationship Id="rId59" Type="http://schemas.openxmlformats.org/officeDocument/2006/relationships/tags" Target="../tags/tag949.xml"/><Relationship Id="rId103" Type="http://schemas.microsoft.com/office/2007/relationships/media" Target="../media/media1.mp3"/><Relationship Id="rId108" Type="http://schemas.openxmlformats.org/officeDocument/2006/relationships/image" Target="../media/image273.png"/><Relationship Id="rId54" Type="http://schemas.openxmlformats.org/officeDocument/2006/relationships/tags" Target="../tags/tag944.xml"/><Relationship Id="rId70" Type="http://schemas.openxmlformats.org/officeDocument/2006/relationships/tags" Target="../tags/tag960.xml"/><Relationship Id="rId75" Type="http://schemas.openxmlformats.org/officeDocument/2006/relationships/tags" Target="../tags/tag965.xml"/><Relationship Id="rId91" Type="http://schemas.openxmlformats.org/officeDocument/2006/relationships/tags" Target="../tags/tag981.xml"/><Relationship Id="rId96" Type="http://schemas.openxmlformats.org/officeDocument/2006/relationships/tags" Target="../tags/tag986.xml"/><Relationship Id="rId1" Type="http://schemas.openxmlformats.org/officeDocument/2006/relationships/tags" Target="../tags/tag891.xml"/><Relationship Id="rId6" Type="http://schemas.openxmlformats.org/officeDocument/2006/relationships/tags" Target="../tags/tag896.xml"/><Relationship Id="rId15" Type="http://schemas.openxmlformats.org/officeDocument/2006/relationships/tags" Target="../tags/tag905.xml"/><Relationship Id="rId23" Type="http://schemas.openxmlformats.org/officeDocument/2006/relationships/tags" Target="../tags/tag913.xml"/><Relationship Id="rId28" Type="http://schemas.openxmlformats.org/officeDocument/2006/relationships/tags" Target="../tags/tag918.xml"/><Relationship Id="rId36" Type="http://schemas.openxmlformats.org/officeDocument/2006/relationships/tags" Target="../tags/tag926.xml"/><Relationship Id="rId49" Type="http://schemas.openxmlformats.org/officeDocument/2006/relationships/tags" Target="../tags/tag939.xml"/><Relationship Id="rId57" Type="http://schemas.openxmlformats.org/officeDocument/2006/relationships/tags" Target="../tags/tag947.xml"/><Relationship Id="rId106" Type="http://schemas.openxmlformats.org/officeDocument/2006/relationships/slideLayout" Target="../slideLayouts/slideLayout10.xml"/><Relationship Id="rId10" Type="http://schemas.openxmlformats.org/officeDocument/2006/relationships/tags" Target="../tags/tag900.xml"/><Relationship Id="rId31" Type="http://schemas.openxmlformats.org/officeDocument/2006/relationships/tags" Target="../tags/tag921.xml"/><Relationship Id="rId44" Type="http://schemas.openxmlformats.org/officeDocument/2006/relationships/tags" Target="../tags/tag934.xml"/><Relationship Id="rId52" Type="http://schemas.openxmlformats.org/officeDocument/2006/relationships/tags" Target="../tags/tag942.xml"/><Relationship Id="rId60" Type="http://schemas.openxmlformats.org/officeDocument/2006/relationships/tags" Target="../tags/tag950.xml"/><Relationship Id="rId65" Type="http://schemas.openxmlformats.org/officeDocument/2006/relationships/tags" Target="../tags/tag955.xml"/><Relationship Id="rId73" Type="http://schemas.openxmlformats.org/officeDocument/2006/relationships/tags" Target="../tags/tag963.xml"/><Relationship Id="rId78" Type="http://schemas.openxmlformats.org/officeDocument/2006/relationships/tags" Target="../tags/tag968.xml"/><Relationship Id="rId81" Type="http://schemas.openxmlformats.org/officeDocument/2006/relationships/tags" Target="../tags/tag971.xml"/><Relationship Id="rId86" Type="http://schemas.openxmlformats.org/officeDocument/2006/relationships/tags" Target="../tags/tag976.xml"/><Relationship Id="rId94" Type="http://schemas.openxmlformats.org/officeDocument/2006/relationships/tags" Target="../tags/tag984.xml"/><Relationship Id="rId99" Type="http://schemas.openxmlformats.org/officeDocument/2006/relationships/tags" Target="../tags/tag989.xml"/><Relationship Id="rId101" Type="http://schemas.openxmlformats.org/officeDocument/2006/relationships/tags" Target="../tags/tag991.xml"/><Relationship Id="rId4" Type="http://schemas.openxmlformats.org/officeDocument/2006/relationships/tags" Target="../tags/tag894.xml"/><Relationship Id="rId9" Type="http://schemas.openxmlformats.org/officeDocument/2006/relationships/tags" Target="../tags/tag899.xml"/><Relationship Id="rId13" Type="http://schemas.openxmlformats.org/officeDocument/2006/relationships/tags" Target="../tags/tag903.xml"/><Relationship Id="rId18" Type="http://schemas.openxmlformats.org/officeDocument/2006/relationships/tags" Target="../tags/tag908.xml"/><Relationship Id="rId39" Type="http://schemas.openxmlformats.org/officeDocument/2006/relationships/tags" Target="../tags/tag929.xml"/><Relationship Id="rId109" Type="http://schemas.microsoft.com/office/2007/relationships/hdphoto" Target="../media/hdphoto1.wdp"/><Relationship Id="rId34" Type="http://schemas.openxmlformats.org/officeDocument/2006/relationships/tags" Target="../tags/tag924.xml"/><Relationship Id="rId50" Type="http://schemas.openxmlformats.org/officeDocument/2006/relationships/tags" Target="../tags/tag940.xml"/><Relationship Id="rId55" Type="http://schemas.openxmlformats.org/officeDocument/2006/relationships/tags" Target="../tags/tag945.xml"/><Relationship Id="rId76" Type="http://schemas.openxmlformats.org/officeDocument/2006/relationships/tags" Target="../tags/tag966.xml"/><Relationship Id="rId97" Type="http://schemas.openxmlformats.org/officeDocument/2006/relationships/tags" Target="../tags/tag987.xml"/><Relationship Id="rId104" Type="http://schemas.openxmlformats.org/officeDocument/2006/relationships/audio" Target="../media/media1.mp3"/><Relationship Id="rId7" Type="http://schemas.openxmlformats.org/officeDocument/2006/relationships/tags" Target="../tags/tag897.xml"/><Relationship Id="rId71" Type="http://schemas.openxmlformats.org/officeDocument/2006/relationships/tags" Target="../tags/tag961.xml"/><Relationship Id="rId92" Type="http://schemas.openxmlformats.org/officeDocument/2006/relationships/tags" Target="../tags/tag982.xml"/><Relationship Id="rId2" Type="http://schemas.openxmlformats.org/officeDocument/2006/relationships/tags" Target="../tags/tag892.xml"/><Relationship Id="rId29" Type="http://schemas.openxmlformats.org/officeDocument/2006/relationships/tags" Target="../tags/tag919.xml"/><Relationship Id="rId24" Type="http://schemas.openxmlformats.org/officeDocument/2006/relationships/tags" Target="../tags/tag914.xml"/><Relationship Id="rId40" Type="http://schemas.openxmlformats.org/officeDocument/2006/relationships/tags" Target="../tags/tag930.xml"/><Relationship Id="rId45" Type="http://schemas.openxmlformats.org/officeDocument/2006/relationships/tags" Target="../tags/tag935.xml"/><Relationship Id="rId66" Type="http://schemas.openxmlformats.org/officeDocument/2006/relationships/tags" Target="../tags/tag956.xml"/><Relationship Id="rId87" Type="http://schemas.openxmlformats.org/officeDocument/2006/relationships/tags" Target="../tags/tag977.xml"/><Relationship Id="rId61" Type="http://schemas.openxmlformats.org/officeDocument/2006/relationships/tags" Target="../tags/tag951.xml"/><Relationship Id="rId82" Type="http://schemas.openxmlformats.org/officeDocument/2006/relationships/tags" Target="../tags/tag972.xml"/><Relationship Id="rId19" Type="http://schemas.openxmlformats.org/officeDocument/2006/relationships/tags" Target="../tags/tag909.xml"/><Relationship Id="rId14" Type="http://schemas.openxmlformats.org/officeDocument/2006/relationships/tags" Target="../tags/tag904.xml"/><Relationship Id="rId30" Type="http://schemas.openxmlformats.org/officeDocument/2006/relationships/tags" Target="../tags/tag920.xml"/><Relationship Id="rId35" Type="http://schemas.openxmlformats.org/officeDocument/2006/relationships/tags" Target="../tags/tag925.xml"/><Relationship Id="rId56" Type="http://schemas.openxmlformats.org/officeDocument/2006/relationships/tags" Target="../tags/tag946.xml"/><Relationship Id="rId77" Type="http://schemas.openxmlformats.org/officeDocument/2006/relationships/tags" Target="../tags/tag967.xml"/><Relationship Id="rId100" Type="http://schemas.openxmlformats.org/officeDocument/2006/relationships/tags" Target="../tags/tag990.xml"/><Relationship Id="rId105" Type="http://schemas.openxmlformats.org/officeDocument/2006/relationships/tags" Target="../tags/tag993.xml"/><Relationship Id="rId8" Type="http://schemas.openxmlformats.org/officeDocument/2006/relationships/tags" Target="../tags/tag898.xml"/><Relationship Id="rId51" Type="http://schemas.openxmlformats.org/officeDocument/2006/relationships/tags" Target="../tags/tag941.xml"/><Relationship Id="rId72" Type="http://schemas.openxmlformats.org/officeDocument/2006/relationships/tags" Target="../tags/tag962.xml"/><Relationship Id="rId93" Type="http://schemas.openxmlformats.org/officeDocument/2006/relationships/tags" Target="../tags/tag983.xml"/><Relationship Id="rId98" Type="http://schemas.openxmlformats.org/officeDocument/2006/relationships/tags" Target="../tags/tag988.xml"/><Relationship Id="rId3" Type="http://schemas.openxmlformats.org/officeDocument/2006/relationships/tags" Target="../tags/tag893.xml"/><Relationship Id="rId25" Type="http://schemas.openxmlformats.org/officeDocument/2006/relationships/tags" Target="../tags/tag915.xml"/><Relationship Id="rId46" Type="http://schemas.openxmlformats.org/officeDocument/2006/relationships/tags" Target="../tags/tag936.xml"/><Relationship Id="rId67" Type="http://schemas.openxmlformats.org/officeDocument/2006/relationships/tags" Target="../tags/tag957.xml"/><Relationship Id="rId20" Type="http://schemas.openxmlformats.org/officeDocument/2006/relationships/tags" Target="../tags/tag910.xml"/><Relationship Id="rId41" Type="http://schemas.openxmlformats.org/officeDocument/2006/relationships/tags" Target="../tags/tag931.xml"/><Relationship Id="rId62" Type="http://schemas.openxmlformats.org/officeDocument/2006/relationships/tags" Target="../tags/tag952.xml"/><Relationship Id="rId83" Type="http://schemas.openxmlformats.org/officeDocument/2006/relationships/tags" Target="../tags/tag973.xml"/><Relationship Id="rId88" Type="http://schemas.openxmlformats.org/officeDocument/2006/relationships/tags" Target="../tags/tag9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96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995.xml"/><Relationship Id="rId1" Type="http://schemas.openxmlformats.org/officeDocument/2006/relationships/tags" Target="../tags/tag994.xml"/><Relationship Id="rId6" Type="http://schemas.openxmlformats.org/officeDocument/2006/relationships/tags" Target="../tags/tag999.xml"/><Relationship Id="rId5" Type="http://schemas.openxmlformats.org/officeDocument/2006/relationships/tags" Target="../tags/tag998.xml"/><Relationship Id="rId4" Type="http://schemas.openxmlformats.org/officeDocument/2006/relationships/tags" Target="../tags/tag997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tags" Target="../tags/tag1116.xml"/><Relationship Id="rId21" Type="http://schemas.openxmlformats.org/officeDocument/2006/relationships/tags" Target="../tags/tag1020.xml"/><Relationship Id="rId42" Type="http://schemas.openxmlformats.org/officeDocument/2006/relationships/tags" Target="../tags/tag1041.xml"/><Relationship Id="rId63" Type="http://schemas.openxmlformats.org/officeDocument/2006/relationships/tags" Target="../tags/tag1062.xml"/><Relationship Id="rId84" Type="http://schemas.openxmlformats.org/officeDocument/2006/relationships/tags" Target="../tags/tag1083.xml"/><Relationship Id="rId138" Type="http://schemas.openxmlformats.org/officeDocument/2006/relationships/tags" Target="../tags/tag1137.xml"/><Relationship Id="rId159" Type="http://schemas.openxmlformats.org/officeDocument/2006/relationships/tags" Target="../tags/tag1158.xml"/><Relationship Id="rId107" Type="http://schemas.openxmlformats.org/officeDocument/2006/relationships/tags" Target="../tags/tag1106.xml"/><Relationship Id="rId11" Type="http://schemas.openxmlformats.org/officeDocument/2006/relationships/tags" Target="../tags/tag1010.xml"/><Relationship Id="rId32" Type="http://schemas.openxmlformats.org/officeDocument/2006/relationships/tags" Target="../tags/tag1031.xml"/><Relationship Id="rId53" Type="http://schemas.openxmlformats.org/officeDocument/2006/relationships/tags" Target="../tags/tag1052.xml"/><Relationship Id="rId74" Type="http://schemas.openxmlformats.org/officeDocument/2006/relationships/tags" Target="../tags/tag1073.xml"/><Relationship Id="rId128" Type="http://schemas.openxmlformats.org/officeDocument/2006/relationships/tags" Target="../tags/tag1127.xml"/><Relationship Id="rId149" Type="http://schemas.openxmlformats.org/officeDocument/2006/relationships/tags" Target="../tags/tag1148.xml"/><Relationship Id="rId5" Type="http://schemas.openxmlformats.org/officeDocument/2006/relationships/tags" Target="../tags/tag1004.xml"/><Relationship Id="rId95" Type="http://schemas.openxmlformats.org/officeDocument/2006/relationships/tags" Target="../tags/tag1094.xml"/><Relationship Id="rId160" Type="http://schemas.openxmlformats.org/officeDocument/2006/relationships/tags" Target="../tags/tag1159.xml"/><Relationship Id="rId22" Type="http://schemas.openxmlformats.org/officeDocument/2006/relationships/tags" Target="../tags/tag1021.xml"/><Relationship Id="rId43" Type="http://schemas.openxmlformats.org/officeDocument/2006/relationships/tags" Target="../tags/tag1042.xml"/><Relationship Id="rId64" Type="http://schemas.openxmlformats.org/officeDocument/2006/relationships/tags" Target="../tags/tag1063.xml"/><Relationship Id="rId118" Type="http://schemas.openxmlformats.org/officeDocument/2006/relationships/tags" Target="../tags/tag1117.xml"/><Relationship Id="rId139" Type="http://schemas.openxmlformats.org/officeDocument/2006/relationships/tags" Target="../tags/tag1138.xml"/><Relationship Id="rId85" Type="http://schemas.openxmlformats.org/officeDocument/2006/relationships/tags" Target="../tags/tag1084.xml"/><Relationship Id="rId150" Type="http://schemas.openxmlformats.org/officeDocument/2006/relationships/tags" Target="../tags/tag1149.xml"/><Relationship Id="rId12" Type="http://schemas.openxmlformats.org/officeDocument/2006/relationships/tags" Target="../tags/tag1011.xml"/><Relationship Id="rId17" Type="http://schemas.openxmlformats.org/officeDocument/2006/relationships/tags" Target="../tags/tag1016.xml"/><Relationship Id="rId33" Type="http://schemas.openxmlformats.org/officeDocument/2006/relationships/tags" Target="../tags/tag1032.xml"/><Relationship Id="rId38" Type="http://schemas.openxmlformats.org/officeDocument/2006/relationships/tags" Target="../tags/tag1037.xml"/><Relationship Id="rId59" Type="http://schemas.openxmlformats.org/officeDocument/2006/relationships/tags" Target="../tags/tag1058.xml"/><Relationship Id="rId103" Type="http://schemas.openxmlformats.org/officeDocument/2006/relationships/tags" Target="../tags/tag1102.xml"/><Relationship Id="rId108" Type="http://schemas.openxmlformats.org/officeDocument/2006/relationships/tags" Target="../tags/tag1107.xml"/><Relationship Id="rId124" Type="http://schemas.openxmlformats.org/officeDocument/2006/relationships/tags" Target="../tags/tag1123.xml"/><Relationship Id="rId129" Type="http://schemas.openxmlformats.org/officeDocument/2006/relationships/tags" Target="../tags/tag1128.xml"/><Relationship Id="rId54" Type="http://schemas.openxmlformats.org/officeDocument/2006/relationships/tags" Target="../tags/tag1053.xml"/><Relationship Id="rId70" Type="http://schemas.openxmlformats.org/officeDocument/2006/relationships/tags" Target="../tags/tag1069.xml"/><Relationship Id="rId75" Type="http://schemas.openxmlformats.org/officeDocument/2006/relationships/tags" Target="../tags/tag1074.xml"/><Relationship Id="rId91" Type="http://schemas.openxmlformats.org/officeDocument/2006/relationships/tags" Target="../tags/tag1090.xml"/><Relationship Id="rId96" Type="http://schemas.openxmlformats.org/officeDocument/2006/relationships/tags" Target="../tags/tag1095.xml"/><Relationship Id="rId140" Type="http://schemas.openxmlformats.org/officeDocument/2006/relationships/tags" Target="../tags/tag1139.xml"/><Relationship Id="rId145" Type="http://schemas.openxmlformats.org/officeDocument/2006/relationships/tags" Target="../tags/tag1144.xml"/><Relationship Id="rId161" Type="http://schemas.openxmlformats.org/officeDocument/2006/relationships/tags" Target="../tags/tag1160.xml"/><Relationship Id="rId166" Type="http://schemas.openxmlformats.org/officeDocument/2006/relationships/hyperlink" Target="https://immigrantquebec.com/fr/reussir/emploi/les-valeurs-au-travail-au-quebec" TargetMode="External"/><Relationship Id="rId1" Type="http://schemas.openxmlformats.org/officeDocument/2006/relationships/tags" Target="../tags/tag1000.xml"/><Relationship Id="rId6" Type="http://schemas.openxmlformats.org/officeDocument/2006/relationships/tags" Target="../tags/tag1005.xml"/><Relationship Id="rId23" Type="http://schemas.openxmlformats.org/officeDocument/2006/relationships/tags" Target="../tags/tag1022.xml"/><Relationship Id="rId28" Type="http://schemas.openxmlformats.org/officeDocument/2006/relationships/tags" Target="../tags/tag1027.xml"/><Relationship Id="rId49" Type="http://schemas.openxmlformats.org/officeDocument/2006/relationships/tags" Target="../tags/tag1048.xml"/><Relationship Id="rId114" Type="http://schemas.openxmlformats.org/officeDocument/2006/relationships/tags" Target="../tags/tag1113.xml"/><Relationship Id="rId119" Type="http://schemas.openxmlformats.org/officeDocument/2006/relationships/tags" Target="../tags/tag1118.xml"/><Relationship Id="rId44" Type="http://schemas.openxmlformats.org/officeDocument/2006/relationships/tags" Target="../tags/tag1043.xml"/><Relationship Id="rId60" Type="http://schemas.openxmlformats.org/officeDocument/2006/relationships/tags" Target="../tags/tag1059.xml"/><Relationship Id="rId65" Type="http://schemas.openxmlformats.org/officeDocument/2006/relationships/tags" Target="../tags/tag1064.xml"/><Relationship Id="rId81" Type="http://schemas.openxmlformats.org/officeDocument/2006/relationships/tags" Target="../tags/tag1080.xml"/><Relationship Id="rId86" Type="http://schemas.openxmlformats.org/officeDocument/2006/relationships/tags" Target="../tags/tag1085.xml"/><Relationship Id="rId130" Type="http://schemas.openxmlformats.org/officeDocument/2006/relationships/tags" Target="../tags/tag1129.xml"/><Relationship Id="rId135" Type="http://schemas.openxmlformats.org/officeDocument/2006/relationships/tags" Target="../tags/tag1134.xml"/><Relationship Id="rId151" Type="http://schemas.openxmlformats.org/officeDocument/2006/relationships/tags" Target="../tags/tag1150.xml"/><Relationship Id="rId156" Type="http://schemas.openxmlformats.org/officeDocument/2006/relationships/tags" Target="../tags/tag1155.xml"/><Relationship Id="rId13" Type="http://schemas.openxmlformats.org/officeDocument/2006/relationships/tags" Target="../tags/tag1012.xml"/><Relationship Id="rId18" Type="http://schemas.openxmlformats.org/officeDocument/2006/relationships/tags" Target="../tags/tag1017.xml"/><Relationship Id="rId39" Type="http://schemas.openxmlformats.org/officeDocument/2006/relationships/tags" Target="../tags/tag1038.xml"/><Relationship Id="rId109" Type="http://schemas.openxmlformats.org/officeDocument/2006/relationships/tags" Target="../tags/tag1108.xml"/><Relationship Id="rId34" Type="http://schemas.openxmlformats.org/officeDocument/2006/relationships/tags" Target="../tags/tag1033.xml"/><Relationship Id="rId50" Type="http://schemas.openxmlformats.org/officeDocument/2006/relationships/tags" Target="../tags/tag1049.xml"/><Relationship Id="rId55" Type="http://schemas.openxmlformats.org/officeDocument/2006/relationships/tags" Target="../tags/tag1054.xml"/><Relationship Id="rId76" Type="http://schemas.openxmlformats.org/officeDocument/2006/relationships/tags" Target="../tags/tag1075.xml"/><Relationship Id="rId97" Type="http://schemas.openxmlformats.org/officeDocument/2006/relationships/tags" Target="../tags/tag1096.xml"/><Relationship Id="rId104" Type="http://schemas.openxmlformats.org/officeDocument/2006/relationships/tags" Target="../tags/tag1103.xml"/><Relationship Id="rId120" Type="http://schemas.openxmlformats.org/officeDocument/2006/relationships/tags" Target="../tags/tag1119.xml"/><Relationship Id="rId125" Type="http://schemas.openxmlformats.org/officeDocument/2006/relationships/tags" Target="../tags/tag1124.xml"/><Relationship Id="rId141" Type="http://schemas.openxmlformats.org/officeDocument/2006/relationships/tags" Target="../tags/tag1140.xml"/><Relationship Id="rId146" Type="http://schemas.openxmlformats.org/officeDocument/2006/relationships/tags" Target="../tags/tag1145.xml"/><Relationship Id="rId7" Type="http://schemas.openxmlformats.org/officeDocument/2006/relationships/tags" Target="../tags/tag1006.xml"/><Relationship Id="rId71" Type="http://schemas.openxmlformats.org/officeDocument/2006/relationships/tags" Target="../tags/tag1070.xml"/><Relationship Id="rId92" Type="http://schemas.openxmlformats.org/officeDocument/2006/relationships/tags" Target="../tags/tag1091.xml"/><Relationship Id="rId162" Type="http://schemas.openxmlformats.org/officeDocument/2006/relationships/tags" Target="../tags/tag1161.xml"/><Relationship Id="rId2" Type="http://schemas.openxmlformats.org/officeDocument/2006/relationships/tags" Target="../tags/tag1001.xml"/><Relationship Id="rId29" Type="http://schemas.openxmlformats.org/officeDocument/2006/relationships/tags" Target="../tags/tag1028.xml"/><Relationship Id="rId24" Type="http://schemas.openxmlformats.org/officeDocument/2006/relationships/tags" Target="../tags/tag1023.xml"/><Relationship Id="rId40" Type="http://schemas.openxmlformats.org/officeDocument/2006/relationships/tags" Target="../tags/tag1039.xml"/><Relationship Id="rId45" Type="http://schemas.openxmlformats.org/officeDocument/2006/relationships/tags" Target="../tags/tag1044.xml"/><Relationship Id="rId66" Type="http://schemas.openxmlformats.org/officeDocument/2006/relationships/tags" Target="../tags/tag1065.xml"/><Relationship Id="rId87" Type="http://schemas.openxmlformats.org/officeDocument/2006/relationships/tags" Target="../tags/tag1086.xml"/><Relationship Id="rId110" Type="http://schemas.openxmlformats.org/officeDocument/2006/relationships/tags" Target="../tags/tag1109.xml"/><Relationship Id="rId115" Type="http://schemas.openxmlformats.org/officeDocument/2006/relationships/tags" Target="../tags/tag1114.xml"/><Relationship Id="rId131" Type="http://schemas.openxmlformats.org/officeDocument/2006/relationships/tags" Target="../tags/tag1130.xml"/><Relationship Id="rId136" Type="http://schemas.openxmlformats.org/officeDocument/2006/relationships/tags" Target="../tags/tag1135.xml"/><Relationship Id="rId157" Type="http://schemas.openxmlformats.org/officeDocument/2006/relationships/tags" Target="../tags/tag1156.xml"/><Relationship Id="rId61" Type="http://schemas.openxmlformats.org/officeDocument/2006/relationships/tags" Target="../tags/tag1060.xml"/><Relationship Id="rId82" Type="http://schemas.openxmlformats.org/officeDocument/2006/relationships/tags" Target="../tags/tag1081.xml"/><Relationship Id="rId152" Type="http://schemas.openxmlformats.org/officeDocument/2006/relationships/tags" Target="../tags/tag1151.xml"/><Relationship Id="rId19" Type="http://schemas.openxmlformats.org/officeDocument/2006/relationships/tags" Target="../tags/tag1018.xml"/><Relationship Id="rId14" Type="http://schemas.openxmlformats.org/officeDocument/2006/relationships/tags" Target="../tags/tag1013.xml"/><Relationship Id="rId30" Type="http://schemas.openxmlformats.org/officeDocument/2006/relationships/tags" Target="../tags/tag1029.xml"/><Relationship Id="rId35" Type="http://schemas.openxmlformats.org/officeDocument/2006/relationships/tags" Target="../tags/tag1034.xml"/><Relationship Id="rId56" Type="http://schemas.openxmlformats.org/officeDocument/2006/relationships/tags" Target="../tags/tag1055.xml"/><Relationship Id="rId77" Type="http://schemas.openxmlformats.org/officeDocument/2006/relationships/tags" Target="../tags/tag1076.xml"/><Relationship Id="rId100" Type="http://schemas.openxmlformats.org/officeDocument/2006/relationships/tags" Target="../tags/tag1099.xml"/><Relationship Id="rId105" Type="http://schemas.openxmlformats.org/officeDocument/2006/relationships/tags" Target="../tags/tag1104.xml"/><Relationship Id="rId126" Type="http://schemas.openxmlformats.org/officeDocument/2006/relationships/tags" Target="../tags/tag1125.xml"/><Relationship Id="rId147" Type="http://schemas.openxmlformats.org/officeDocument/2006/relationships/tags" Target="../tags/tag1146.xml"/><Relationship Id="rId8" Type="http://schemas.openxmlformats.org/officeDocument/2006/relationships/tags" Target="../tags/tag1007.xml"/><Relationship Id="rId51" Type="http://schemas.openxmlformats.org/officeDocument/2006/relationships/tags" Target="../tags/tag1050.xml"/><Relationship Id="rId72" Type="http://schemas.openxmlformats.org/officeDocument/2006/relationships/tags" Target="../tags/tag1071.xml"/><Relationship Id="rId93" Type="http://schemas.openxmlformats.org/officeDocument/2006/relationships/tags" Target="../tags/tag1092.xml"/><Relationship Id="rId98" Type="http://schemas.openxmlformats.org/officeDocument/2006/relationships/tags" Target="../tags/tag1097.xml"/><Relationship Id="rId121" Type="http://schemas.openxmlformats.org/officeDocument/2006/relationships/tags" Target="../tags/tag1120.xml"/><Relationship Id="rId142" Type="http://schemas.openxmlformats.org/officeDocument/2006/relationships/tags" Target="../tags/tag1141.xml"/><Relationship Id="rId163" Type="http://schemas.openxmlformats.org/officeDocument/2006/relationships/tags" Target="../tags/tag1162.xml"/><Relationship Id="rId3" Type="http://schemas.openxmlformats.org/officeDocument/2006/relationships/tags" Target="../tags/tag1002.xml"/><Relationship Id="rId25" Type="http://schemas.openxmlformats.org/officeDocument/2006/relationships/tags" Target="../tags/tag1024.xml"/><Relationship Id="rId46" Type="http://schemas.openxmlformats.org/officeDocument/2006/relationships/tags" Target="../tags/tag1045.xml"/><Relationship Id="rId67" Type="http://schemas.openxmlformats.org/officeDocument/2006/relationships/tags" Target="../tags/tag1066.xml"/><Relationship Id="rId116" Type="http://schemas.openxmlformats.org/officeDocument/2006/relationships/tags" Target="../tags/tag1115.xml"/><Relationship Id="rId137" Type="http://schemas.openxmlformats.org/officeDocument/2006/relationships/tags" Target="../tags/tag1136.xml"/><Relationship Id="rId158" Type="http://schemas.openxmlformats.org/officeDocument/2006/relationships/tags" Target="../tags/tag1157.xml"/><Relationship Id="rId20" Type="http://schemas.openxmlformats.org/officeDocument/2006/relationships/tags" Target="../tags/tag1019.xml"/><Relationship Id="rId41" Type="http://schemas.openxmlformats.org/officeDocument/2006/relationships/tags" Target="../tags/tag1040.xml"/><Relationship Id="rId62" Type="http://schemas.openxmlformats.org/officeDocument/2006/relationships/tags" Target="../tags/tag1061.xml"/><Relationship Id="rId83" Type="http://schemas.openxmlformats.org/officeDocument/2006/relationships/tags" Target="../tags/tag1082.xml"/><Relationship Id="rId88" Type="http://schemas.openxmlformats.org/officeDocument/2006/relationships/tags" Target="../tags/tag1087.xml"/><Relationship Id="rId111" Type="http://schemas.openxmlformats.org/officeDocument/2006/relationships/tags" Target="../tags/tag1110.xml"/><Relationship Id="rId132" Type="http://schemas.openxmlformats.org/officeDocument/2006/relationships/tags" Target="../tags/tag1131.xml"/><Relationship Id="rId153" Type="http://schemas.openxmlformats.org/officeDocument/2006/relationships/tags" Target="../tags/tag1152.xml"/><Relationship Id="rId15" Type="http://schemas.openxmlformats.org/officeDocument/2006/relationships/tags" Target="../tags/tag1014.xml"/><Relationship Id="rId36" Type="http://schemas.openxmlformats.org/officeDocument/2006/relationships/tags" Target="../tags/tag1035.xml"/><Relationship Id="rId57" Type="http://schemas.openxmlformats.org/officeDocument/2006/relationships/tags" Target="../tags/tag1056.xml"/><Relationship Id="rId106" Type="http://schemas.openxmlformats.org/officeDocument/2006/relationships/tags" Target="../tags/tag1105.xml"/><Relationship Id="rId127" Type="http://schemas.openxmlformats.org/officeDocument/2006/relationships/tags" Target="../tags/tag1126.xml"/><Relationship Id="rId10" Type="http://schemas.openxmlformats.org/officeDocument/2006/relationships/tags" Target="../tags/tag1009.xml"/><Relationship Id="rId31" Type="http://schemas.openxmlformats.org/officeDocument/2006/relationships/tags" Target="../tags/tag1030.xml"/><Relationship Id="rId52" Type="http://schemas.openxmlformats.org/officeDocument/2006/relationships/tags" Target="../tags/tag1051.xml"/><Relationship Id="rId73" Type="http://schemas.openxmlformats.org/officeDocument/2006/relationships/tags" Target="../tags/tag1072.xml"/><Relationship Id="rId78" Type="http://schemas.openxmlformats.org/officeDocument/2006/relationships/tags" Target="../tags/tag1077.xml"/><Relationship Id="rId94" Type="http://schemas.openxmlformats.org/officeDocument/2006/relationships/tags" Target="../tags/tag1093.xml"/><Relationship Id="rId99" Type="http://schemas.openxmlformats.org/officeDocument/2006/relationships/tags" Target="../tags/tag1098.xml"/><Relationship Id="rId101" Type="http://schemas.openxmlformats.org/officeDocument/2006/relationships/tags" Target="../tags/tag1100.xml"/><Relationship Id="rId122" Type="http://schemas.openxmlformats.org/officeDocument/2006/relationships/tags" Target="../tags/tag1121.xml"/><Relationship Id="rId143" Type="http://schemas.openxmlformats.org/officeDocument/2006/relationships/tags" Target="../tags/tag1142.xml"/><Relationship Id="rId148" Type="http://schemas.openxmlformats.org/officeDocument/2006/relationships/tags" Target="../tags/tag1147.xml"/><Relationship Id="rId164" Type="http://schemas.openxmlformats.org/officeDocument/2006/relationships/tags" Target="../tags/tag1163.xml"/><Relationship Id="rId4" Type="http://schemas.openxmlformats.org/officeDocument/2006/relationships/tags" Target="../tags/tag1003.xml"/><Relationship Id="rId9" Type="http://schemas.openxmlformats.org/officeDocument/2006/relationships/tags" Target="../tags/tag1008.xml"/><Relationship Id="rId26" Type="http://schemas.openxmlformats.org/officeDocument/2006/relationships/tags" Target="../tags/tag1025.xml"/><Relationship Id="rId47" Type="http://schemas.openxmlformats.org/officeDocument/2006/relationships/tags" Target="../tags/tag1046.xml"/><Relationship Id="rId68" Type="http://schemas.openxmlformats.org/officeDocument/2006/relationships/tags" Target="../tags/tag1067.xml"/><Relationship Id="rId89" Type="http://schemas.openxmlformats.org/officeDocument/2006/relationships/tags" Target="../tags/tag1088.xml"/><Relationship Id="rId112" Type="http://schemas.openxmlformats.org/officeDocument/2006/relationships/tags" Target="../tags/tag1111.xml"/><Relationship Id="rId133" Type="http://schemas.openxmlformats.org/officeDocument/2006/relationships/tags" Target="../tags/tag1132.xml"/><Relationship Id="rId154" Type="http://schemas.openxmlformats.org/officeDocument/2006/relationships/tags" Target="../tags/tag1153.xml"/><Relationship Id="rId16" Type="http://schemas.openxmlformats.org/officeDocument/2006/relationships/tags" Target="../tags/tag1015.xml"/><Relationship Id="rId37" Type="http://schemas.openxmlformats.org/officeDocument/2006/relationships/tags" Target="../tags/tag1036.xml"/><Relationship Id="rId58" Type="http://schemas.openxmlformats.org/officeDocument/2006/relationships/tags" Target="../tags/tag1057.xml"/><Relationship Id="rId79" Type="http://schemas.openxmlformats.org/officeDocument/2006/relationships/tags" Target="../tags/tag1078.xml"/><Relationship Id="rId102" Type="http://schemas.openxmlformats.org/officeDocument/2006/relationships/tags" Target="../tags/tag1101.xml"/><Relationship Id="rId123" Type="http://schemas.openxmlformats.org/officeDocument/2006/relationships/tags" Target="../tags/tag1122.xml"/><Relationship Id="rId144" Type="http://schemas.openxmlformats.org/officeDocument/2006/relationships/tags" Target="../tags/tag1143.xml"/><Relationship Id="rId90" Type="http://schemas.openxmlformats.org/officeDocument/2006/relationships/tags" Target="../tags/tag1089.xml"/><Relationship Id="rId165" Type="http://schemas.openxmlformats.org/officeDocument/2006/relationships/slideLayout" Target="../slideLayouts/slideLayout10.xml"/><Relationship Id="rId27" Type="http://schemas.openxmlformats.org/officeDocument/2006/relationships/tags" Target="../tags/tag1026.xml"/><Relationship Id="rId48" Type="http://schemas.openxmlformats.org/officeDocument/2006/relationships/tags" Target="../tags/tag1047.xml"/><Relationship Id="rId69" Type="http://schemas.openxmlformats.org/officeDocument/2006/relationships/tags" Target="../tags/tag1068.xml"/><Relationship Id="rId113" Type="http://schemas.openxmlformats.org/officeDocument/2006/relationships/tags" Target="../tags/tag1112.xml"/><Relationship Id="rId134" Type="http://schemas.openxmlformats.org/officeDocument/2006/relationships/tags" Target="../tags/tag1133.xml"/><Relationship Id="rId80" Type="http://schemas.openxmlformats.org/officeDocument/2006/relationships/tags" Target="../tags/tag1079.xml"/><Relationship Id="rId155" Type="http://schemas.openxmlformats.org/officeDocument/2006/relationships/tags" Target="../tags/tag1154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1189.xml"/><Relationship Id="rId21" Type="http://schemas.openxmlformats.org/officeDocument/2006/relationships/tags" Target="../tags/tag1184.xml"/><Relationship Id="rId42" Type="http://schemas.openxmlformats.org/officeDocument/2006/relationships/tags" Target="../tags/tag1205.xml"/><Relationship Id="rId47" Type="http://schemas.openxmlformats.org/officeDocument/2006/relationships/tags" Target="../tags/tag1210.xml"/><Relationship Id="rId63" Type="http://schemas.openxmlformats.org/officeDocument/2006/relationships/tags" Target="../tags/tag1226.xml"/><Relationship Id="rId68" Type="http://schemas.openxmlformats.org/officeDocument/2006/relationships/image" Target="../media/image274.png"/><Relationship Id="rId7" Type="http://schemas.openxmlformats.org/officeDocument/2006/relationships/tags" Target="../tags/tag1170.xml"/><Relationship Id="rId2" Type="http://schemas.openxmlformats.org/officeDocument/2006/relationships/tags" Target="../tags/tag1165.xml"/><Relationship Id="rId16" Type="http://schemas.openxmlformats.org/officeDocument/2006/relationships/tags" Target="../tags/tag1179.xml"/><Relationship Id="rId29" Type="http://schemas.openxmlformats.org/officeDocument/2006/relationships/tags" Target="../tags/tag1192.xml"/><Relationship Id="rId11" Type="http://schemas.openxmlformats.org/officeDocument/2006/relationships/tags" Target="../tags/tag1174.xml"/><Relationship Id="rId24" Type="http://schemas.openxmlformats.org/officeDocument/2006/relationships/tags" Target="../tags/tag1187.xml"/><Relationship Id="rId32" Type="http://schemas.openxmlformats.org/officeDocument/2006/relationships/tags" Target="../tags/tag1195.xml"/><Relationship Id="rId37" Type="http://schemas.openxmlformats.org/officeDocument/2006/relationships/tags" Target="../tags/tag1200.xml"/><Relationship Id="rId40" Type="http://schemas.openxmlformats.org/officeDocument/2006/relationships/tags" Target="../tags/tag1203.xml"/><Relationship Id="rId45" Type="http://schemas.openxmlformats.org/officeDocument/2006/relationships/tags" Target="../tags/tag1208.xml"/><Relationship Id="rId53" Type="http://schemas.openxmlformats.org/officeDocument/2006/relationships/tags" Target="../tags/tag1216.xml"/><Relationship Id="rId58" Type="http://schemas.openxmlformats.org/officeDocument/2006/relationships/tags" Target="../tags/tag1221.xml"/><Relationship Id="rId66" Type="http://schemas.openxmlformats.org/officeDocument/2006/relationships/tags" Target="../tags/tag1229.xml"/><Relationship Id="rId5" Type="http://schemas.openxmlformats.org/officeDocument/2006/relationships/tags" Target="../tags/tag1168.xml"/><Relationship Id="rId61" Type="http://schemas.openxmlformats.org/officeDocument/2006/relationships/tags" Target="../tags/tag1224.xml"/><Relationship Id="rId19" Type="http://schemas.openxmlformats.org/officeDocument/2006/relationships/tags" Target="../tags/tag1182.xml"/><Relationship Id="rId14" Type="http://schemas.openxmlformats.org/officeDocument/2006/relationships/tags" Target="../tags/tag1177.xml"/><Relationship Id="rId22" Type="http://schemas.openxmlformats.org/officeDocument/2006/relationships/tags" Target="../tags/tag1185.xml"/><Relationship Id="rId27" Type="http://schemas.openxmlformats.org/officeDocument/2006/relationships/tags" Target="../tags/tag1190.xml"/><Relationship Id="rId30" Type="http://schemas.openxmlformats.org/officeDocument/2006/relationships/tags" Target="../tags/tag1193.xml"/><Relationship Id="rId35" Type="http://schemas.openxmlformats.org/officeDocument/2006/relationships/tags" Target="../tags/tag1198.xml"/><Relationship Id="rId43" Type="http://schemas.openxmlformats.org/officeDocument/2006/relationships/tags" Target="../tags/tag1206.xml"/><Relationship Id="rId48" Type="http://schemas.openxmlformats.org/officeDocument/2006/relationships/tags" Target="../tags/tag1211.xml"/><Relationship Id="rId56" Type="http://schemas.openxmlformats.org/officeDocument/2006/relationships/tags" Target="../tags/tag1219.xml"/><Relationship Id="rId64" Type="http://schemas.openxmlformats.org/officeDocument/2006/relationships/tags" Target="../tags/tag1227.xml"/><Relationship Id="rId69" Type="http://schemas.openxmlformats.org/officeDocument/2006/relationships/image" Target="../media/image267.png"/><Relationship Id="rId8" Type="http://schemas.openxmlformats.org/officeDocument/2006/relationships/tags" Target="../tags/tag1171.xml"/><Relationship Id="rId51" Type="http://schemas.openxmlformats.org/officeDocument/2006/relationships/tags" Target="../tags/tag1214.xml"/><Relationship Id="rId3" Type="http://schemas.openxmlformats.org/officeDocument/2006/relationships/tags" Target="../tags/tag1166.xml"/><Relationship Id="rId12" Type="http://schemas.openxmlformats.org/officeDocument/2006/relationships/tags" Target="../tags/tag1175.xml"/><Relationship Id="rId17" Type="http://schemas.openxmlformats.org/officeDocument/2006/relationships/tags" Target="../tags/tag1180.xml"/><Relationship Id="rId25" Type="http://schemas.openxmlformats.org/officeDocument/2006/relationships/tags" Target="../tags/tag1188.xml"/><Relationship Id="rId33" Type="http://schemas.openxmlformats.org/officeDocument/2006/relationships/tags" Target="../tags/tag1196.xml"/><Relationship Id="rId38" Type="http://schemas.openxmlformats.org/officeDocument/2006/relationships/tags" Target="../tags/tag1201.xml"/><Relationship Id="rId46" Type="http://schemas.openxmlformats.org/officeDocument/2006/relationships/tags" Target="../tags/tag1209.xml"/><Relationship Id="rId59" Type="http://schemas.openxmlformats.org/officeDocument/2006/relationships/tags" Target="../tags/tag1222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1183.xml"/><Relationship Id="rId41" Type="http://schemas.openxmlformats.org/officeDocument/2006/relationships/tags" Target="../tags/tag1204.xml"/><Relationship Id="rId54" Type="http://schemas.openxmlformats.org/officeDocument/2006/relationships/tags" Target="../tags/tag1217.xml"/><Relationship Id="rId62" Type="http://schemas.openxmlformats.org/officeDocument/2006/relationships/tags" Target="../tags/tag1225.xml"/><Relationship Id="rId1" Type="http://schemas.openxmlformats.org/officeDocument/2006/relationships/tags" Target="../tags/tag1164.xml"/><Relationship Id="rId6" Type="http://schemas.openxmlformats.org/officeDocument/2006/relationships/tags" Target="../tags/tag1169.xml"/><Relationship Id="rId15" Type="http://schemas.openxmlformats.org/officeDocument/2006/relationships/tags" Target="../tags/tag1178.xml"/><Relationship Id="rId23" Type="http://schemas.openxmlformats.org/officeDocument/2006/relationships/tags" Target="../tags/tag1186.xml"/><Relationship Id="rId28" Type="http://schemas.openxmlformats.org/officeDocument/2006/relationships/tags" Target="../tags/tag1191.xml"/><Relationship Id="rId36" Type="http://schemas.openxmlformats.org/officeDocument/2006/relationships/tags" Target="../tags/tag1199.xml"/><Relationship Id="rId49" Type="http://schemas.openxmlformats.org/officeDocument/2006/relationships/tags" Target="../tags/tag1212.xml"/><Relationship Id="rId57" Type="http://schemas.openxmlformats.org/officeDocument/2006/relationships/tags" Target="../tags/tag1220.xml"/><Relationship Id="rId10" Type="http://schemas.openxmlformats.org/officeDocument/2006/relationships/tags" Target="../tags/tag1173.xml"/><Relationship Id="rId31" Type="http://schemas.openxmlformats.org/officeDocument/2006/relationships/tags" Target="../tags/tag1194.xml"/><Relationship Id="rId44" Type="http://schemas.openxmlformats.org/officeDocument/2006/relationships/tags" Target="../tags/tag1207.xml"/><Relationship Id="rId52" Type="http://schemas.openxmlformats.org/officeDocument/2006/relationships/tags" Target="../tags/tag1215.xml"/><Relationship Id="rId60" Type="http://schemas.openxmlformats.org/officeDocument/2006/relationships/tags" Target="../tags/tag1223.xml"/><Relationship Id="rId65" Type="http://schemas.openxmlformats.org/officeDocument/2006/relationships/tags" Target="../tags/tag1228.xml"/><Relationship Id="rId4" Type="http://schemas.openxmlformats.org/officeDocument/2006/relationships/tags" Target="../tags/tag1167.xml"/><Relationship Id="rId9" Type="http://schemas.openxmlformats.org/officeDocument/2006/relationships/tags" Target="../tags/tag1172.xml"/><Relationship Id="rId13" Type="http://schemas.openxmlformats.org/officeDocument/2006/relationships/tags" Target="../tags/tag1176.xml"/><Relationship Id="rId18" Type="http://schemas.openxmlformats.org/officeDocument/2006/relationships/tags" Target="../tags/tag1181.xml"/><Relationship Id="rId39" Type="http://schemas.openxmlformats.org/officeDocument/2006/relationships/tags" Target="../tags/tag1202.xml"/><Relationship Id="rId34" Type="http://schemas.openxmlformats.org/officeDocument/2006/relationships/tags" Target="../tags/tag1197.xml"/><Relationship Id="rId50" Type="http://schemas.openxmlformats.org/officeDocument/2006/relationships/tags" Target="../tags/tag1213.xml"/><Relationship Id="rId55" Type="http://schemas.openxmlformats.org/officeDocument/2006/relationships/tags" Target="../tags/tag1218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36.xml"/><Relationship Id="rId21" Type="http://schemas.openxmlformats.org/officeDocument/2006/relationships/tags" Target="../tags/tag31.xml"/><Relationship Id="rId42" Type="http://schemas.openxmlformats.org/officeDocument/2006/relationships/tags" Target="../tags/tag52.xml"/><Relationship Id="rId47" Type="http://schemas.openxmlformats.org/officeDocument/2006/relationships/tags" Target="../tags/tag57.xml"/><Relationship Id="rId63" Type="http://schemas.openxmlformats.org/officeDocument/2006/relationships/tags" Target="../tags/tag73.xml"/><Relationship Id="rId68" Type="http://schemas.openxmlformats.org/officeDocument/2006/relationships/tags" Target="../tags/tag78.xml"/><Relationship Id="rId84" Type="http://schemas.openxmlformats.org/officeDocument/2006/relationships/tags" Target="../tags/tag94.xml"/><Relationship Id="rId89" Type="http://schemas.openxmlformats.org/officeDocument/2006/relationships/tags" Target="../tags/tag99.xml"/><Relationship Id="rId112" Type="http://schemas.openxmlformats.org/officeDocument/2006/relationships/image" Target="../media/image4.png"/><Relationship Id="rId16" Type="http://schemas.openxmlformats.org/officeDocument/2006/relationships/tags" Target="../tags/tag26.xml"/><Relationship Id="rId107" Type="http://schemas.openxmlformats.org/officeDocument/2006/relationships/tags" Target="../tags/tag117.xml"/><Relationship Id="rId11" Type="http://schemas.openxmlformats.org/officeDocument/2006/relationships/tags" Target="../tags/tag21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53" Type="http://schemas.openxmlformats.org/officeDocument/2006/relationships/tags" Target="../tags/tag63.xml"/><Relationship Id="rId58" Type="http://schemas.openxmlformats.org/officeDocument/2006/relationships/tags" Target="../tags/tag68.xml"/><Relationship Id="rId74" Type="http://schemas.openxmlformats.org/officeDocument/2006/relationships/tags" Target="../tags/tag84.xml"/><Relationship Id="rId79" Type="http://schemas.openxmlformats.org/officeDocument/2006/relationships/tags" Target="../tags/tag89.xml"/><Relationship Id="rId102" Type="http://schemas.openxmlformats.org/officeDocument/2006/relationships/tags" Target="../tags/tag112.xml"/><Relationship Id="rId5" Type="http://schemas.openxmlformats.org/officeDocument/2006/relationships/tags" Target="../tags/tag15.xml"/><Relationship Id="rId90" Type="http://schemas.openxmlformats.org/officeDocument/2006/relationships/tags" Target="../tags/tag100.xml"/><Relationship Id="rId95" Type="http://schemas.openxmlformats.org/officeDocument/2006/relationships/tags" Target="../tags/tag105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43" Type="http://schemas.openxmlformats.org/officeDocument/2006/relationships/tags" Target="../tags/tag53.xml"/><Relationship Id="rId48" Type="http://schemas.openxmlformats.org/officeDocument/2006/relationships/tags" Target="../tags/tag58.xml"/><Relationship Id="rId64" Type="http://schemas.openxmlformats.org/officeDocument/2006/relationships/tags" Target="../tags/tag74.xml"/><Relationship Id="rId69" Type="http://schemas.openxmlformats.org/officeDocument/2006/relationships/tags" Target="../tags/tag79.xml"/><Relationship Id="rId80" Type="http://schemas.openxmlformats.org/officeDocument/2006/relationships/tags" Target="../tags/tag90.xml"/><Relationship Id="rId85" Type="http://schemas.openxmlformats.org/officeDocument/2006/relationships/tags" Target="../tags/tag95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33" Type="http://schemas.openxmlformats.org/officeDocument/2006/relationships/tags" Target="../tags/tag43.xml"/><Relationship Id="rId38" Type="http://schemas.openxmlformats.org/officeDocument/2006/relationships/tags" Target="../tags/tag48.xml"/><Relationship Id="rId59" Type="http://schemas.openxmlformats.org/officeDocument/2006/relationships/tags" Target="../tags/tag69.xml"/><Relationship Id="rId103" Type="http://schemas.openxmlformats.org/officeDocument/2006/relationships/tags" Target="../tags/tag113.xml"/><Relationship Id="rId108" Type="http://schemas.openxmlformats.org/officeDocument/2006/relationships/tags" Target="../tags/tag118.xml"/><Relationship Id="rId54" Type="http://schemas.openxmlformats.org/officeDocument/2006/relationships/tags" Target="../tags/tag64.xml"/><Relationship Id="rId70" Type="http://schemas.openxmlformats.org/officeDocument/2006/relationships/tags" Target="../tags/tag80.xml"/><Relationship Id="rId75" Type="http://schemas.openxmlformats.org/officeDocument/2006/relationships/tags" Target="../tags/tag85.xml"/><Relationship Id="rId91" Type="http://schemas.openxmlformats.org/officeDocument/2006/relationships/tags" Target="../tags/tag101.xml"/><Relationship Id="rId96" Type="http://schemas.openxmlformats.org/officeDocument/2006/relationships/tags" Target="../tags/tag106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49" Type="http://schemas.openxmlformats.org/officeDocument/2006/relationships/tags" Target="../tags/tag59.xml"/><Relationship Id="rId57" Type="http://schemas.openxmlformats.org/officeDocument/2006/relationships/tags" Target="../tags/tag67.xml"/><Relationship Id="rId106" Type="http://schemas.openxmlformats.org/officeDocument/2006/relationships/tags" Target="../tags/tag116.xml"/><Relationship Id="rId10" Type="http://schemas.openxmlformats.org/officeDocument/2006/relationships/tags" Target="../tags/tag20.xml"/><Relationship Id="rId31" Type="http://schemas.openxmlformats.org/officeDocument/2006/relationships/tags" Target="../tags/tag41.xml"/><Relationship Id="rId44" Type="http://schemas.openxmlformats.org/officeDocument/2006/relationships/tags" Target="../tags/tag54.xml"/><Relationship Id="rId52" Type="http://schemas.openxmlformats.org/officeDocument/2006/relationships/tags" Target="../tags/tag62.xml"/><Relationship Id="rId60" Type="http://schemas.openxmlformats.org/officeDocument/2006/relationships/tags" Target="../tags/tag70.xml"/><Relationship Id="rId65" Type="http://schemas.openxmlformats.org/officeDocument/2006/relationships/tags" Target="../tags/tag75.xml"/><Relationship Id="rId73" Type="http://schemas.openxmlformats.org/officeDocument/2006/relationships/tags" Target="../tags/tag83.xml"/><Relationship Id="rId78" Type="http://schemas.openxmlformats.org/officeDocument/2006/relationships/tags" Target="../tags/tag88.xml"/><Relationship Id="rId81" Type="http://schemas.openxmlformats.org/officeDocument/2006/relationships/tags" Target="../tags/tag91.xml"/><Relationship Id="rId86" Type="http://schemas.openxmlformats.org/officeDocument/2006/relationships/tags" Target="../tags/tag96.xml"/><Relationship Id="rId94" Type="http://schemas.openxmlformats.org/officeDocument/2006/relationships/tags" Target="../tags/tag104.xml"/><Relationship Id="rId99" Type="http://schemas.openxmlformats.org/officeDocument/2006/relationships/tags" Target="../tags/tag109.xml"/><Relationship Id="rId101" Type="http://schemas.openxmlformats.org/officeDocument/2006/relationships/tags" Target="../tags/tag111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9" Type="http://schemas.openxmlformats.org/officeDocument/2006/relationships/tags" Target="../tags/tag49.xml"/><Relationship Id="rId109" Type="http://schemas.openxmlformats.org/officeDocument/2006/relationships/tags" Target="../tags/tag119.xml"/><Relationship Id="rId34" Type="http://schemas.openxmlformats.org/officeDocument/2006/relationships/tags" Target="../tags/tag44.xml"/><Relationship Id="rId50" Type="http://schemas.openxmlformats.org/officeDocument/2006/relationships/tags" Target="../tags/tag60.xml"/><Relationship Id="rId55" Type="http://schemas.openxmlformats.org/officeDocument/2006/relationships/tags" Target="../tags/tag65.xml"/><Relationship Id="rId76" Type="http://schemas.openxmlformats.org/officeDocument/2006/relationships/tags" Target="../tags/tag86.xml"/><Relationship Id="rId97" Type="http://schemas.openxmlformats.org/officeDocument/2006/relationships/tags" Target="../tags/tag107.xml"/><Relationship Id="rId104" Type="http://schemas.openxmlformats.org/officeDocument/2006/relationships/tags" Target="../tags/tag114.xml"/><Relationship Id="rId7" Type="http://schemas.openxmlformats.org/officeDocument/2006/relationships/tags" Target="../tags/tag17.xml"/><Relationship Id="rId71" Type="http://schemas.openxmlformats.org/officeDocument/2006/relationships/tags" Target="../tags/tag81.xml"/><Relationship Id="rId92" Type="http://schemas.openxmlformats.org/officeDocument/2006/relationships/tags" Target="../tags/tag102.xml"/><Relationship Id="rId2" Type="http://schemas.openxmlformats.org/officeDocument/2006/relationships/tags" Target="../tags/tag12.xml"/><Relationship Id="rId29" Type="http://schemas.openxmlformats.org/officeDocument/2006/relationships/tags" Target="../tags/tag39.xml"/><Relationship Id="rId24" Type="http://schemas.openxmlformats.org/officeDocument/2006/relationships/tags" Target="../tags/tag34.xml"/><Relationship Id="rId40" Type="http://schemas.openxmlformats.org/officeDocument/2006/relationships/tags" Target="../tags/tag50.xml"/><Relationship Id="rId45" Type="http://schemas.openxmlformats.org/officeDocument/2006/relationships/tags" Target="../tags/tag55.xml"/><Relationship Id="rId66" Type="http://schemas.openxmlformats.org/officeDocument/2006/relationships/tags" Target="../tags/tag76.xml"/><Relationship Id="rId87" Type="http://schemas.openxmlformats.org/officeDocument/2006/relationships/tags" Target="../tags/tag97.xml"/><Relationship Id="rId110" Type="http://schemas.openxmlformats.org/officeDocument/2006/relationships/tags" Target="../tags/tag120.xml"/><Relationship Id="rId61" Type="http://schemas.openxmlformats.org/officeDocument/2006/relationships/tags" Target="../tags/tag71.xml"/><Relationship Id="rId82" Type="http://schemas.openxmlformats.org/officeDocument/2006/relationships/tags" Target="../tags/tag92.xml"/><Relationship Id="rId19" Type="http://schemas.openxmlformats.org/officeDocument/2006/relationships/tags" Target="../tags/tag29.xml"/><Relationship Id="rId14" Type="http://schemas.openxmlformats.org/officeDocument/2006/relationships/tags" Target="../tags/tag24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56" Type="http://schemas.openxmlformats.org/officeDocument/2006/relationships/tags" Target="../tags/tag66.xml"/><Relationship Id="rId77" Type="http://schemas.openxmlformats.org/officeDocument/2006/relationships/tags" Target="../tags/tag87.xml"/><Relationship Id="rId100" Type="http://schemas.openxmlformats.org/officeDocument/2006/relationships/tags" Target="../tags/tag110.xml"/><Relationship Id="rId105" Type="http://schemas.openxmlformats.org/officeDocument/2006/relationships/tags" Target="../tags/tag115.xml"/><Relationship Id="rId8" Type="http://schemas.openxmlformats.org/officeDocument/2006/relationships/tags" Target="../tags/tag18.xml"/><Relationship Id="rId51" Type="http://schemas.openxmlformats.org/officeDocument/2006/relationships/tags" Target="../tags/tag61.xml"/><Relationship Id="rId72" Type="http://schemas.openxmlformats.org/officeDocument/2006/relationships/tags" Target="../tags/tag82.xml"/><Relationship Id="rId93" Type="http://schemas.openxmlformats.org/officeDocument/2006/relationships/tags" Target="../tags/tag103.xml"/><Relationship Id="rId98" Type="http://schemas.openxmlformats.org/officeDocument/2006/relationships/tags" Target="../tags/tag108.xml"/><Relationship Id="rId3" Type="http://schemas.openxmlformats.org/officeDocument/2006/relationships/tags" Target="../tags/tag13.xml"/><Relationship Id="rId25" Type="http://schemas.openxmlformats.org/officeDocument/2006/relationships/tags" Target="../tags/tag35.xml"/><Relationship Id="rId46" Type="http://schemas.openxmlformats.org/officeDocument/2006/relationships/tags" Target="../tags/tag56.xml"/><Relationship Id="rId67" Type="http://schemas.openxmlformats.org/officeDocument/2006/relationships/tags" Target="../tags/tag77.xml"/><Relationship Id="rId20" Type="http://schemas.openxmlformats.org/officeDocument/2006/relationships/tags" Target="../tags/tag30.xml"/><Relationship Id="rId41" Type="http://schemas.openxmlformats.org/officeDocument/2006/relationships/tags" Target="../tags/tag51.xml"/><Relationship Id="rId62" Type="http://schemas.openxmlformats.org/officeDocument/2006/relationships/tags" Target="../tags/tag72.xml"/><Relationship Id="rId83" Type="http://schemas.openxmlformats.org/officeDocument/2006/relationships/tags" Target="../tags/tag93.xml"/><Relationship Id="rId88" Type="http://schemas.openxmlformats.org/officeDocument/2006/relationships/tags" Target="../tags/tag98.xml"/><Relationship Id="rId11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1255.xml"/><Relationship Id="rId21" Type="http://schemas.openxmlformats.org/officeDocument/2006/relationships/tags" Target="../tags/tag1250.xml"/><Relationship Id="rId42" Type="http://schemas.openxmlformats.org/officeDocument/2006/relationships/tags" Target="../tags/tag1271.xml"/><Relationship Id="rId47" Type="http://schemas.openxmlformats.org/officeDocument/2006/relationships/tags" Target="../tags/tag1276.xml"/><Relationship Id="rId63" Type="http://schemas.openxmlformats.org/officeDocument/2006/relationships/tags" Target="../tags/tag1292.xml"/><Relationship Id="rId68" Type="http://schemas.openxmlformats.org/officeDocument/2006/relationships/tags" Target="../tags/tag1297.xml"/><Relationship Id="rId84" Type="http://schemas.openxmlformats.org/officeDocument/2006/relationships/tags" Target="../tags/tag1313.xml"/><Relationship Id="rId89" Type="http://schemas.openxmlformats.org/officeDocument/2006/relationships/tags" Target="../tags/tag1318.xml"/><Relationship Id="rId16" Type="http://schemas.openxmlformats.org/officeDocument/2006/relationships/tags" Target="../tags/tag1245.xml"/><Relationship Id="rId11" Type="http://schemas.openxmlformats.org/officeDocument/2006/relationships/tags" Target="../tags/tag1240.xml"/><Relationship Id="rId32" Type="http://schemas.openxmlformats.org/officeDocument/2006/relationships/tags" Target="../tags/tag1261.xml"/><Relationship Id="rId37" Type="http://schemas.openxmlformats.org/officeDocument/2006/relationships/tags" Target="../tags/tag1266.xml"/><Relationship Id="rId53" Type="http://schemas.openxmlformats.org/officeDocument/2006/relationships/tags" Target="../tags/tag1282.xml"/><Relationship Id="rId58" Type="http://schemas.openxmlformats.org/officeDocument/2006/relationships/tags" Target="../tags/tag1287.xml"/><Relationship Id="rId74" Type="http://schemas.openxmlformats.org/officeDocument/2006/relationships/tags" Target="../tags/tag1303.xml"/><Relationship Id="rId79" Type="http://schemas.openxmlformats.org/officeDocument/2006/relationships/tags" Target="../tags/tag1308.xml"/><Relationship Id="rId102" Type="http://schemas.openxmlformats.org/officeDocument/2006/relationships/image" Target="../media/image282.png"/><Relationship Id="rId5" Type="http://schemas.openxmlformats.org/officeDocument/2006/relationships/tags" Target="../tags/tag1234.xml"/><Relationship Id="rId90" Type="http://schemas.openxmlformats.org/officeDocument/2006/relationships/tags" Target="../tags/tag1319.xml"/><Relationship Id="rId95" Type="http://schemas.openxmlformats.org/officeDocument/2006/relationships/image" Target="../media/image275.png"/><Relationship Id="rId22" Type="http://schemas.openxmlformats.org/officeDocument/2006/relationships/tags" Target="../tags/tag1251.xml"/><Relationship Id="rId27" Type="http://schemas.openxmlformats.org/officeDocument/2006/relationships/tags" Target="../tags/tag1256.xml"/><Relationship Id="rId43" Type="http://schemas.openxmlformats.org/officeDocument/2006/relationships/tags" Target="../tags/tag1272.xml"/><Relationship Id="rId48" Type="http://schemas.openxmlformats.org/officeDocument/2006/relationships/tags" Target="../tags/tag1277.xml"/><Relationship Id="rId64" Type="http://schemas.openxmlformats.org/officeDocument/2006/relationships/tags" Target="../tags/tag1293.xml"/><Relationship Id="rId69" Type="http://schemas.openxmlformats.org/officeDocument/2006/relationships/tags" Target="../tags/tag1298.xml"/><Relationship Id="rId80" Type="http://schemas.openxmlformats.org/officeDocument/2006/relationships/tags" Target="../tags/tag1309.xml"/><Relationship Id="rId85" Type="http://schemas.openxmlformats.org/officeDocument/2006/relationships/tags" Target="../tags/tag1314.xml"/><Relationship Id="rId12" Type="http://schemas.openxmlformats.org/officeDocument/2006/relationships/tags" Target="../tags/tag1241.xml"/><Relationship Id="rId17" Type="http://schemas.openxmlformats.org/officeDocument/2006/relationships/tags" Target="../tags/tag1246.xml"/><Relationship Id="rId33" Type="http://schemas.openxmlformats.org/officeDocument/2006/relationships/tags" Target="../tags/tag1262.xml"/><Relationship Id="rId38" Type="http://schemas.openxmlformats.org/officeDocument/2006/relationships/tags" Target="../tags/tag1267.xml"/><Relationship Id="rId59" Type="http://schemas.openxmlformats.org/officeDocument/2006/relationships/tags" Target="../tags/tag1288.xml"/><Relationship Id="rId103" Type="http://schemas.openxmlformats.org/officeDocument/2006/relationships/image" Target="../media/image283.png"/><Relationship Id="rId20" Type="http://schemas.openxmlformats.org/officeDocument/2006/relationships/tags" Target="../tags/tag1249.xml"/><Relationship Id="rId41" Type="http://schemas.openxmlformats.org/officeDocument/2006/relationships/tags" Target="../tags/tag1270.xml"/><Relationship Id="rId54" Type="http://schemas.openxmlformats.org/officeDocument/2006/relationships/tags" Target="../tags/tag1283.xml"/><Relationship Id="rId62" Type="http://schemas.openxmlformats.org/officeDocument/2006/relationships/tags" Target="../tags/tag1291.xml"/><Relationship Id="rId70" Type="http://schemas.openxmlformats.org/officeDocument/2006/relationships/tags" Target="../tags/tag1299.xml"/><Relationship Id="rId75" Type="http://schemas.openxmlformats.org/officeDocument/2006/relationships/tags" Target="../tags/tag1304.xml"/><Relationship Id="rId83" Type="http://schemas.openxmlformats.org/officeDocument/2006/relationships/tags" Target="../tags/tag1312.xml"/><Relationship Id="rId88" Type="http://schemas.openxmlformats.org/officeDocument/2006/relationships/tags" Target="../tags/tag1317.xml"/><Relationship Id="rId91" Type="http://schemas.openxmlformats.org/officeDocument/2006/relationships/tags" Target="../tags/tag1320.xml"/><Relationship Id="rId96" Type="http://schemas.openxmlformats.org/officeDocument/2006/relationships/image" Target="../media/image276.png"/><Relationship Id="rId1" Type="http://schemas.openxmlformats.org/officeDocument/2006/relationships/tags" Target="../tags/tag1230.xml"/><Relationship Id="rId6" Type="http://schemas.openxmlformats.org/officeDocument/2006/relationships/tags" Target="../tags/tag1235.xml"/><Relationship Id="rId15" Type="http://schemas.openxmlformats.org/officeDocument/2006/relationships/tags" Target="../tags/tag1244.xml"/><Relationship Id="rId23" Type="http://schemas.openxmlformats.org/officeDocument/2006/relationships/tags" Target="../tags/tag1252.xml"/><Relationship Id="rId28" Type="http://schemas.openxmlformats.org/officeDocument/2006/relationships/tags" Target="../tags/tag1257.xml"/><Relationship Id="rId36" Type="http://schemas.openxmlformats.org/officeDocument/2006/relationships/tags" Target="../tags/tag1265.xml"/><Relationship Id="rId49" Type="http://schemas.openxmlformats.org/officeDocument/2006/relationships/tags" Target="../tags/tag1278.xml"/><Relationship Id="rId57" Type="http://schemas.openxmlformats.org/officeDocument/2006/relationships/tags" Target="../tags/tag1286.xml"/><Relationship Id="rId106" Type="http://schemas.openxmlformats.org/officeDocument/2006/relationships/image" Target="../media/image286.png"/><Relationship Id="rId10" Type="http://schemas.openxmlformats.org/officeDocument/2006/relationships/tags" Target="../tags/tag1239.xml"/><Relationship Id="rId31" Type="http://schemas.openxmlformats.org/officeDocument/2006/relationships/tags" Target="../tags/tag1260.xml"/><Relationship Id="rId44" Type="http://schemas.openxmlformats.org/officeDocument/2006/relationships/tags" Target="../tags/tag1273.xml"/><Relationship Id="rId52" Type="http://schemas.openxmlformats.org/officeDocument/2006/relationships/tags" Target="../tags/tag1281.xml"/><Relationship Id="rId60" Type="http://schemas.openxmlformats.org/officeDocument/2006/relationships/tags" Target="../tags/tag1289.xml"/><Relationship Id="rId65" Type="http://schemas.openxmlformats.org/officeDocument/2006/relationships/tags" Target="../tags/tag1294.xml"/><Relationship Id="rId73" Type="http://schemas.openxmlformats.org/officeDocument/2006/relationships/tags" Target="../tags/tag1302.xml"/><Relationship Id="rId78" Type="http://schemas.openxmlformats.org/officeDocument/2006/relationships/tags" Target="../tags/tag1307.xml"/><Relationship Id="rId81" Type="http://schemas.openxmlformats.org/officeDocument/2006/relationships/tags" Target="../tags/tag1310.xml"/><Relationship Id="rId86" Type="http://schemas.openxmlformats.org/officeDocument/2006/relationships/tags" Target="../tags/tag1315.xml"/><Relationship Id="rId94" Type="http://schemas.openxmlformats.org/officeDocument/2006/relationships/slideLayout" Target="../slideLayouts/slideLayout2.xml"/><Relationship Id="rId99" Type="http://schemas.openxmlformats.org/officeDocument/2006/relationships/image" Target="../media/image279.png"/><Relationship Id="rId101" Type="http://schemas.openxmlformats.org/officeDocument/2006/relationships/image" Target="../media/image281.png"/><Relationship Id="rId4" Type="http://schemas.openxmlformats.org/officeDocument/2006/relationships/tags" Target="../tags/tag1233.xml"/><Relationship Id="rId9" Type="http://schemas.openxmlformats.org/officeDocument/2006/relationships/tags" Target="../tags/tag1238.xml"/><Relationship Id="rId13" Type="http://schemas.openxmlformats.org/officeDocument/2006/relationships/tags" Target="../tags/tag1242.xml"/><Relationship Id="rId18" Type="http://schemas.openxmlformats.org/officeDocument/2006/relationships/tags" Target="../tags/tag1247.xml"/><Relationship Id="rId39" Type="http://schemas.openxmlformats.org/officeDocument/2006/relationships/tags" Target="../tags/tag1268.xml"/><Relationship Id="rId34" Type="http://schemas.openxmlformats.org/officeDocument/2006/relationships/tags" Target="../tags/tag1263.xml"/><Relationship Id="rId50" Type="http://schemas.openxmlformats.org/officeDocument/2006/relationships/tags" Target="../tags/tag1279.xml"/><Relationship Id="rId55" Type="http://schemas.openxmlformats.org/officeDocument/2006/relationships/tags" Target="../tags/tag1284.xml"/><Relationship Id="rId76" Type="http://schemas.openxmlformats.org/officeDocument/2006/relationships/tags" Target="../tags/tag1305.xml"/><Relationship Id="rId97" Type="http://schemas.openxmlformats.org/officeDocument/2006/relationships/image" Target="../media/image277.png"/><Relationship Id="rId104" Type="http://schemas.openxmlformats.org/officeDocument/2006/relationships/image" Target="../media/image284.png"/><Relationship Id="rId7" Type="http://schemas.openxmlformats.org/officeDocument/2006/relationships/tags" Target="../tags/tag1236.xml"/><Relationship Id="rId71" Type="http://schemas.openxmlformats.org/officeDocument/2006/relationships/tags" Target="../tags/tag1300.xml"/><Relationship Id="rId92" Type="http://schemas.openxmlformats.org/officeDocument/2006/relationships/tags" Target="../tags/tag1321.xml"/><Relationship Id="rId2" Type="http://schemas.openxmlformats.org/officeDocument/2006/relationships/tags" Target="../tags/tag1231.xml"/><Relationship Id="rId29" Type="http://schemas.openxmlformats.org/officeDocument/2006/relationships/tags" Target="../tags/tag1258.xml"/><Relationship Id="rId24" Type="http://schemas.openxmlformats.org/officeDocument/2006/relationships/tags" Target="../tags/tag1253.xml"/><Relationship Id="rId40" Type="http://schemas.openxmlformats.org/officeDocument/2006/relationships/tags" Target="../tags/tag1269.xml"/><Relationship Id="rId45" Type="http://schemas.openxmlformats.org/officeDocument/2006/relationships/tags" Target="../tags/tag1274.xml"/><Relationship Id="rId66" Type="http://schemas.openxmlformats.org/officeDocument/2006/relationships/tags" Target="../tags/tag1295.xml"/><Relationship Id="rId87" Type="http://schemas.openxmlformats.org/officeDocument/2006/relationships/tags" Target="../tags/tag1316.xml"/><Relationship Id="rId61" Type="http://schemas.openxmlformats.org/officeDocument/2006/relationships/tags" Target="../tags/tag1290.xml"/><Relationship Id="rId82" Type="http://schemas.openxmlformats.org/officeDocument/2006/relationships/tags" Target="../tags/tag1311.xml"/><Relationship Id="rId19" Type="http://schemas.openxmlformats.org/officeDocument/2006/relationships/tags" Target="../tags/tag1248.xml"/><Relationship Id="rId14" Type="http://schemas.openxmlformats.org/officeDocument/2006/relationships/tags" Target="../tags/tag1243.xml"/><Relationship Id="rId30" Type="http://schemas.openxmlformats.org/officeDocument/2006/relationships/tags" Target="../tags/tag1259.xml"/><Relationship Id="rId35" Type="http://schemas.openxmlformats.org/officeDocument/2006/relationships/tags" Target="../tags/tag1264.xml"/><Relationship Id="rId56" Type="http://schemas.openxmlformats.org/officeDocument/2006/relationships/tags" Target="../tags/tag1285.xml"/><Relationship Id="rId77" Type="http://schemas.openxmlformats.org/officeDocument/2006/relationships/tags" Target="../tags/tag1306.xml"/><Relationship Id="rId100" Type="http://schemas.openxmlformats.org/officeDocument/2006/relationships/image" Target="../media/image280.png"/><Relationship Id="rId105" Type="http://schemas.openxmlformats.org/officeDocument/2006/relationships/image" Target="../media/image285.png"/><Relationship Id="rId8" Type="http://schemas.openxmlformats.org/officeDocument/2006/relationships/tags" Target="../tags/tag1237.xml"/><Relationship Id="rId51" Type="http://schemas.openxmlformats.org/officeDocument/2006/relationships/tags" Target="../tags/tag1280.xml"/><Relationship Id="rId72" Type="http://schemas.openxmlformats.org/officeDocument/2006/relationships/tags" Target="../tags/tag1301.xml"/><Relationship Id="rId93" Type="http://schemas.openxmlformats.org/officeDocument/2006/relationships/tags" Target="../tags/tag1322.xml"/><Relationship Id="rId98" Type="http://schemas.openxmlformats.org/officeDocument/2006/relationships/image" Target="../media/image278.png"/><Relationship Id="rId3" Type="http://schemas.openxmlformats.org/officeDocument/2006/relationships/tags" Target="../tags/tag1232.xml"/><Relationship Id="rId25" Type="http://schemas.openxmlformats.org/officeDocument/2006/relationships/tags" Target="../tags/tag1254.xml"/><Relationship Id="rId46" Type="http://schemas.openxmlformats.org/officeDocument/2006/relationships/tags" Target="../tags/tag1275.xml"/><Relationship Id="rId67" Type="http://schemas.openxmlformats.org/officeDocument/2006/relationships/tags" Target="../tags/tag129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325.xml"/><Relationship Id="rId7" Type="http://schemas.openxmlformats.org/officeDocument/2006/relationships/tags" Target="../tags/tag1329.xml"/><Relationship Id="rId2" Type="http://schemas.openxmlformats.org/officeDocument/2006/relationships/tags" Target="../tags/tag1324.xml"/><Relationship Id="rId1" Type="http://schemas.openxmlformats.org/officeDocument/2006/relationships/tags" Target="../tags/tag1323.xml"/><Relationship Id="rId6" Type="http://schemas.openxmlformats.org/officeDocument/2006/relationships/tags" Target="../tags/tag1328.xml"/><Relationship Id="rId5" Type="http://schemas.openxmlformats.org/officeDocument/2006/relationships/tags" Target="../tags/tag1327.xml"/><Relationship Id="rId10" Type="http://schemas.openxmlformats.org/officeDocument/2006/relationships/image" Target="../media/image287.png"/><Relationship Id="rId4" Type="http://schemas.openxmlformats.org/officeDocument/2006/relationships/tags" Target="../tags/tag1326.xml"/><Relationship Id="rId9" Type="http://schemas.openxmlformats.org/officeDocument/2006/relationships/image" Target="../media/image267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1355.xml"/><Relationship Id="rId21" Type="http://schemas.openxmlformats.org/officeDocument/2006/relationships/tags" Target="../tags/tag1350.xml"/><Relationship Id="rId42" Type="http://schemas.openxmlformats.org/officeDocument/2006/relationships/tags" Target="../tags/tag1371.xml"/><Relationship Id="rId47" Type="http://schemas.openxmlformats.org/officeDocument/2006/relationships/tags" Target="../tags/tag1376.xml"/><Relationship Id="rId63" Type="http://schemas.openxmlformats.org/officeDocument/2006/relationships/tags" Target="../tags/tag1392.xml"/><Relationship Id="rId68" Type="http://schemas.openxmlformats.org/officeDocument/2006/relationships/tags" Target="../tags/tag1397.xml"/><Relationship Id="rId2" Type="http://schemas.openxmlformats.org/officeDocument/2006/relationships/tags" Target="../tags/tag1331.xml"/><Relationship Id="rId16" Type="http://schemas.openxmlformats.org/officeDocument/2006/relationships/tags" Target="../tags/tag1345.xml"/><Relationship Id="rId29" Type="http://schemas.openxmlformats.org/officeDocument/2006/relationships/tags" Target="../tags/tag1358.xml"/><Relationship Id="rId11" Type="http://schemas.openxmlformats.org/officeDocument/2006/relationships/tags" Target="../tags/tag1340.xml"/><Relationship Id="rId24" Type="http://schemas.openxmlformats.org/officeDocument/2006/relationships/tags" Target="../tags/tag1353.xml"/><Relationship Id="rId32" Type="http://schemas.openxmlformats.org/officeDocument/2006/relationships/tags" Target="../tags/tag1361.xml"/><Relationship Id="rId37" Type="http://schemas.openxmlformats.org/officeDocument/2006/relationships/tags" Target="../tags/tag1366.xml"/><Relationship Id="rId40" Type="http://schemas.openxmlformats.org/officeDocument/2006/relationships/tags" Target="../tags/tag1369.xml"/><Relationship Id="rId45" Type="http://schemas.openxmlformats.org/officeDocument/2006/relationships/tags" Target="../tags/tag1374.xml"/><Relationship Id="rId53" Type="http://schemas.openxmlformats.org/officeDocument/2006/relationships/tags" Target="../tags/tag1382.xml"/><Relationship Id="rId58" Type="http://schemas.openxmlformats.org/officeDocument/2006/relationships/tags" Target="../tags/tag1387.xml"/><Relationship Id="rId66" Type="http://schemas.openxmlformats.org/officeDocument/2006/relationships/tags" Target="../tags/tag1395.xml"/><Relationship Id="rId5" Type="http://schemas.openxmlformats.org/officeDocument/2006/relationships/tags" Target="../tags/tag1334.xml"/><Relationship Id="rId61" Type="http://schemas.openxmlformats.org/officeDocument/2006/relationships/tags" Target="../tags/tag1390.xml"/><Relationship Id="rId19" Type="http://schemas.openxmlformats.org/officeDocument/2006/relationships/tags" Target="../tags/tag1348.xml"/><Relationship Id="rId14" Type="http://schemas.openxmlformats.org/officeDocument/2006/relationships/tags" Target="../tags/tag1343.xml"/><Relationship Id="rId22" Type="http://schemas.openxmlformats.org/officeDocument/2006/relationships/tags" Target="../tags/tag1351.xml"/><Relationship Id="rId27" Type="http://schemas.openxmlformats.org/officeDocument/2006/relationships/tags" Target="../tags/tag1356.xml"/><Relationship Id="rId30" Type="http://schemas.openxmlformats.org/officeDocument/2006/relationships/tags" Target="../tags/tag1359.xml"/><Relationship Id="rId35" Type="http://schemas.openxmlformats.org/officeDocument/2006/relationships/tags" Target="../tags/tag1364.xml"/><Relationship Id="rId43" Type="http://schemas.openxmlformats.org/officeDocument/2006/relationships/tags" Target="../tags/tag1372.xml"/><Relationship Id="rId48" Type="http://schemas.openxmlformats.org/officeDocument/2006/relationships/tags" Target="../tags/tag1377.xml"/><Relationship Id="rId56" Type="http://schemas.openxmlformats.org/officeDocument/2006/relationships/tags" Target="../tags/tag1385.xml"/><Relationship Id="rId64" Type="http://schemas.openxmlformats.org/officeDocument/2006/relationships/tags" Target="../tags/tag1393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1337.xml"/><Relationship Id="rId51" Type="http://schemas.openxmlformats.org/officeDocument/2006/relationships/tags" Target="../tags/tag1380.xml"/><Relationship Id="rId72" Type="http://schemas.openxmlformats.org/officeDocument/2006/relationships/image" Target="../media/image264.png"/><Relationship Id="rId3" Type="http://schemas.openxmlformats.org/officeDocument/2006/relationships/tags" Target="../tags/tag1332.xml"/><Relationship Id="rId12" Type="http://schemas.openxmlformats.org/officeDocument/2006/relationships/tags" Target="../tags/tag1341.xml"/><Relationship Id="rId17" Type="http://schemas.openxmlformats.org/officeDocument/2006/relationships/tags" Target="../tags/tag1346.xml"/><Relationship Id="rId25" Type="http://schemas.openxmlformats.org/officeDocument/2006/relationships/tags" Target="../tags/tag1354.xml"/><Relationship Id="rId33" Type="http://schemas.openxmlformats.org/officeDocument/2006/relationships/tags" Target="../tags/tag1362.xml"/><Relationship Id="rId38" Type="http://schemas.openxmlformats.org/officeDocument/2006/relationships/tags" Target="../tags/tag1367.xml"/><Relationship Id="rId46" Type="http://schemas.openxmlformats.org/officeDocument/2006/relationships/tags" Target="../tags/tag1375.xml"/><Relationship Id="rId59" Type="http://schemas.openxmlformats.org/officeDocument/2006/relationships/tags" Target="../tags/tag1388.xml"/><Relationship Id="rId67" Type="http://schemas.openxmlformats.org/officeDocument/2006/relationships/tags" Target="../tags/tag1396.xml"/><Relationship Id="rId20" Type="http://schemas.openxmlformats.org/officeDocument/2006/relationships/tags" Target="../tags/tag1349.xml"/><Relationship Id="rId41" Type="http://schemas.openxmlformats.org/officeDocument/2006/relationships/tags" Target="../tags/tag1370.xml"/><Relationship Id="rId54" Type="http://schemas.openxmlformats.org/officeDocument/2006/relationships/tags" Target="../tags/tag1383.xml"/><Relationship Id="rId62" Type="http://schemas.openxmlformats.org/officeDocument/2006/relationships/tags" Target="../tags/tag1391.xml"/><Relationship Id="rId70" Type="http://schemas.openxmlformats.org/officeDocument/2006/relationships/image" Target="../media/image288.png"/><Relationship Id="rId1" Type="http://schemas.openxmlformats.org/officeDocument/2006/relationships/tags" Target="../tags/tag1330.xml"/><Relationship Id="rId6" Type="http://schemas.openxmlformats.org/officeDocument/2006/relationships/tags" Target="../tags/tag1335.xml"/><Relationship Id="rId15" Type="http://schemas.openxmlformats.org/officeDocument/2006/relationships/tags" Target="../tags/tag1344.xml"/><Relationship Id="rId23" Type="http://schemas.openxmlformats.org/officeDocument/2006/relationships/tags" Target="../tags/tag1352.xml"/><Relationship Id="rId28" Type="http://schemas.openxmlformats.org/officeDocument/2006/relationships/tags" Target="../tags/tag1357.xml"/><Relationship Id="rId36" Type="http://schemas.openxmlformats.org/officeDocument/2006/relationships/tags" Target="../tags/tag1365.xml"/><Relationship Id="rId49" Type="http://schemas.openxmlformats.org/officeDocument/2006/relationships/tags" Target="../tags/tag1378.xml"/><Relationship Id="rId57" Type="http://schemas.openxmlformats.org/officeDocument/2006/relationships/tags" Target="../tags/tag1386.xml"/><Relationship Id="rId10" Type="http://schemas.openxmlformats.org/officeDocument/2006/relationships/tags" Target="../tags/tag1339.xml"/><Relationship Id="rId31" Type="http://schemas.openxmlformats.org/officeDocument/2006/relationships/tags" Target="../tags/tag1360.xml"/><Relationship Id="rId44" Type="http://schemas.openxmlformats.org/officeDocument/2006/relationships/tags" Target="../tags/tag1373.xml"/><Relationship Id="rId52" Type="http://schemas.openxmlformats.org/officeDocument/2006/relationships/tags" Target="../tags/tag1381.xml"/><Relationship Id="rId60" Type="http://schemas.openxmlformats.org/officeDocument/2006/relationships/tags" Target="../tags/tag1389.xml"/><Relationship Id="rId65" Type="http://schemas.openxmlformats.org/officeDocument/2006/relationships/tags" Target="../tags/tag1394.xml"/><Relationship Id="rId73" Type="http://schemas.openxmlformats.org/officeDocument/2006/relationships/image" Target="../media/image265.png"/><Relationship Id="rId4" Type="http://schemas.openxmlformats.org/officeDocument/2006/relationships/tags" Target="../tags/tag1333.xml"/><Relationship Id="rId9" Type="http://schemas.openxmlformats.org/officeDocument/2006/relationships/tags" Target="../tags/tag1338.xml"/><Relationship Id="rId13" Type="http://schemas.openxmlformats.org/officeDocument/2006/relationships/tags" Target="../tags/tag1342.xml"/><Relationship Id="rId18" Type="http://schemas.openxmlformats.org/officeDocument/2006/relationships/tags" Target="../tags/tag1347.xml"/><Relationship Id="rId39" Type="http://schemas.openxmlformats.org/officeDocument/2006/relationships/tags" Target="../tags/tag1368.xml"/><Relationship Id="rId34" Type="http://schemas.openxmlformats.org/officeDocument/2006/relationships/tags" Target="../tags/tag1363.xml"/><Relationship Id="rId50" Type="http://schemas.openxmlformats.org/officeDocument/2006/relationships/tags" Target="../tags/tag1379.xml"/><Relationship Id="rId55" Type="http://schemas.openxmlformats.org/officeDocument/2006/relationships/tags" Target="../tags/tag1384.xml"/><Relationship Id="rId7" Type="http://schemas.openxmlformats.org/officeDocument/2006/relationships/tags" Target="../tags/tag1336.xml"/><Relationship Id="rId71" Type="http://schemas.openxmlformats.org/officeDocument/2006/relationships/image" Target="../media/image263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146.xml"/><Relationship Id="rId21" Type="http://schemas.openxmlformats.org/officeDocument/2006/relationships/tags" Target="../tags/tag141.xml"/><Relationship Id="rId42" Type="http://schemas.openxmlformats.org/officeDocument/2006/relationships/tags" Target="../tags/tag162.xml"/><Relationship Id="rId47" Type="http://schemas.openxmlformats.org/officeDocument/2006/relationships/tags" Target="../tags/tag167.xml"/><Relationship Id="rId63" Type="http://schemas.openxmlformats.org/officeDocument/2006/relationships/tags" Target="../tags/tag183.xml"/><Relationship Id="rId68" Type="http://schemas.openxmlformats.org/officeDocument/2006/relationships/tags" Target="../tags/tag188.xml"/><Relationship Id="rId16" Type="http://schemas.openxmlformats.org/officeDocument/2006/relationships/tags" Target="../tags/tag13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tags" Target="../tags/tag157.xml"/><Relationship Id="rId40" Type="http://schemas.openxmlformats.org/officeDocument/2006/relationships/tags" Target="../tags/tag160.xml"/><Relationship Id="rId45" Type="http://schemas.openxmlformats.org/officeDocument/2006/relationships/tags" Target="../tags/tag165.xml"/><Relationship Id="rId53" Type="http://schemas.openxmlformats.org/officeDocument/2006/relationships/tags" Target="../tags/tag173.xml"/><Relationship Id="rId58" Type="http://schemas.openxmlformats.org/officeDocument/2006/relationships/tags" Target="../tags/tag178.xml"/><Relationship Id="rId66" Type="http://schemas.openxmlformats.org/officeDocument/2006/relationships/tags" Target="../tags/tag186.xml"/><Relationship Id="rId74" Type="http://schemas.openxmlformats.org/officeDocument/2006/relationships/slideLayout" Target="../slideLayouts/slideLayout2.xml"/><Relationship Id="rId79" Type="http://schemas.openxmlformats.org/officeDocument/2006/relationships/image" Target="../media/image9.png"/><Relationship Id="rId5" Type="http://schemas.openxmlformats.org/officeDocument/2006/relationships/tags" Target="../tags/tag125.xml"/><Relationship Id="rId61" Type="http://schemas.openxmlformats.org/officeDocument/2006/relationships/tags" Target="../tags/tag181.xml"/><Relationship Id="rId19" Type="http://schemas.openxmlformats.org/officeDocument/2006/relationships/tags" Target="../tags/tag13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43" Type="http://schemas.openxmlformats.org/officeDocument/2006/relationships/tags" Target="../tags/tag163.xml"/><Relationship Id="rId48" Type="http://schemas.openxmlformats.org/officeDocument/2006/relationships/tags" Target="../tags/tag168.xml"/><Relationship Id="rId56" Type="http://schemas.openxmlformats.org/officeDocument/2006/relationships/tags" Target="../tags/tag176.xml"/><Relationship Id="rId64" Type="http://schemas.openxmlformats.org/officeDocument/2006/relationships/tags" Target="../tags/tag184.xml"/><Relationship Id="rId69" Type="http://schemas.openxmlformats.org/officeDocument/2006/relationships/tags" Target="../tags/tag189.xml"/><Relationship Id="rId77" Type="http://schemas.openxmlformats.org/officeDocument/2006/relationships/image" Target="../media/image7.png"/><Relationship Id="rId8" Type="http://schemas.openxmlformats.org/officeDocument/2006/relationships/tags" Target="../tags/tag128.xml"/><Relationship Id="rId51" Type="http://schemas.openxmlformats.org/officeDocument/2006/relationships/tags" Target="../tags/tag171.xml"/><Relationship Id="rId72" Type="http://schemas.openxmlformats.org/officeDocument/2006/relationships/tags" Target="../tags/tag192.xml"/><Relationship Id="rId3" Type="http://schemas.openxmlformats.org/officeDocument/2006/relationships/tags" Target="../tags/tag123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tags" Target="../tags/tag158.xml"/><Relationship Id="rId46" Type="http://schemas.openxmlformats.org/officeDocument/2006/relationships/tags" Target="../tags/tag166.xml"/><Relationship Id="rId59" Type="http://schemas.openxmlformats.org/officeDocument/2006/relationships/tags" Target="../tags/tag179.xml"/><Relationship Id="rId67" Type="http://schemas.openxmlformats.org/officeDocument/2006/relationships/tags" Target="../tags/tag187.xml"/><Relationship Id="rId20" Type="http://schemas.openxmlformats.org/officeDocument/2006/relationships/tags" Target="../tags/tag140.xml"/><Relationship Id="rId41" Type="http://schemas.openxmlformats.org/officeDocument/2006/relationships/tags" Target="../tags/tag161.xml"/><Relationship Id="rId54" Type="http://schemas.openxmlformats.org/officeDocument/2006/relationships/tags" Target="../tags/tag174.xml"/><Relationship Id="rId62" Type="http://schemas.openxmlformats.org/officeDocument/2006/relationships/tags" Target="../tags/tag182.xml"/><Relationship Id="rId70" Type="http://schemas.openxmlformats.org/officeDocument/2006/relationships/tags" Target="../tags/tag190.xml"/><Relationship Id="rId75" Type="http://schemas.openxmlformats.org/officeDocument/2006/relationships/image" Target="../media/image5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tags" Target="../tags/tag156.xml"/><Relationship Id="rId49" Type="http://schemas.openxmlformats.org/officeDocument/2006/relationships/tags" Target="../tags/tag169.xml"/><Relationship Id="rId57" Type="http://schemas.openxmlformats.org/officeDocument/2006/relationships/tags" Target="../tags/tag177.xml"/><Relationship Id="rId10" Type="http://schemas.openxmlformats.org/officeDocument/2006/relationships/tags" Target="../tags/tag130.xml"/><Relationship Id="rId31" Type="http://schemas.openxmlformats.org/officeDocument/2006/relationships/tags" Target="../tags/tag151.xml"/><Relationship Id="rId44" Type="http://schemas.openxmlformats.org/officeDocument/2006/relationships/tags" Target="../tags/tag164.xml"/><Relationship Id="rId52" Type="http://schemas.openxmlformats.org/officeDocument/2006/relationships/tags" Target="../tags/tag172.xml"/><Relationship Id="rId60" Type="http://schemas.openxmlformats.org/officeDocument/2006/relationships/tags" Target="../tags/tag180.xml"/><Relationship Id="rId65" Type="http://schemas.openxmlformats.org/officeDocument/2006/relationships/tags" Target="../tags/tag185.xml"/><Relationship Id="rId73" Type="http://schemas.openxmlformats.org/officeDocument/2006/relationships/tags" Target="../tags/tag193.xml"/><Relationship Id="rId78" Type="http://schemas.openxmlformats.org/officeDocument/2006/relationships/image" Target="../media/image8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39" Type="http://schemas.openxmlformats.org/officeDocument/2006/relationships/tags" Target="../tags/tag159.xml"/><Relationship Id="rId34" Type="http://schemas.openxmlformats.org/officeDocument/2006/relationships/tags" Target="../tags/tag154.xml"/><Relationship Id="rId50" Type="http://schemas.openxmlformats.org/officeDocument/2006/relationships/tags" Target="../tags/tag170.xml"/><Relationship Id="rId55" Type="http://schemas.openxmlformats.org/officeDocument/2006/relationships/tags" Target="../tags/tag175.xml"/><Relationship Id="rId76" Type="http://schemas.openxmlformats.org/officeDocument/2006/relationships/image" Target="../media/image6.png"/><Relationship Id="rId7" Type="http://schemas.openxmlformats.org/officeDocument/2006/relationships/tags" Target="../tags/tag127.xml"/><Relationship Id="rId71" Type="http://schemas.openxmlformats.org/officeDocument/2006/relationships/tags" Target="../tags/tag191.xml"/><Relationship Id="rId2" Type="http://schemas.openxmlformats.org/officeDocument/2006/relationships/tags" Target="../tags/tag122.xml"/><Relationship Id="rId29" Type="http://schemas.openxmlformats.org/officeDocument/2006/relationships/tags" Target="../tags/tag14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310.xml"/><Relationship Id="rId21" Type="http://schemas.openxmlformats.org/officeDocument/2006/relationships/tags" Target="../tags/tag214.xml"/><Relationship Id="rId324" Type="http://schemas.openxmlformats.org/officeDocument/2006/relationships/tags" Target="../tags/tag517.xml"/><Relationship Id="rId531" Type="http://schemas.openxmlformats.org/officeDocument/2006/relationships/image" Target="../media/image176.png"/><Relationship Id="rId170" Type="http://schemas.openxmlformats.org/officeDocument/2006/relationships/tags" Target="../tags/tag363.xml"/><Relationship Id="rId268" Type="http://schemas.openxmlformats.org/officeDocument/2006/relationships/tags" Target="../tags/tag461.xml"/><Relationship Id="rId475" Type="http://schemas.openxmlformats.org/officeDocument/2006/relationships/image" Target="../media/image120.png"/><Relationship Id="rId32" Type="http://schemas.openxmlformats.org/officeDocument/2006/relationships/tags" Target="../tags/tag225.xml"/><Relationship Id="rId128" Type="http://schemas.openxmlformats.org/officeDocument/2006/relationships/tags" Target="../tags/tag321.xml"/><Relationship Id="rId335" Type="http://schemas.openxmlformats.org/officeDocument/2006/relationships/tags" Target="../tags/tag528.xml"/><Relationship Id="rId542" Type="http://schemas.openxmlformats.org/officeDocument/2006/relationships/image" Target="../media/image187.png"/><Relationship Id="rId181" Type="http://schemas.openxmlformats.org/officeDocument/2006/relationships/tags" Target="../tags/tag374.xml"/><Relationship Id="rId402" Type="http://schemas.openxmlformats.org/officeDocument/2006/relationships/image" Target="../media/image47.png"/><Relationship Id="rId279" Type="http://schemas.openxmlformats.org/officeDocument/2006/relationships/tags" Target="../tags/tag472.xml"/><Relationship Id="rId486" Type="http://schemas.openxmlformats.org/officeDocument/2006/relationships/image" Target="../media/image131.png"/><Relationship Id="rId43" Type="http://schemas.openxmlformats.org/officeDocument/2006/relationships/tags" Target="../tags/tag236.xml"/><Relationship Id="rId139" Type="http://schemas.openxmlformats.org/officeDocument/2006/relationships/tags" Target="../tags/tag332.xml"/><Relationship Id="rId346" Type="http://schemas.openxmlformats.org/officeDocument/2006/relationships/tags" Target="../tags/tag539.xml"/><Relationship Id="rId553" Type="http://schemas.openxmlformats.org/officeDocument/2006/relationships/image" Target="../media/image198.png"/><Relationship Id="rId192" Type="http://schemas.openxmlformats.org/officeDocument/2006/relationships/tags" Target="../tags/tag385.xml"/><Relationship Id="rId206" Type="http://schemas.openxmlformats.org/officeDocument/2006/relationships/tags" Target="../tags/tag399.xml"/><Relationship Id="rId413" Type="http://schemas.openxmlformats.org/officeDocument/2006/relationships/image" Target="../media/image58.png"/><Relationship Id="rId497" Type="http://schemas.openxmlformats.org/officeDocument/2006/relationships/image" Target="../media/image142.png"/><Relationship Id="rId357" Type="http://schemas.openxmlformats.org/officeDocument/2006/relationships/tags" Target="../tags/tag550.xml"/><Relationship Id="rId54" Type="http://schemas.openxmlformats.org/officeDocument/2006/relationships/tags" Target="../tags/tag247.xml"/><Relationship Id="rId217" Type="http://schemas.openxmlformats.org/officeDocument/2006/relationships/tags" Target="../tags/tag410.xml"/><Relationship Id="rId564" Type="http://schemas.openxmlformats.org/officeDocument/2006/relationships/image" Target="../media/image209.png"/><Relationship Id="rId424" Type="http://schemas.openxmlformats.org/officeDocument/2006/relationships/image" Target="../media/image69.png"/><Relationship Id="rId270" Type="http://schemas.openxmlformats.org/officeDocument/2006/relationships/tags" Target="../tags/tag463.xml"/><Relationship Id="rId65" Type="http://schemas.openxmlformats.org/officeDocument/2006/relationships/tags" Target="../tags/tag258.xml"/><Relationship Id="rId130" Type="http://schemas.openxmlformats.org/officeDocument/2006/relationships/tags" Target="../tags/tag323.xml"/><Relationship Id="rId368" Type="http://schemas.openxmlformats.org/officeDocument/2006/relationships/image" Target="../media/image13.png"/><Relationship Id="rId575" Type="http://schemas.openxmlformats.org/officeDocument/2006/relationships/image" Target="../media/image220.png"/><Relationship Id="rId228" Type="http://schemas.openxmlformats.org/officeDocument/2006/relationships/tags" Target="../tags/tag421.xml"/><Relationship Id="rId435" Type="http://schemas.openxmlformats.org/officeDocument/2006/relationships/image" Target="../media/image80.png"/><Relationship Id="rId281" Type="http://schemas.openxmlformats.org/officeDocument/2006/relationships/tags" Target="../tags/tag474.xml"/><Relationship Id="rId502" Type="http://schemas.openxmlformats.org/officeDocument/2006/relationships/image" Target="../media/image147.png"/><Relationship Id="rId76" Type="http://schemas.openxmlformats.org/officeDocument/2006/relationships/tags" Target="../tags/tag269.xml"/><Relationship Id="rId141" Type="http://schemas.openxmlformats.org/officeDocument/2006/relationships/tags" Target="../tags/tag334.xml"/><Relationship Id="rId379" Type="http://schemas.openxmlformats.org/officeDocument/2006/relationships/image" Target="../media/image24.png"/><Relationship Id="rId586" Type="http://schemas.openxmlformats.org/officeDocument/2006/relationships/image" Target="../media/image231.png"/><Relationship Id="rId7" Type="http://schemas.openxmlformats.org/officeDocument/2006/relationships/tags" Target="../tags/tag200.xml"/><Relationship Id="rId239" Type="http://schemas.openxmlformats.org/officeDocument/2006/relationships/tags" Target="../tags/tag432.xml"/><Relationship Id="rId446" Type="http://schemas.openxmlformats.org/officeDocument/2006/relationships/image" Target="../media/image91.png"/><Relationship Id="rId292" Type="http://schemas.openxmlformats.org/officeDocument/2006/relationships/tags" Target="../tags/tag485.xml"/><Relationship Id="rId306" Type="http://schemas.openxmlformats.org/officeDocument/2006/relationships/tags" Target="../tags/tag499.xml"/><Relationship Id="rId87" Type="http://schemas.openxmlformats.org/officeDocument/2006/relationships/tags" Target="../tags/tag280.xml"/><Relationship Id="rId513" Type="http://schemas.openxmlformats.org/officeDocument/2006/relationships/image" Target="../media/image158.png"/><Relationship Id="rId597" Type="http://schemas.openxmlformats.org/officeDocument/2006/relationships/image" Target="../media/image242.png"/><Relationship Id="rId152" Type="http://schemas.openxmlformats.org/officeDocument/2006/relationships/tags" Target="../tags/tag345.xml"/><Relationship Id="rId457" Type="http://schemas.openxmlformats.org/officeDocument/2006/relationships/image" Target="../media/image102.png"/><Relationship Id="rId14" Type="http://schemas.openxmlformats.org/officeDocument/2006/relationships/tags" Target="../tags/tag207.xml"/><Relationship Id="rId317" Type="http://schemas.openxmlformats.org/officeDocument/2006/relationships/tags" Target="../tags/tag510.xml"/><Relationship Id="rId524" Type="http://schemas.openxmlformats.org/officeDocument/2006/relationships/image" Target="../media/image169.png"/><Relationship Id="rId98" Type="http://schemas.openxmlformats.org/officeDocument/2006/relationships/tags" Target="../tags/tag291.xml"/><Relationship Id="rId163" Type="http://schemas.openxmlformats.org/officeDocument/2006/relationships/tags" Target="../tags/tag356.xml"/><Relationship Id="rId370" Type="http://schemas.openxmlformats.org/officeDocument/2006/relationships/image" Target="../media/image15.png"/><Relationship Id="rId230" Type="http://schemas.openxmlformats.org/officeDocument/2006/relationships/tags" Target="../tags/tag423.xml"/><Relationship Id="rId468" Type="http://schemas.openxmlformats.org/officeDocument/2006/relationships/image" Target="../media/image113.png"/><Relationship Id="rId25" Type="http://schemas.openxmlformats.org/officeDocument/2006/relationships/tags" Target="../tags/tag218.xml"/><Relationship Id="rId67" Type="http://schemas.openxmlformats.org/officeDocument/2006/relationships/tags" Target="../tags/tag260.xml"/><Relationship Id="rId272" Type="http://schemas.openxmlformats.org/officeDocument/2006/relationships/tags" Target="../tags/tag465.xml"/><Relationship Id="rId328" Type="http://schemas.openxmlformats.org/officeDocument/2006/relationships/tags" Target="../tags/tag521.xml"/><Relationship Id="rId535" Type="http://schemas.openxmlformats.org/officeDocument/2006/relationships/image" Target="../media/image180.png"/><Relationship Id="rId577" Type="http://schemas.openxmlformats.org/officeDocument/2006/relationships/image" Target="../media/image222.png"/><Relationship Id="rId132" Type="http://schemas.openxmlformats.org/officeDocument/2006/relationships/tags" Target="../tags/tag325.xml"/><Relationship Id="rId174" Type="http://schemas.openxmlformats.org/officeDocument/2006/relationships/tags" Target="../tags/tag367.xml"/><Relationship Id="rId381" Type="http://schemas.openxmlformats.org/officeDocument/2006/relationships/image" Target="../media/image26.png"/><Relationship Id="rId602" Type="http://schemas.openxmlformats.org/officeDocument/2006/relationships/image" Target="../media/image247.png"/><Relationship Id="rId241" Type="http://schemas.openxmlformats.org/officeDocument/2006/relationships/tags" Target="../tags/tag434.xml"/><Relationship Id="rId437" Type="http://schemas.openxmlformats.org/officeDocument/2006/relationships/image" Target="../media/image82.png"/><Relationship Id="rId479" Type="http://schemas.openxmlformats.org/officeDocument/2006/relationships/image" Target="../media/image124.png"/><Relationship Id="rId36" Type="http://schemas.openxmlformats.org/officeDocument/2006/relationships/tags" Target="../tags/tag229.xml"/><Relationship Id="rId283" Type="http://schemas.openxmlformats.org/officeDocument/2006/relationships/tags" Target="../tags/tag476.xml"/><Relationship Id="rId339" Type="http://schemas.openxmlformats.org/officeDocument/2006/relationships/tags" Target="../tags/tag532.xml"/><Relationship Id="rId490" Type="http://schemas.openxmlformats.org/officeDocument/2006/relationships/image" Target="../media/image135.png"/><Relationship Id="rId504" Type="http://schemas.openxmlformats.org/officeDocument/2006/relationships/image" Target="../media/image149.png"/><Relationship Id="rId546" Type="http://schemas.openxmlformats.org/officeDocument/2006/relationships/image" Target="../media/image191.png"/><Relationship Id="rId78" Type="http://schemas.openxmlformats.org/officeDocument/2006/relationships/tags" Target="../tags/tag271.xml"/><Relationship Id="rId101" Type="http://schemas.openxmlformats.org/officeDocument/2006/relationships/tags" Target="../tags/tag294.xml"/><Relationship Id="rId143" Type="http://schemas.openxmlformats.org/officeDocument/2006/relationships/tags" Target="../tags/tag336.xml"/><Relationship Id="rId185" Type="http://schemas.openxmlformats.org/officeDocument/2006/relationships/tags" Target="../tags/tag378.xml"/><Relationship Id="rId350" Type="http://schemas.openxmlformats.org/officeDocument/2006/relationships/tags" Target="../tags/tag543.xml"/><Relationship Id="rId406" Type="http://schemas.openxmlformats.org/officeDocument/2006/relationships/image" Target="../media/image51.png"/><Relationship Id="rId588" Type="http://schemas.openxmlformats.org/officeDocument/2006/relationships/image" Target="../media/image233.png"/><Relationship Id="rId9" Type="http://schemas.openxmlformats.org/officeDocument/2006/relationships/tags" Target="../tags/tag202.xml"/><Relationship Id="rId210" Type="http://schemas.openxmlformats.org/officeDocument/2006/relationships/tags" Target="../tags/tag403.xml"/><Relationship Id="rId392" Type="http://schemas.openxmlformats.org/officeDocument/2006/relationships/image" Target="../media/image37.png"/><Relationship Id="rId448" Type="http://schemas.openxmlformats.org/officeDocument/2006/relationships/image" Target="../media/image93.png"/><Relationship Id="rId613" Type="http://schemas.openxmlformats.org/officeDocument/2006/relationships/image" Target="../media/image258.png"/><Relationship Id="rId252" Type="http://schemas.openxmlformats.org/officeDocument/2006/relationships/tags" Target="../tags/tag445.xml"/><Relationship Id="rId294" Type="http://schemas.openxmlformats.org/officeDocument/2006/relationships/tags" Target="../tags/tag487.xml"/><Relationship Id="rId308" Type="http://schemas.openxmlformats.org/officeDocument/2006/relationships/tags" Target="../tags/tag501.xml"/><Relationship Id="rId515" Type="http://schemas.openxmlformats.org/officeDocument/2006/relationships/image" Target="../media/image160.png"/><Relationship Id="rId47" Type="http://schemas.openxmlformats.org/officeDocument/2006/relationships/tags" Target="../tags/tag240.xml"/><Relationship Id="rId89" Type="http://schemas.openxmlformats.org/officeDocument/2006/relationships/tags" Target="../tags/tag282.xml"/><Relationship Id="rId112" Type="http://schemas.openxmlformats.org/officeDocument/2006/relationships/tags" Target="../tags/tag305.xml"/><Relationship Id="rId154" Type="http://schemas.openxmlformats.org/officeDocument/2006/relationships/tags" Target="../tags/tag347.xml"/><Relationship Id="rId361" Type="http://schemas.openxmlformats.org/officeDocument/2006/relationships/tags" Target="../tags/tag554.xml"/><Relationship Id="rId557" Type="http://schemas.openxmlformats.org/officeDocument/2006/relationships/image" Target="../media/image202.png"/><Relationship Id="rId599" Type="http://schemas.openxmlformats.org/officeDocument/2006/relationships/image" Target="../media/image244.png"/><Relationship Id="rId196" Type="http://schemas.openxmlformats.org/officeDocument/2006/relationships/tags" Target="../tags/tag389.xml"/><Relationship Id="rId417" Type="http://schemas.openxmlformats.org/officeDocument/2006/relationships/image" Target="../media/image62.png"/><Relationship Id="rId459" Type="http://schemas.openxmlformats.org/officeDocument/2006/relationships/image" Target="../media/image104.png"/><Relationship Id="rId16" Type="http://schemas.openxmlformats.org/officeDocument/2006/relationships/tags" Target="../tags/tag209.xml"/><Relationship Id="rId221" Type="http://schemas.openxmlformats.org/officeDocument/2006/relationships/tags" Target="../tags/tag414.xml"/><Relationship Id="rId263" Type="http://schemas.openxmlformats.org/officeDocument/2006/relationships/tags" Target="../tags/tag456.xml"/><Relationship Id="rId319" Type="http://schemas.openxmlformats.org/officeDocument/2006/relationships/tags" Target="../tags/tag512.xml"/><Relationship Id="rId470" Type="http://schemas.openxmlformats.org/officeDocument/2006/relationships/image" Target="../media/image115.png"/><Relationship Id="rId526" Type="http://schemas.openxmlformats.org/officeDocument/2006/relationships/image" Target="../media/image171.png"/><Relationship Id="rId58" Type="http://schemas.openxmlformats.org/officeDocument/2006/relationships/tags" Target="../tags/tag251.xml"/><Relationship Id="rId123" Type="http://schemas.openxmlformats.org/officeDocument/2006/relationships/tags" Target="../tags/tag316.xml"/><Relationship Id="rId330" Type="http://schemas.openxmlformats.org/officeDocument/2006/relationships/tags" Target="../tags/tag523.xml"/><Relationship Id="rId568" Type="http://schemas.openxmlformats.org/officeDocument/2006/relationships/image" Target="../media/image213.png"/><Relationship Id="rId165" Type="http://schemas.openxmlformats.org/officeDocument/2006/relationships/tags" Target="../tags/tag358.xml"/><Relationship Id="rId372" Type="http://schemas.openxmlformats.org/officeDocument/2006/relationships/image" Target="../media/image17.png"/><Relationship Id="rId428" Type="http://schemas.openxmlformats.org/officeDocument/2006/relationships/image" Target="../media/image73.png"/><Relationship Id="rId232" Type="http://schemas.openxmlformats.org/officeDocument/2006/relationships/tags" Target="../tags/tag425.xml"/><Relationship Id="rId274" Type="http://schemas.openxmlformats.org/officeDocument/2006/relationships/tags" Target="../tags/tag467.xml"/><Relationship Id="rId481" Type="http://schemas.openxmlformats.org/officeDocument/2006/relationships/image" Target="../media/image126.png"/><Relationship Id="rId27" Type="http://schemas.openxmlformats.org/officeDocument/2006/relationships/tags" Target="../tags/tag220.xml"/><Relationship Id="rId69" Type="http://schemas.openxmlformats.org/officeDocument/2006/relationships/tags" Target="../tags/tag262.xml"/><Relationship Id="rId134" Type="http://schemas.openxmlformats.org/officeDocument/2006/relationships/tags" Target="../tags/tag327.xml"/><Relationship Id="rId537" Type="http://schemas.openxmlformats.org/officeDocument/2006/relationships/image" Target="../media/image182.png"/><Relationship Id="rId579" Type="http://schemas.openxmlformats.org/officeDocument/2006/relationships/image" Target="../media/image224.png"/><Relationship Id="rId80" Type="http://schemas.openxmlformats.org/officeDocument/2006/relationships/tags" Target="../tags/tag273.xml"/><Relationship Id="rId176" Type="http://schemas.openxmlformats.org/officeDocument/2006/relationships/tags" Target="../tags/tag369.xml"/><Relationship Id="rId341" Type="http://schemas.openxmlformats.org/officeDocument/2006/relationships/tags" Target="../tags/tag534.xml"/><Relationship Id="rId383" Type="http://schemas.openxmlformats.org/officeDocument/2006/relationships/image" Target="../media/image28.png"/><Relationship Id="rId439" Type="http://schemas.openxmlformats.org/officeDocument/2006/relationships/image" Target="../media/image84.png"/><Relationship Id="rId590" Type="http://schemas.openxmlformats.org/officeDocument/2006/relationships/image" Target="../media/image235.png"/><Relationship Id="rId604" Type="http://schemas.openxmlformats.org/officeDocument/2006/relationships/image" Target="../media/image249.png"/><Relationship Id="rId201" Type="http://schemas.openxmlformats.org/officeDocument/2006/relationships/tags" Target="../tags/tag394.xml"/><Relationship Id="rId243" Type="http://schemas.openxmlformats.org/officeDocument/2006/relationships/tags" Target="../tags/tag436.xml"/><Relationship Id="rId285" Type="http://schemas.openxmlformats.org/officeDocument/2006/relationships/tags" Target="../tags/tag478.xml"/><Relationship Id="rId450" Type="http://schemas.openxmlformats.org/officeDocument/2006/relationships/image" Target="../media/image95.png"/><Relationship Id="rId506" Type="http://schemas.openxmlformats.org/officeDocument/2006/relationships/image" Target="../media/image151.png"/><Relationship Id="rId38" Type="http://schemas.openxmlformats.org/officeDocument/2006/relationships/tags" Target="../tags/tag231.xml"/><Relationship Id="rId103" Type="http://schemas.openxmlformats.org/officeDocument/2006/relationships/tags" Target="../tags/tag296.xml"/><Relationship Id="rId310" Type="http://schemas.openxmlformats.org/officeDocument/2006/relationships/tags" Target="../tags/tag503.xml"/><Relationship Id="rId492" Type="http://schemas.openxmlformats.org/officeDocument/2006/relationships/image" Target="../media/image137.png"/><Relationship Id="rId548" Type="http://schemas.openxmlformats.org/officeDocument/2006/relationships/image" Target="../media/image193.png"/><Relationship Id="rId91" Type="http://schemas.openxmlformats.org/officeDocument/2006/relationships/tags" Target="../tags/tag284.xml"/><Relationship Id="rId145" Type="http://schemas.openxmlformats.org/officeDocument/2006/relationships/tags" Target="../tags/tag338.xml"/><Relationship Id="rId187" Type="http://schemas.openxmlformats.org/officeDocument/2006/relationships/tags" Target="../tags/tag380.xml"/><Relationship Id="rId352" Type="http://schemas.openxmlformats.org/officeDocument/2006/relationships/tags" Target="../tags/tag545.xml"/><Relationship Id="rId394" Type="http://schemas.openxmlformats.org/officeDocument/2006/relationships/image" Target="../media/image39.png"/><Relationship Id="rId408" Type="http://schemas.openxmlformats.org/officeDocument/2006/relationships/image" Target="../media/image53.png"/><Relationship Id="rId212" Type="http://schemas.openxmlformats.org/officeDocument/2006/relationships/tags" Target="../tags/tag405.xml"/><Relationship Id="rId254" Type="http://schemas.openxmlformats.org/officeDocument/2006/relationships/tags" Target="../tags/tag447.xml"/><Relationship Id="rId49" Type="http://schemas.openxmlformats.org/officeDocument/2006/relationships/tags" Target="../tags/tag242.xml"/><Relationship Id="rId114" Type="http://schemas.openxmlformats.org/officeDocument/2006/relationships/tags" Target="../tags/tag307.xml"/><Relationship Id="rId296" Type="http://schemas.openxmlformats.org/officeDocument/2006/relationships/tags" Target="../tags/tag489.xml"/><Relationship Id="rId461" Type="http://schemas.openxmlformats.org/officeDocument/2006/relationships/image" Target="../media/image106.png"/><Relationship Id="rId517" Type="http://schemas.openxmlformats.org/officeDocument/2006/relationships/image" Target="../media/image162.png"/><Relationship Id="rId559" Type="http://schemas.openxmlformats.org/officeDocument/2006/relationships/image" Target="../media/image204.png"/><Relationship Id="rId60" Type="http://schemas.openxmlformats.org/officeDocument/2006/relationships/tags" Target="../tags/tag253.xml"/><Relationship Id="rId156" Type="http://schemas.openxmlformats.org/officeDocument/2006/relationships/tags" Target="../tags/tag349.xml"/><Relationship Id="rId198" Type="http://schemas.openxmlformats.org/officeDocument/2006/relationships/tags" Target="../tags/tag391.xml"/><Relationship Id="rId321" Type="http://schemas.openxmlformats.org/officeDocument/2006/relationships/tags" Target="../tags/tag514.xml"/><Relationship Id="rId363" Type="http://schemas.openxmlformats.org/officeDocument/2006/relationships/tags" Target="../tags/tag556.xml"/><Relationship Id="rId419" Type="http://schemas.openxmlformats.org/officeDocument/2006/relationships/image" Target="../media/image64.png"/><Relationship Id="rId570" Type="http://schemas.openxmlformats.org/officeDocument/2006/relationships/image" Target="../media/image215.png"/><Relationship Id="rId223" Type="http://schemas.openxmlformats.org/officeDocument/2006/relationships/tags" Target="../tags/tag416.xml"/><Relationship Id="rId430" Type="http://schemas.openxmlformats.org/officeDocument/2006/relationships/image" Target="../media/image75.png"/><Relationship Id="rId18" Type="http://schemas.openxmlformats.org/officeDocument/2006/relationships/tags" Target="../tags/tag211.xml"/><Relationship Id="rId265" Type="http://schemas.openxmlformats.org/officeDocument/2006/relationships/tags" Target="../tags/tag458.xml"/><Relationship Id="rId472" Type="http://schemas.openxmlformats.org/officeDocument/2006/relationships/image" Target="../media/image117.png"/><Relationship Id="rId528" Type="http://schemas.openxmlformats.org/officeDocument/2006/relationships/image" Target="../media/image173.png"/><Relationship Id="rId125" Type="http://schemas.openxmlformats.org/officeDocument/2006/relationships/tags" Target="../tags/tag318.xml"/><Relationship Id="rId167" Type="http://schemas.openxmlformats.org/officeDocument/2006/relationships/tags" Target="../tags/tag360.xml"/><Relationship Id="rId332" Type="http://schemas.openxmlformats.org/officeDocument/2006/relationships/tags" Target="../tags/tag525.xml"/><Relationship Id="rId374" Type="http://schemas.openxmlformats.org/officeDocument/2006/relationships/image" Target="../media/image19.png"/><Relationship Id="rId581" Type="http://schemas.openxmlformats.org/officeDocument/2006/relationships/image" Target="../media/image226.png"/><Relationship Id="rId71" Type="http://schemas.openxmlformats.org/officeDocument/2006/relationships/tags" Target="../tags/tag264.xml"/><Relationship Id="rId234" Type="http://schemas.openxmlformats.org/officeDocument/2006/relationships/tags" Target="../tags/tag427.xml"/><Relationship Id="rId2" Type="http://schemas.openxmlformats.org/officeDocument/2006/relationships/tags" Target="../tags/tag195.xml"/><Relationship Id="rId29" Type="http://schemas.openxmlformats.org/officeDocument/2006/relationships/tags" Target="../tags/tag222.xml"/><Relationship Id="rId276" Type="http://schemas.openxmlformats.org/officeDocument/2006/relationships/tags" Target="../tags/tag469.xml"/><Relationship Id="rId441" Type="http://schemas.openxmlformats.org/officeDocument/2006/relationships/image" Target="../media/image86.png"/><Relationship Id="rId483" Type="http://schemas.openxmlformats.org/officeDocument/2006/relationships/image" Target="../media/image128.png"/><Relationship Id="rId539" Type="http://schemas.openxmlformats.org/officeDocument/2006/relationships/image" Target="../media/image184.png"/><Relationship Id="rId40" Type="http://schemas.openxmlformats.org/officeDocument/2006/relationships/tags" Target="../tags/tag233.xml"/><Relationship Id="rId136" Type="http://schemas.openxmlformats.org/officeDocument/2006/relationships/tags" Target="../tags/tag329.xml"/><Relationship Id="rId178" Type="http://schemas.openxmlformats.org/officeDocument/2006/relationships/tags" Target="../tags/tag371.xml"/><Relationship Id="rId301" Type="http://schemas.openxmlformats.org/officeDocument/2006/relationships/tags" Target="../tags/tag494.xml"/><Relationship Id="rId343" Type="http://schemas.openxmlformats.org/officeDocument/2006/relationships/tags" Target="../tags/tag536.xml"/><Relationship Id="rId550" Type="http://schemas.openxmlformats.org/officeDocument/2006/relationships/image" Target="../media/image195.png"/><Relationship Id="rId82" Type="http://schemas.openxmlformats.org/officeDocument/2006/relationships/tags" Target="../tags/tag275.xml"/><Relationship Id="rId203" Type="http://schemas.openxmlformats.org/officeDocument/2006/relationships/tags" Target="../tags/tag396.xml"/><Relationship Id="rId385" Type="http://schemas.openxmlformats.org/officeDocument/2006/relationships/image" Target="../media/image30.png"/><Relationship Id="rId592" Type="http://schemas.openxmlformats.org/officeDocument/2006/relationships/image" Target="../media/image237.png"/><Relationship Id="rId606" Type="http://schemas.openxmlformats.org/officeDocument/2006/relationships/image" Target="../media/image251.png"/><Relationship Id="rId245" Type="http://schemas.openxmlformats.org/officeDocument/2006/relationships/tags" Target="../tags/tag438.xml"/><Relationship Id="rId287" Type="http://schemas.openxmlformats.org/officeDocument/2006/relationships/tags" Target="../tags/tag480.xml"/><Relationship Id="rId410" Type="http://schemas.openxmlformats.org/officeDocument/2006/relationships/image" Target="../media/image55.png"/><Relationship Id="rId452" Type="http://schemas.openxmlformats.org/officeDocument/2006/relationships/image" Target="../media/image97.png"/><Relationship Id="rId494" Type="http://schemas.openxmlformats.org/officeDocument/2006/relationships/image" Target="../media/image139.png"/><Relationship Id="rId508" Type="http://schemas.openxmlformats.org/officeDocument/2006/relationships/image" Target="../media/image153.png"/><Relationship Id="rId105" Type="http://schemas.openxmlformats.org/officeDocument/2006/relationships/tags" Target="../tags/tag298.xml"/><Relationship Id="rId147" Type="http://schemas.openxmlformats.org/officeDocument/2006/relationships/tags" Target="../tags/tag340.xml"/><Relationship Id="rId312" Type="http://schemas.openxmlformats.org/officeDocument/2006/relationships/tags" Target="../tags/tag505.xml"/><Relationship Id="rId354" Type="http://schemas.openxmlformats.org/officeDocument/2006/relationships/tags" Target="../tags/tag547.xml"/><Relationship Id="rId51" Type="http://schemas.openxmlformats.org/officeDocument/2006/relationships/tags" Target="../tags/tag244.xml"/><Relationship Id="rId93" Type="http://schemas.openxmlformats.org/officeDocument/2006/relationships/tags" Target="../tags/tag286.xml"/><Relationship Id="rId189" Type="http://schemas.openxmlformats.org/officeDocument/2006/relationships/tags" Target="../tags/tag382.xml"/><Relationship Id="rId396" Type="http://schemas.openxmlformats.org/officeDocument/2006/relationships/image" Target="../media/image41.png"/><Relationship Id="rId561" Type="http://schemas.openxmlformats.org/officeDocument/2006/relationships/image" Target="../media/image206.png"/><Relationship Id="rId214" Type="http://schemas.openxmlformats.org/officeDocument/2006/relationships/tags" Target="../tags/tag407.xml"/><Relationship Id="rId256" Type="http://schemas.openxmlformats.org/officeDocument/2006/relationships/tags" Target="../tags/tag449.xml"/><Relationship Id="rId298" Type="http://schemas.openxmlformats.org/officeDocument/2006/relationships/tags" Target="../tags/tag491.xml"/><Relationship Id="rId421" Type="http://schemas.openxmlformats.org/officeDocument/2006/relationships/image" Target="../media/image66.png"/><Relationship Id="rId463" Type="http://schemas.openxmlformats.org/officeDocument/2006/relationships/image" Target="../media/image108.png"/><Relationship Id="rId519" Type="http://schemas.openxmlformats.org/officeDocument/2006/relationships/image" Target="../media/image164.png"/><Relationship Id="rId116" Type="http://schemas.openxmlformats.org/officeDocument/2006/relationships/tags" Target="../tags/tag309.xml"/><Relationship Id="rId158" Type="http://schemas.openxmlformats.org/officeDocument/2006/relationships/tags" Target="../tags/tag351.xml"/><Relationship Id="rId323" Type="http://schemas.openxmlformats.org/officeDocument/2006/relationships/tags" Target="../tags/tag516.xml"/><Relationship Id="rId530" Type="http://schemas.openxmlformats.org/officeDocument/2006/relationships/image" Target="../media/image175.png"/><Relationship Id="rId20" Type="http://schemas.openxmlformats.org/officeDocument/2006/relationships/tags" Target="../tags/tag213.xml"/><Relationship Id="rId62" Type="http://schemas.openxmlformats.org/officeDocument/2006/relationships/tags" Target="../tags/tag255.xml"/><Relationship Id="rId365" Type="http://schemas.openxmlformats.org/officeDocument/2006/relationships/image" Target="../media/image10.png"/><Relationship Id="rId572" Type="http://schemas.openxmlformats.org/officeDocument/2006/relationships/image" Target="../media/image217.png"/><Relationship Id="rId225" Type="http://schemas.openxmlformats.org/officeDocument/2006/relationships/tags" Target="../tags/tag418.xml"/><Relationship Id="rId267" Type="http://schemas.openxmlformats.org/officeDocument/2006/relationships/tags" Target="../tags/tag460.xml"/><Relationship Id="rId432" Type="http://schemas.openxmlformats.org/officeDocument/2006/relationships/image" Target="../media/image77.png"/><Relationship Id="rId474" Type="http://schemas.openxmlformats.org/officeDocument/2006/relationships/image" Target="../media/image119.png"/><Relationship Id="rId127" Type="http://schemas.openxmlformats.org/officeDocument/2006/relationships/tags" Target="../tags/tag320.xml"/><Relationship Id="rId31" Type="http://schemas.openxmlformats.org/officeDocument/2006/relationships/tags" Target="../tags/tag224.xml"/><Relationship Id="rId73" Type="http://schemas.openxmlformats.org/officeDocument/2006/relationships/tags" Target="../tags/tag266.xml"/><Relationship Id="rId169" Type="http://schemas.openxmlformats.org/officeDocument/2006/relationships/tags" Target="../tags/tag362.xml"/><Relationship Id="rId334" Type="http://schemas.openxmlformats.org/officeDocument/2006/relationships/tags" Target="../tags/tag527.xml"/><Relationship Id="rId376" Type="http://schemas.openxmlformats.org/officeDocument/2006/relationships/image" Target="../media/image21.png"/><Relationship Id="rId541" Type="http://schemas.openxmlformats.org/officeDocument/2006/relationships/image" Target="../media/image186.png"/><Relationship Id="rId583" Type="http://schemas.openxmlformats.org/officeDocument/2006/relationships/image" Target="../media/image228.png"/><Relationship Id="rId4" Type="http://schemas.openxmlformats.org/officeDocument/2006/relationships/tags" Target="../tags/tag197.xml"/><Relationship Id="rId180" Type="http://schemas.openxmlformats.org/officeDocument/2006/relationships/tags" Target="../tags/tag373.xml"/><Relationship Id="rId236" Type="http://schemas.openxmlformats.org/officeDocument/2006/relationships/tags" Target="../tags/tag429.xml"/><Relationship Id="rId278" Type="http://schemas.openxmlformats.org/officeDocument/2006/relationships/tags" Target="../tags/tag471.xml"/><Relationship Id="rId401" Type="http://schemas.openxmlformats.org/officeDocument/2006/relationships/image" Target="../media/image46.png"/><Relationship Id="rId443" Type="http://schemas.openxmlformats.org/officeDocument/2006/relationships/image" Target="../media/image88.png"/><Relationship Id="rId303" Type="http://schemas.openxmlformats.org/officeDocument/2006/relationships/tags" Target="../tags/tag496.xml"/><Relationship Id="rId485" Type="http://schemas.openxmlformats.org/officeDocument/2006/relationships/image" Target="../media/image130.png"/><Relationship Id="rId42" Type="http://schemas.openxmlformats.org/officeDocument/2006/relationships/tags" Target="../tags/tag235.xml"/><Relationship Id="rId84" Type="http://schemas.openxmlformats.org/officeDocument/2006/relationships/tags" Target="../tags/tag277.xml"/><Relationship Id="rId138" Type="http://schemas.openxmlformats.org/officeDocument/2006/relationships/tags" Target="../tags/tag331.xml"/><Relationship Id="rId345" Type="http://schemas.openxmlformats.org/officeDocument/2006/relationships/tags" Target="../tags/tag538.xml"/><Relationship Id="rId387" Type="http://schemas.openxmlformats.org/officeDocument/2006/relationships/image" Target="../media/image32.png"/><Relationship Id="rId510" Type="http://schemas.openxmlformats.org/officeDocument/2006/relationships/image" Target="../media/image155.png"/><Relationship Id="rId552" Type="http://schemas.openxmlformats.org/officeDocument/2006/relationships/image" Target="../media/image197.png"/><Relationship Id="rId594" Type="http://schemas.openxmlformats.org/officeDocument/2006/relationships/image" Target="../media/image239.png"/><Relationship Id="rId608" Type="http://schemas.openxmlformats.org/officeDocument/2006/relationships/image" Target="../media/image253.png"/><Relationship Id="rId191" Type="http://schemas.openxmlformats.org/officeDocument/2006/relationships/tags" Target="../tags/tag384.xml"/><Relationship Id="rId205" Type="http://schemas.openxmlformats.org/officeDocument/2006/relationships/tags" Target="../tags/tag398.xml"/><Relationship Id="rId247" Type="http://schemas.openxmlformats.org/officeDocument/2006/relationships/tags" Target="../tags/tag440.xml"/><Relationship Id="rId412" Type="http://schemas.openxmlformats.org/officeDocument/2006/relationships/image" Target="../media/image57.png"/><Relationship Id="rId107" Type="http://schemas.openxmlformats.org/officeDocument/2006/relationships/tags" Target="../tags/tag300.xml"/><Relationship Id="rId289" Type="http://schemas.openxmlformats.org/officeDocument/2006/relationships/tags" Target="../tags/tag482.xml"/><Relationship Id="rId454" Type="http://schemas.openxmlformats.org/officeDocument/2006/relationships/image" Target="../media/image99.png"/><Relationship Id="rId496" Type="http://schemas.openxmlformats.org/officeDocument/2006/relationships/image" Target="../media/image141.png"/><Relationship Id="rId11" Type="http://schemas.openxmlformats.org/officeDocument/2006/relationships/tags" Target="../tags/tag204.xml"/><Relationship Id="rId53" Type="http://schemas.openxmlformats.org/officeDocument/2006/relationships/tags" Target="../tags/tag246.xml"/><Relationship Id="rId149" Type="http://schemas.openxmlformats.org/officeDocument/2006/relationships/tags" Target="../tags/tag342.xml"/><Relationship Id="rId314" Type="http://schemas.openxmlformats.org/officeDocument/2006/relationships/tags" Target="../tags/tag507.xml"/><Relationship Id="rId356" Type="http://schemas.openxmlformats.org/officeDocument/2006/relationships/tags" Target="../tags/tag549.xml"/><Relationship Id="rId398" Type="http://schemas.openxmlformats.org/officeDocument/2006/relationships/image" Target="../media/image43.png"/><Relationship Id="rId521" Type="http://schemas.openxmlformats.org/officeDocument/2006/relationships/image" Target="../media/image166.png"/><Relationship Id="rId563" Type="http://schemas.openxmlformats.org/officeDocument/2006/relationships/image" Target="../media/image208.png"/><Relationship Id="rId95" Type="http://schemas.openxmlformats.org/officeDocument/2006/relationships/tags" Target="../tags/tag288.xml"/><Relationship Id="rId160" Type="http://schemas.openxmlformats.org/officeDocument/2006/relationships/tags" Target="../tags/tag353.xml"/><Relationship Id="rId216" Type="http://schemas.openxmlformats.org/officeDocument/2006/relationships/tags" Target="../tags/tag409.xml"/><Relationship Id="rId423" Type="http://schemas.openxmlformats.org/officeDocument/2006/relationships/image" Target="../media/image68.png"/><Relationship Id="rId258" Type="http://schemas.openxmlformats.org/officeDocument/2006/relationships/tags" Target="../tags/tag451.xml"/><Relationship Id="rId465" Type="http://schemas.openxmlformats.org/officeDocument/2006/relationships/image" Target="../media/image110.png"/><Relationship Id="rId22" Type="http://schemas.openxmlformats.org/officeDocument/2006/relationships/tags" Target="../tags/tag215.xml"/><Relationship Id="rId64" Type="http://schemas.openxmlformats.org/officeDocument/2006/relationships/tags" Target="../tags/tag257.xml"/><Relationship Id="rId118" Type="http://schemas.openxmlformats.org/officeDocument/2006/relationships/tags" Target="../tags/tag311.xml"/><Relationship Id="rId325" Type="http://schemas.openxmlformats.org/officeDocument/2006/relationships/tags" Target="../tags/tag518.xml"/><Relationship Id="rId367" Type="http://schemas.openxmlformats.org/officeDocument/2006/relationships/image" Target="../media/image12.png"/><Relationship Id="rId532" Type="http://schemas.openxmlformats.org/officeDocument/2006/relationships/image" Target="../media/image177.png"/><Relationship Id="rId574" Type="http://schemas.openxmlformats.org/officeDocument/2006/relationships/image" Target="../media/image219.png"/><Relationship Id="rId171" Type="http://schemas.openxmlformats.org/officeDocument/2006/relationships/tags" Target="../tags/tag364.xml"/><Relationship Id="rId227" Type="http://schemas.openxmlformats.org/officeDocument/2006/relationships/tags" Target="../tags/tag420.xml"/><Relationship Id="rId269" Type="http://schemas.openxmlformats.org/officeDocument/2006/relationships/tags" Target="../tags/tag462.xml"/><Relationship Id="rId434" Type="http://schemas.openxmlformats.org/officeDocument/2006/relationships/image" Target="../media/image79.png"/><Relationship Id="rId476" Type="http://schemas.openxmlformats.org/officeDocument/2006/relationships/image" Target="../media/image121.png"/><Relationship Id="rId33" Type="http://schemas.openxmlformats.org/officeDocument/2006/relationships/tags" Target="../tags/tag226.xml"/><Relationship Id="rId129" Type="http://schemas.openxmlformats.org/officeDocument/2006/relationships/tags" Target="../tags/tag322.xml"/><Relationship Id="rId280" Type="http://schemas.openxmlformats.org/officeDocument/2006/relationships/tags" Target="../tags/tag473.xml"/><Relationship Id="rId336" Type="http://schemas.openxmlformats.org/officeDocument/2006/relationships/tags" Target="../tags/tag529.xml"/><Relationship Id="rId501" Type="http://schemas.openxmlformats.org/officeDocument/2006/relationships/image" Target="../media/image146.png"/><Relationship Id="rId543" Type="http://schemas.openxmlformats.org/officeDocument/2006/relationships/image" Target="../media/image188.png"/><Relationship Id="rId75" Type="http://schemas.openxmlformats.org/officeDocument/2006/relationships/tags" Target="../tags/tag268.xml"/><Relationship Id="rId140" Type="http://schemas.openxmlformats.org/officeDocument/2006/relationships/tags" Target="../tags/tag333.xml"/><Relationship Id="rId182" Type="http://schemas.openxmlformats.org/officeDocument/2006/relationships/tags" Target="../tags/tag375.xml"/><Relationship Id="rId378" Type="http://schemas.openxmlformats.org/officeDocument/2006/relationships/image" Target="../media/image23.png"/><Relationship Id="rId403" Type="http://schemas.openxmlformats.org/officeDocument/2006/relationships/image" Target="../media/image48.png"/><Relationship Id="rId585" Type="http://schemas.openxmlformats.org/officeDocument/2006/relationships/image" Target="../media/image230.png"/><Relationship Id="rId6" Type="http://schemas.openxmlformats.org/officeDocument/2006/relationships/tags" Target="../tags/tag199.xml"/><Relationship Id="rId238" Type="http://schemas.openxmlformats.org/officeDocument/2006/relationships/tags" Target="../tags/tag431.xml"/><Relationship Id="rId445" Type="http://schemas.openxmlformats.org/officeDocument/2006/relationships/image" Target="../media/image90.png"/><Relationship Id="rId487" Type="http://schemas.openxmlformats.org/officeDocument/2006/relationships/image" Target="../media/image132.png"/><Relationship Id="rId610" Type="http://schemas.openxmlformats.org/officeDocument/2006/relationships/image" Target="../media/image255.png"/><Relationship Id="rId291" Type="http://schemas.openxmlformats.org/officeDocument/2006/relationships/tags" Target="../tags/tag484.xml"/><Relationship Id="rId305" Type="http://schemas.openxmlformats.org/officeDocument/2006/relationships/tags" Target="../tags/tag498.xml"/><Relationship Id="rId347" Type="http://schemas.openxmlformats.org/officeDocument/2006/relationships/tags" Target="../tags/tag540.xml"/><Relationship Id="rId512" Type="http://schemas.openxmlformats.org/officeDocument/2006/relationships/image" Target="../media/image157.png"/><Relationship Id="rId44" Type="http://schemas.openxmlformats.org/officeDocument/2006/relationships/tags" Target="../tags/tag237.xml"/><Relationship Id="rId86" Type="http://schemas.openxmlformats.org/officeDocument/2006/relationships/tags" Target="../tags/tag279.xml"/><Relationship Id="rId151" Type="http://schemas.openxmlformats.org/officeDocument/2006/relationships/tags" Target="../tags/tag344.xml"/><Relationship Id="rId389" Type="http://schemas.openxmlformats.org/officeDocument/2006/relationships/image" Target="../media/image34.png"/><Relationship Id="rId554" Type="http://schemas.openxmlformats.org/officeDocument/2006/relationships/image" Target="../media/image199.png"/><Relationship Id="rId596" Type="http://schemas.openxmlformats.org/officeDocument/2006/relationships/image" Target="../media/image241.png"/><Relationship Id="rId193" Type="http://schemas.openxmlformats.org/officeDocument/2006/relationships/tags" Target="../tags/tag386.xml"/><Relationship Id="rId207" Type="http://schemas.openxmlformats.org/officeDocument/2006/relationships/tags" Target="../tags/tag400.xml"/><Relationship Id="rId249" Type="http://schemas.openxmlformats.org/officeDocument/2006/relationships/tags" Target="../tags/tag442.xml"/><Relationship Id="rId414" Type="http://schemas.openxmlformats.org/officeDocument/2006/relationships/image" Target="../media/image59.png"/><Relationship Id="rId456" Type="http://schemas.openxmlformats.org/officeDocument/2006/relationships/image" Target="../media/image101.png"/><Relationship Id="rId498" Type="http://schemas.openxmlformats.org/officeDocument/2006/relationships/image" Target="../media/image143.png"/><Relationship Id="rId13" Type="http://schemas.openxmlformats.org/officeDocument/2006/relationships/tags" Target="../tags/tag206.xml"/><Relationship Id="rId109" Type="http://schemas.openxmlformats.org/officeDocument/2006/relationships/tags" Target="../tags/tag302.xml"/><Relationship Id="rId260" Type="http://schemas.openxmlformats.org/officeDocument/2006/relationships/tags" Target="../tags/tag453.xml"/><Relationship Id="rId316" Type="http://schemas.openxmlformats.org/officeDocument/2006/relationships/tags" Target="../tags/tag509.xml"/><Relationship Id="rId523" Type="http://schemas.openxmlformats.org/officeDocument/2006/relationships/image" Target="../media/image168.png"/><Relationship Id="rId55" Type="http://schemas.openxmlformats.org/officeDocument/2006/relationships/tags" Target="../tags/tag248.xml"/><Relationship Id="rId97" Type="http://schemas.openxmlformats.org/officeDocument/2006/relationships/tags" Target="../tags/tag290.xml"/><Relationship Id="rId120" Type="http://schemas.openxmlformats.org/officeDocument/2006/relationships/tags" Target="../tags/tag313.xml"/><Relationship Id="rId358" Type="http://schemas.openxmlformats.org/officeDocument/2006/relationships/tags" Target="../tags/tag551.xml"/><Relationship Id="rId565" Type="http://schemas.openxmlformats.org/officeDocument/2006/relationships/image" Target="../media/image210.png"/><Relationship Id="rId162" Type="http://schemas.openxmlformats.org/officeDocument/2006/relationships/tags" Target="../tags/tag355.xml"/><Relationship Id="rId218" Type="http://schemas.openxmlformats.org/officeDocument/2006/relationships/tags" Target="../tags/tag411.xml"/><Relationship Id="rId425" Type="http://schemas.openxmlformats.org/officeDocument/2006/relationships/image" Target="../media/image70.png"/><Relationship Id="rId467" Type="http://schemas.openxmlformats.org/officeDocument/2006/relationships/image" Target="../media/image112.png"/><Relationship Id="rId271" Type="http://schemas.openxmlformats.org/officeDocument/2006/relationships/tags" Target="../tags/tag464.xml"/><Relationship Id="rId24" Type="http://schemas.openxmlformats.org/officeDocument/2006/relationships/tags" Target="../tags/tag217.xml"/><Relationship Id="rId66" Type="http://schemas.openxmlformats.org/officeDocument/2006/relationships/tags" Target="../tags/tag259.xml"/><Relationship Id="rId131" Type="http://schemas.openxmlformats.org/officeDocument/2006/relationships/tags" Target="../tags/tag324.xml"/><Relationship Id="rId327" Type="http://schemas.openxmlformats.org/officeDocument/2006/relationships/tags" Target="../tags/tag520.xml"/><Relationship Id="rId369" Type="http://schemas.openxmlformats.org/officeDocument/2006/relationships/image" Target="../media/image14.png"/><Relationship Id="rId534" Type="http://schemas.openxmlformats.org/officeDocument/2006/relationships/image" Target="../media/image179.png"/><Relationship Id="rId576" Type="http://schemas.openxmlformats.org/officeDocument/2006/relationships/image" Target="../media/image221.png"/><Relationship Id="rId173" Type="http://schemas.openxmlformats.org/officeDocument/2006/relationships/tags" Target="../tags/tag366.xml"/><Relationship Id="rId229" Type="http://schemas.openxmlformats.org/officeDocument/2006/relationships/tags" Target="../tags/tag422.xml"/><Relationship Id="rId380" Type="http://schemas.openxmlformats.org/officeDocument/2006/relationships/image" Target="../media/image25.png"/><Relationship Id="rId436" Type="http://schemas.openxmlformats.org/officeDocument/2006/relationships/image" Target="../media/image81.png"/><Relationship Id="rId601" Type="http://schemas.openxmlformats.org/officeDocument/2006/relationships/image" Target="../media/image246.png"/><Relationship Id="rId240" Type="http://schemas.openxmlformats.org/officeDocument/2006/relationships/tags" Target="../tags/tag433.xml"/><Relationship Id="rId478" Type="http://schemas.openxmlformats.org/officeDocument/2006/relationships/image" Target="../media/image123.png"/><Relationship Id="rId35" Type="http://schemas.openxmlformats.org/officeDocument/2006/relationships/tags" Target="../tags/tag228.xml"/><Relationship Id="rId77" Type="http://schemas.openxmlformats.org/officeDocument/2006/relationships/tags" Target="../tags/tag270.xml"/><Relationship Id="rId100" Type="http://schemas.openxmlformats.org/officeDocument/2006/relationships/tags" Target="../tags/tag293.xml"/><Relationship Id="rId282" Type="http://schemas.openxmlformats.org/officeDocument/2006/relationships/tags" Target="../tags/tag475.xml"/><Relationship Id="rId338" Type="http://schemas.openxmlformats.org/officeDocument/2006/relationships/tags" Target="../tags/tag531.xml"/><Relationship Id="rId503" Type="http://schemas.openxmlformats.org/officeDocument/2006/relationships/image" Target="../media/image148.png"/><Relationship Id="rId545" Type="http://schemas.openxmlformats.org/officeDocument/2006/relationships/image" Target="../media/image190.png"/><Relationship Id="rId587" Type="http://schemas.openxmlformats.org/officeDocument/2006/relationships/image" Target="../media/image232.png"/><Relationship Id="rId8" Type="http://schemas.openxmlformats.org/officeDocument/2006/relationships/tags" Target="../tags/tag201.xml"/><Relationship Id="rId142" Type="http://schemas.openxmlformats.org/officeDocument/2006/relationships/tags" Target="../tags/tag335.xml"/><Relationship Id="rId184" Type="http://schemas.openxmlformats.org/officeDocument/2006/relationships/tags" Target="../tags/tag377.xml"/><Relationship Id="rId391" Type="http://schemas.openxmlformats.org/officeDocument/2006/relationships/image" Target="../media/image36.png"/><Relationship Id="rId405" Type="http://schemas.openxmlformats.org/officeDocument/2006/relationships/image" Target="../media/image50.png"/><Relationship Id="rId447" Type="http://schemas.openxmlformats.org/officeDocument/2006/relationships/image" Target="../media/image92.png"/><Relationship Id="rId612" Type="http://schemas.openxmlformats.org/officeDocument/2006/relationships/image" Target="../media/image257.png"/><Relationship Id="rId251" Type="http://schemas.openxmlformats.org/officeDocument/2006/relationships/tags" Target="../tags/tag444.xml"/><Relationship Id="rId489" Type="http://schemas.openxmlformats.org/officeDocument/2006/relationships/image" Target="../media/image134.png"/><Relationship Id="rId46" Type="http://schemas.openxmlformats.org/officeDocument/2006/relationships/tags" Target="../tags/tag239.xml"/><Relationship Id="rId293" Type="http://schemas.openxmlformats.org/officeDocument/2006/relationships/tags" Target="../tags/tag486.xml"/><Relationship Id="rId307" Type="http://schemas.openxmlformats.org/officeDocument/2006/relationships/tags" Target="../tags/tag500.xml"/><Relationship Id="rId349" Type="http://schemas.openxmlformats.org/officeDocument/2006/relationships/tags" Target="../tags/tag542.xml"/><Relationship Id="rId514" Type="http://schemas.openxmlformats.org/officeDocument/2006/relationships/image" Target="../media/image159.png"/><Relationship Id="rId556" Type="http://schemas.openxmlformats.org/officeDocument/2006/relationships/image" Target="../media/image201.png"/><Relationship Id="rId88" Type="http://schemas.openxmlformats.org/officeDocument/2006/relationships/tags" Target="../tags/tag281.xml"/><Relationship Id="rId111" Type="http://schemas.openxmlformats.org/officeDocument/2006/relationships/tags" Target="../tags/tag304.xml"/><Relationship Id="rId153" Type="http://schemas.openxmlformats.org/officeDocument/2006/relationships/tags" Target="../tags/tag346.xml"/><Relationship Id="rId195" Type="http://schemas.openxmlformats.org/officeDocument/2006/relationships/tags" Target="../tags/tag388.xml"/><Relationship Id="rId209" Type="http://schemas.openxmlformats.org/officeDocument/2006/relationships/tags" Target="../tags/tag402.xml"/><Relationship Id="rId360" Type="http://schemas.openxmlformats.org/officeDocument/2006/relationships/tags" Target="../tags/tag553.xml"/><Relationship Id="rId416" Type="http://schemas.openxmlformats.org/officeDocument/2006/relationships/image" Target="../media/image61.png"/><Relationship Id="rId598" Type="http://schemas.openxmlformats.org/officeDocument/2006/relationships/image" Target="../media/image243.png"/><Relationship Id="rId220" Type="http://schemas.openxmlformats.org/officeDocument/2006/relationships/tags" Target="../tags/tag413.xml"/><Relationship Id="rId458" Type="http://schemas.openxmlformats.org/officeDocument/2006/relationships/image" Target="../media/image103.png"/><Relationship Id="rId15" Type="http://schemas.openxmlformats.org/officeDocument/2006/relationships/tags" Target="../tags/tag208.xml"/><Relationship Id="rId57" Type="http://schemas.openxmlformats.org/officeDocument/2006/relationships/tags" Target="../tags/tag250.xml"/><Relationship Id="rId262" Type="http://schemas.openxmlformats.org/officeDocument/2006/relationships/tags" Target="../tags/tag455.xml"/><Relationship Id="rId318" Type="http://schemas.openxmlformats.org/officeDocument/2006/relationships/tags" Target="../tags/tag511.xml"/><Relationship Id="rId525" Type="http://schemas.openxmlformats.org/officeDocument/2006/relationships/image" Target="../media/image170.png"/><Relationship Id="rId567" Type="http://schemas.openxmlformats.org/officeDocument/2006/relationships/image" Target="../media/image212.png"/><Relationship Id="rId99" Type="http://schemas.openxmlformats.org/officeDocument/2006/relationships/tags" Target="../tags/tag292.xml"/><Relationship Id="rId122" Type="http://schemas.openxmlformats.org/officeDocument/2006/relationships/tags" Target="../tags/tag315.xml"/><Relationship Id="rId164" Type="http://schemas.openxmlformats.org/officeDocument/2006/relationships/tags" Target="../tags/tag357.xml"/><Relationship Id="rId371" Type="http://schemas.openxmlformats.org/officeDocument/2006/relationships/image" Target="../media/image16.png"/><Relationship Id="rId427" Type="http://schemas.openxmlformats.org/officeDocument/2006/relationships/image" Target="../media/image72.png"/><Relationship Id="rId469" Type="http://schemas.openxmlformats.org/officeDocument/2006/relationships/image" Target="../media/image114.png"/><Relationship Id="rId26" Type="http://schemas.openxmlformats.org/officeDocument/2006/relationships/tags" Target="../tags/tag219.xml"/><Relationship Id="rId231" Type="http://schemas.openxmlformats.org/officeDocument/2006/relationships/tags" Target="../tags/tag424.xml"/><Relationship Id="rId273" Type="http://schemas.openxmlformats.org/officeDocument/2006/relationships/tags" Target="../tags/tag466.xml"/><Relationship Id="rId329" Type="http://schemas.openxmlformats.org/officeDocument/2006/relationships/tags" Target="../tags/tag522.xml"/><Relationship Id="rId480" Type="http://schemas.openxmlformats.org/officeDocument/2006/relationships/image" Target="../media/image125.png"/><Relationship Id="rId536" Type="http://schemas.openxmlformats.org/officeDocument/2006/relationships/image" Target="../media/image181.png"/><Relationship Id="rId68" Type="http://schemas.openxmlformats.org/officeDocument/2006/relationships/tags" Target="../tags/tag261.xml"/><Relationship Id="rId133" Type="http://schemas.openxmlformats.org/officeDocument/2006/relationships/tags" Target="../tags/tag326.xml"/><Relationship Id="rId175" Type="http://schemas.openxmlformats.org/officeDocument/2006/relationships/tags" Target="../tags/tag368.xml"/><Relationship Id="rId340" Type="http://schemas.openxmlformats.org/officeDocument/2006/relationships/tags" Target="../tags/tag533.xml"/><Relationship Id="rId578" Type="http://schemas.openxmlformats.org/officeDocument/2006/relationships/image" Target="../media/image223.png"/><Relationship Id="rId200" Type="http://schemas.openxmlformats.org/officeDocument/2006/relationships/tags" Target="../tags/tag393.xml"/><Relationship Id="rId382" Type="http://schemas.openxmlformats.org/officeDocument/2006/relationships/image" Target="../media/image27.png"/><Relationship Id="rId438" Type="http://schemas.openxmlformats.org/officeDocument/2006/relationships/image" Target="../media/image83.png"/><Relationship Id="rId603" Type="http://schemas.openxmlformats.org/officeDocument/2006/relationships/image" Target="../media/image248.png"/><Relationship Id="rId242" Type="http://schemas.openxmlformats.org/officeDocument/2006/relationships/tags" Target="../tags/tag435.xml"/><Relationship Id="rId284" Type="http://schemas.openxmlformats.org/officeDocument/2006/relationships/tags" Target="../tags/tag477.xml"/><Relationship Id="rId491" Type="http://schemas.openxmlformats.org/officeDocument/2006/relationships/image" Target="../media/image136.png"/><Relationship Id="rId505" Type="http://schemas.openxmlformats.org/officeDocument/2006/relationships/image" Target="../media/image150.png"/><Relationship Id="rId37" Type="http://schemas.openxmlformats.org/officeDocument/2006/relationships/tags" Target="../tags/tag230.xml"/><Relationship Id="rId79" Type="http://schemas.openxmlformats.org/officeDocument/2006/relationships/tags" Target="../tags/tag272.xml"/><Relationship Id="rId102" Type="http://schemas.openxmlformats.org/officeDocument/2006/relationships/tags" Target="../tags/tag295.xml"/><Relationship Id="rId144" Type="http://schemas.openxmlformats.org/officeDocument/2006/relationships/tags" Target="../tags/tag337.xml"/><Relationship Id="rId547" Type="http://schemas.openxmlformats.org/officeDocument/2006/relationships/image" Target="../media/image192.png"/><Relationship Id="rId589" Type="http://schemas.openxmlformats.org/officeDocument/2006/relationships/image" Target="../media/image234.png"/><Relationship Id="rId90" Type="http://schemas.openxmlformats.org/officeDocument/2006/relationships/tags" Target="../tags/tag283.xml"/><Relationship Id="rId186" Type="http://schemas.openxmlformats.org/officeDocument/2006/relationships/tags" Target="../tags/tag379.xml"/><Relationship Id="rId351" Type="http://schemas.openxmlformats.org/officeDocument/2006/relationships/tags" Target="../tags/tag544.xml"/><Relationship Id="rId393" Type="http://schemas.openxmlformats.org/officeDocument/2006/relationships/image" Target="../media/image38.png"/><Relationship Id="rId407" Type="http://schemas.openxmlformats.org/officeDocument/2006/relationships/image" Target="../media/image52.png"/><Relationship Id="rId449" Type="http://schemas.openxmlformats.org/officeDocument/2006/relationships/image" Target="../media/image94.png"/><Relationship Id="rId614" Type="http://schemas.openxmlformats.org/officeDocument/2006/relationships/image" Target="../media/image259.png"/><Relationship Id="rId211" Type="http://schemas.openxmlformats.org/officeDocument/2006/relationships/tags" Target="../tags/tag404.xml"/><Relationship Id="rId253" Type="http://schemas.openxmlformats.org/officeDocument/2006/relationships/tags" Target="../tags/tag446.xml"/><Relationship Id="rId295" Type="http://schemas.openxmlformats.org/officeDocument/2006/relationships/tags" Target="../tags/tag488.xml"/><Relationship Id="rId309" Type="http://schemas.openxmlformats.org/officeDocument/2006/relationships/tags" Target="../tags/tag502.xml"/><Relationship Id="rId460" Type="http://schemas.openxmlformats.org/officeDocument/2006/relationships/image" Target="../media/image105.png"/><Relationship Id="rId516" Type="http://schemas.openxmlformats.org/officeDocument/2006/relationships/image" Target="../media/image161.png"/><Relationship Id="rId48" Type="http://schemas.openxmlformats.org/officeDocument/2006/relationships/tags" Target="../tags/tag241.xml"/><Relationship Id="rId113" Type="http://schemas.openxmlformats.org/officeDocument/2006/relationships/tags" Target="../tags/tag306.xml"/><Relationship Id="rId320" Type="http://schemas.openxmlformats.org/officeDocument/2006/relationships/tags" Target="../tags/tag513.xml"/><Relationship Id="rId558" Type="http://schemas.openxmlformats.org/officeDocument/2006/relationships/image" Target="../media/image203.png"/><Relationship Id="rId155" Type="http://schemas.openxmlformats.org/officeDocument/2006/relationships/tags" Target="../tags/tag348.xml"/><Relationship Id="rId197" Type="http://schemas.openxmlformats.org/officeDocument/2006/relationships/tags" Target="../tags/tag390.xml"/><Relationship Id="rId362" Type="http://schemas.openxmlformats.org/officeDocument/2006/relationships/tags" Target="../tags/tag555.xml"/><Relationship Id="rId418" Type="http://schemas.openxmlformats.org/officeDocument/2006/relationships/image" Target="../media/image63.png"/><Relationship Id="rId222" Type="http://schemas.openxmlformats.org/officeDocument/2006/relationships/tags" Target="../tags/tag415.xml"/><Relationship Id="rId264" Type="http://schemas.openxmlformats.org/officeDocument/2006/relationships/tags" Target="../tags/tag457.xml"/><Relationship Id="rId471" Type="http://schemas.openxmlformats.org/officeDocument/2006/relationships/image" Target="../media/image116.png"/><Relationship Id="rId17" Type="http://schemas.openxmlformats.org/officeDocument/2006/relationships/tags" Target="../tags/tag210.xml"/><Relationship Id="rId59" Type="http://schemas.openxmlformats.org/officeDocument/2006/relationships/tags" Target="../tags/tag252.xml"/><Relationship Id="rId124" Type="http://schemas.openxmlformats.org/officeDocument/2006/relationships/tags" Target="../tags/tag317.xml"/><Relationship Id="rId527" Type="http://schemas.openxmlformats.org/officeDocument/2006/relationships/image" Target="../media/image172.png"/><Relationship Id="rId569" Type="http://schemas.openxmlformats.org/officeDocument/2006/relationships/image" Target="../media/image214.png"/><Relationship Id="rId70" Type="http://schemas.openxmlformats.org/officeDocument/2006/relationships/tags" Target="../tags/tag263.xml"/><Relationship Id="rId166" Type="http://schemas.openxmlformats.org/officeDocument/2006/relationships/tags" Target="../tags/tag359.xml"/><Relationship Id="rId331" Type="http://schemas.openxmlformats.org/officeDocument/2006/relationships/tags" Target="../tags/tag524.xml"/><Relationship Id="rId373" Type="http://schemas.openxmlformats.org/officeDocument/2006/relationships/image" Target="../media/image18.png"/><Relationship Id="rId429" Type="http://schemas.openxmlformats.org/officeDocument/2006/relationships/image" Target="../media/image74.png"/><Relationship Id="rId580" Type="http://schemas.openxmlformats.org/officeDocument/2006/relationships/image" Target="../media/image225.png"/><Relationship Id="rId1" Type="http://schemas.openxmlformats.org/officeDocument/2006/relationships/tags" Target="../tags/tag194.xml"/><Relationship Id="rId233" Type="http://schemas.openxmlformats.org/officeDocument/2006/relationships/tags" Target="../tags/tag426.xml"/><Relationship Id="rId440" Type="http://schemas.openxmlformats.org/officeDocument/2006/relationships/image" Target="../media/image85.png"/><Relationship Id="rId28" Type="http://schemas.openxmlformats.org/officeDocument/2006/relationships/tags" Target="../tags/tag221.xml"/><Relationship Id="rId275" Type="http://schemas.openxmlformats.org/officeDocument/2006/relationships/tags" Target="../tags/tag468.xml"/><Relationship Id="rId300" Type="http://schemas.openxmlformats.org/officeDocument/2006/relationships/tags" Target="../tags/tag493.xml"/><Relationship Id="rId482" Type="http://schemas.openxmlformats.org/officeDocument/2006/relationships/image" Target="../media/image127.png"/><Relationship Id="rId538" Type="http://schemas.openxmlformats.org/officeDocument/2006/relationships/image" Target="../media/image183.png"/><Relationship Id="rId81" Type="http://schemas.openxmlformats.org/officeDocument/2006/relationships/tags" Target="../tags/tag274.xml"/><Relationship Id="rId135" Type="http://schemas.openxmlformats.org/officeDocument/2006/relationships/tags" Target="../tags/tag328.xml"/><Relationship Id="rId177" Type="http://schemas.openxmlformats.org/officeDocument/2006/relationships/tags" Target="../tags/tag370.xml"/><Relationship Id="rId342" Type="http://schemas.openxmlformats.org/officeDocument/2006/relationships/tags" Target="../tags/tag535.xml"/><Relationship Id="rId384" Type="http://schemas.openxmlformats.org/officeDocument/2006/relationships/image" Target="../media/image29.png"/><Relationship Id="rId591" Type="http://schemas.openxmlformats.org/officeDocument/2006/relationships/image" Target="../media/image236.png"/><Relationship Id="rId605" Type="http://schemas.openxmlformats.org/officeDocument/2006/relationships/image" Target="../media/image250.png"/><Relationship Id="rId202" Type="http://schemas.openxmlformats.org/officeDocument/2006/relationships/tags" Target="../tags/tag395.xml"/><Relationship Id="rId244" Type="http://schemas.openxmlformats.org/officeDocument/2006/relationships/tags" Target="../tags/tag437.xml"/><Relationship Id="rId39" Type="http://schemas.openxmlformats.org/officeDocument/2006/relationships/tags" Target="../tags/tag232.xml"/><Relationship Id="rId286" Type="http://schemas.openxmlformats.org/officeDocument/2006/relationships/tags" Target="../tags/tag479.xml"/><Relationship Id="rId451" Type="http://schemas.openxmlformats.org/officeDocument/2006/relationships/image" Target="../media/image96.png"/><Relationship Id="rId493" Type="http://schemas.openxmlformats.org/officeDocument/2006/relationships/image" Target="../media/image138.png"/><Relationship Id="rId507" Type="http://schemas.openxmlformats.org/officeDocument/2006/relationships/image" Target="../media/image152.png"/><Relationship Id="rId549" Type="http://schemas.openxmlformats.org/officeDocument/2006/relationships/image" Target="../media/image194.png"/><Relationship Id="rId50" Type="http://schemas.openxmlformats.org/officeDocument/2006/relationships/tags" Target="../tags/tag243.xml"/><Relationship Id="rId104" Type="http://schemas.openxmlformats.org/officeDocument/2006/relationships/tags" Target="../tags/tag297.xml"/><Relationship Id="rId146" Type="http://schemas.openxmlformats.org/officeDocument/2006/relationships/tags" Target="../tags/tag339.xml"/><Relationship Id="rId188" Type="http://schemas.openxmlformats.org/officeDocument/2006/relationships/tags" Target="../tags/tag381.xml"/><Relationship Id="rId311" Type="http://schemas.openxmlformats.org/officeDocument/2006/relationships/tags" Target="../tags/tag504.xml"/><Relationship Id="rId353" Type="http://schemas.openxmlformats.org/officeDocument/2006/relationships/tags" Target="../tags/tag546.xml"/><Relationship Id="rId395" Type="http://schemas.openxmlformats.org/officeDocument/2006/relationships/image" Target="../media/image40.png"/><Relationship Id="rId409" Type="http://schemas.openxmlformats.org/officeDocument/2006/relationships/image" Target="../media/image54.png"/><Relationship Id="rId560" Type="http://schemas.openxmlformats.org/officeDocument/2006/relationships/image" Target="../media/image205.png"/><Relationship Id="rId92" Type="http://schemas.openxmlformats.org/officeDocument/2006/relationships/tags" Target="../tags/tag285.xml"/><Relationship Id="rId213" Type="http://schemas.openxmlformats.org/officeDocument/2006/relationships/tags" Target="../tags/tag406.xml"/><Relationship Id="rId420" Type="http://schemas.openxmlformats.org/officeDocument/2006/relationships/image" Target="../media/image65.png"/><Relationship Id="rId255" Type="http://schemas.openxmlformats.org/officeDocument/2006/relationships/tags" Target="../tags/tag448.xml"/><Relationship Id="rId297" Type="http://schemas.openxmlformats.org/officeDocument/2006/relationships/tags" Target="../tags/tag490.xml"/><Relationship Id="rId462" Type="http://schemas.openxmlformats.org/officeDocument/2006/relationships/image" Target="../media/image107.png"/><Relationship Id="rId518" Type="http://schemas.openxmlformats.org/officeDocument/2006/relationships/image" Target="../media/image163.png"/><Relationship Id="rId115" Type="http://schemas.openxmlformats.org/officeDocument/2006/relationships/tags" Target="../tags/tag308.xml"/><Relationship Id="rId157" Type="http://schemas.openxmlformats.org/officeDocument/2006/relationships/tags" Target="../tags/tag350.xml"/><Relationship Id="rId322" Type="http://schemas.openxmlformats.org/officeDocument/2006/relationships/tags" Target="../tags/tag515.xml"/><Relationship Id="rId364" Type="http://schemas.openxmlformats.org/officeDocument/2006/relationships/slideLayout" Target="../slideLayouts/slideLayout2.xml"/><Relationship Id="rId61" Type="http://schemas.openxmlformats.org/officeDocument/2006/relationships/tags" Target="../tags/tag254.xml"/><Relationship Id="rId199" Type="http://schemas.openxmlformats.org/officeDocument/2006/relationships/tags" Target="../tags/tag392.xml"/><Relationship Id="rId571" Type="http://schemas.openxmlformats.org/officeDocument/2006/relationships/image" Target="../media/image216.png"/><Relationship Id="rId19" Type="http://schemas.openxmlformats.org/officeDocument/2006/relationships/tags" Target="../tags/tag212.xml"/><Relationship Id="rId224" Type="http://schemas.openxmlformats.org/officeDocument/2006/relationships/tags" Target="../tags/tag417.xml"/><Relationship Id="rId266" Type="http://schemas.openxmlformats.org/officeDocument/2006/relationships/tags" Target="../tags/tag459.xml"/><Relationship Id="rId431" Type="http://schemas.openxmlformats.org/officeDocument/2006/relationships/image" Target="../media/image76.png"/><Relationship Id="rId473" Type="http://schemas.openxmlformats.org/officeDocument/2006/relationships/image" Target="../media/image118.png"/><Relationship Id="rId529" Type="http://schemas.openxmlformats.org/officeDocument/2006/relationships/image" Target="../media/image174.png"/><Relationship Id="rId30" Type="http://schemas.openxmlformats.org/officeDocument/2006/relationships/tags" Target="../tags/tag223.xml"/><Relationship Id="rId126" Type="http://schemas.openxmlformats.org/officeDocument/2006/relationships/tags" Target="../tags/tag319.xml"/><Relationship Id="rId168" Type="http://schemas.openxmlformats.org/officeDocument/2006/relationships/tags" Target="../tags/tag361.xml"/><Relationship Id="rId333" Type="http://schemas.openxmlformats.org/officeDocument/2006/relationships/tags" Target="../tags/tag526.xml"/><Relationship Id="rId540" Type="http://schemas.openxmlformats.org/officeDocument/2006/relationships/image" Target="../media/image185.png"/><Relationship Id="rId72" Type="http://schemas.openxmlformats.org/officeDocument/2006/relationships/tags" Target="../tags/tag265.xml"/><Relationship Id="rId375" Type="http://schemas.openxmlformats.org/officeDocument/2006/relationships/image" Target="../media/image20.png"/><Relationship Id="rId582" Type="http://schemas.openxmlformats.org/officeDocument/2006/relationships/image" Target="../media/image227.png"/><Relationship Id="rId3" Type="http://schemas.openxmlformats.org/officeDocument/2006/relationships/tags" Target="../tags/tag196.xml"/><Relationship Id="rId235" Type="http://schemas.openxmlformats.org/officeDocument/2006/relationships/tags" Target="../tags/tag428.xml"/><Relationship Id="rId277" Type="http://schemas.openxmlformats.org/officeDocument/2006/relationships/tags" Target="../tags/tag470.xml"/><Relationship Id="rId400" Type="http://schemas.openxmlformats.org/officeDocument/2006/relationships/image" Target="../media/image45.png"/><Relationship Id="rId442" Type="http://schemas.openxmlformats.org/officeDocument/2006/relationships/image" Target="../media/image87.png"/><Relationship Id="rId484" Type="http://schemas.openxmlformats.org/officeDocument/2006/relationships/image" Target="../media/image129.png"/><Relationship Id="rId137" Type="http://schemas.openxmlformats.org/officeDocument/2006/relationships/tags" Target="../tags/tag330.xml"/><Relationship Id="rId302" Type="http://schemas.openxmlformats.org/officeDocument/2006/relationships/tags" Target="../tags/tag495.xml"/><Relationship Id="rId344" Type="http://schemas.openxmlformats.org/officeDocument/2006/relationships/tags" Target="../tags/tag537.xml"/><Relationship Id="rId41" Type="http://schemas.openxmlformats.org/officeDocument/2006/relationships/tags" Target="../tags/tag234.xml"/><Relationship Id="rId83" Type="http://schemas.openxmlformats.org/officeDocument/2006/relationships/tags" Target="../tags/tag276.xml"/><Relationship Id="rId179" Type="http://schemas.openxmlformats.org/officeDocument/2006/relationships/tags" Target="../tags/tag372.xml"/><Relationship Id="rId386" Type="http://schemas.openxmlformats.org/officeDocument/2006/relationships/image" Target="../media/image31.png"/><Relationship Id="rId551" Type="http://schemas.openxmlformats.org/officeDocument/2006/relationships/image" Target="../media/image196.png"/><Relationship Id="rId593" Type="http://schemas.openxmlformats.org/officeDocument/2006/relationships/image" Target="../media/image238.png"/><Relationship Id="rId607" Type="http://schemas.openxmlformats.org/officeDocument/2006/relationships/image" Target="../media/image252.png"/><Relationship Id="rId190" Type="http://schemas.openxmlformats.org/officeDocument/2006/relationships/tags" Target="../tags/tag383.xml"/><Relationship Id="rId204" Type="http://schemas.openxmlformats.org/officeDocument/2006/relationships/tags" Target="../tags/tag397.xml"/><Relationship Id="rId246" Type="http://schemas.openxmlformats.org/officeDocument/2006/relationships/tags" Target="../tags/tag439.xml"/><Relationship Id="rId288" Type="http://schemas.openxmlformats.org/officeDocument/2006/relationships/tags" Target="../tags/tag481.xml"/><Relationship Id="rId411" Type="http://schemas.openxmlformats.org/officeDocument/2006/relationships/image" Target="../media/image56.png"/><Relationship Id="rId453" Type="http://schemas.openxmlformats.org/officeDocument/2006/relationships/image" Target="../media/image98.png"/><Relationship Id="rId509" Type="http://schemas.openxmlformats.org/officeDocument/2006/relationships/image" Target="../media/image154.png"/><Relationship Id="rId106" Type="http://schemas.openxmlformats.org/officeDocument/2006/relationships/tags" Target="../tags/tag299.xml"/><Relationship Id="rId313" Type="http://schemas.openxmlformats.org/officeDocument/2006/relationships/tags" Target="../tags/tag506.xml"/><Relationship Id="rId495" Type="http://schemas.openxmlformats.org/officeDocument/2006/relationships/image" Target="../media/image140.png"/><Relationship Id="rId10" Type="http://schemas.openxmlformats.org/officeDocument/2006/relationships/tags" Target="../tags/tag203.xml"/><Relationship Id="rId52" Type="http://schemas.openxmlformats.org/officeDocument/2006/relationships/tags" Target="../tags/tag245.xml"/><Relationship Id="rId94" Type="http://schemas.openxmlformats.org/officeDocument/2006/relationships/tags" Target="../tags/tag287.xml"/><Relationship Id="rId148" Type="http://schemas.openxmlformats.org/officeDocument/2006/relationships/tags" Target="../tags/tag341.xml"/><Relationship Id="rId355" Type="http://schemas.openxmlformats.org/officeDocument/2006/relationships/tags" Target="../tags/tag548.xml"/><Relationship Id="rId397" Type="http://schemas.openxmlformats.org/officeDocument/2006/relationships/image" Target="../media/image42.png"/><Relationship Id="rId520" Type="http://schemas.openxmlformats.org/officeDocument/2006/relationships/image" Target="../media/image165.png"/><Relationship Id="rId562" Type="http://schemas.openxmlformats.org/officeDocument/2006/relationships/image" Target="../media/image207.png"/><Relationship Id="rId215" Type="http://schemas.openxmlformats.org/officeDocument/2006/relationships/tags" Target="../tags/tag408.xml"/><Relationship Id="rId257" Type="http://schemas.openxmlformats.org/officeDocument/2006/relationships/tags" Target="../tags/tag450.xml"/><Relationship Id="rId422" Type="http://schemas.openxmlformats.org/officeDocument/2006/relationships/image" Target="../media/image67.png"/><Relationship Id="rId464" Type="http://schemas.openxmlformats.org/officeDocument/2006/relationships/image" Target="../media/image109.png"/><Relationship Id="rId299" Type="http://schemas.openxmlformats.org/officeDocument/2006/relationships/tags" Target="../tags/tag492.xml"/><Relationship Id="rId63" Type="http://schemas.openxmlformats.org/officeDocument/2006/relationships/tags" Target="../tags/tag256.xml"/><Relationship Id="rId159" Type="http://schemas.openxmlformats.org/officeDocument/2006/relationships/tags" Target="../tags/tag352.xml"/><Relationship Id="rId366" Type="http://schemas.openxmlformats.org/officeDocument/2006/relationships/image" Target="../media/image11.png"/><Relationship Id="rId573" Type="http://schemas.openxmlformats.org/officeDocument/2006/relationships/image" Target="../media/image218.png"/><Relationship Id="rId226" Type="http://schemas.openxmlformats.org/officeDocument/2006/relationships/tags" Target="../tags/tag419.xml"/><Relationship Id="rId433" Type="http://schemas.openxmlformats.org/officeDocument/2006/relationships/image" Target="../media/image78.png"/><Relationship Id="rId74" Type="http://schemas.openxmlformats.org/officeDocument/2006/relationships/tags" Target="../tags/tag267.xml"/><Relationship Id="rId377" Type="http://schemas.openxmlformats.org/officeDocument/2006/relationships/image" Target="../media/image22.png"/><Relationship Id="rId500" Type="http://schemas.openxmlformats.org/officeDocument/2006/relationships/image" Target="../media/image145.png"/><Relationship Id="rId584" Type="http://schemas.openxmlformats.org/officeDocument/2006/relationships/image" Target="../media/image229.png"/><Relationship Id="rId5" Type="http://schemas.openxmlformats.org/officeDocument/2006/relationships/tags" Target="../tags/tag198.xml"/><Relationship Id="rId237" Type="http://schemas.openxmlformats.org/officeDocument/2006/relationships/tags" Target="../tags/tag430.xml"/><Relationship Id="rId444" Type="http://schemas.openxmlformats.org/officeDocument/2006/relationships/image" Target="../media/image89.png"/><Relationship Id="rId290" Type="http://schemas.openxmlformats.org/officeDocument/2006/relationships/tags" Target="../tags/tag483.xml"/><Relationship Id="rId304" Type="http://schemas.openxmlformats.org/officeDocument/2006/relationships/tags" Target="../tags/tag497.xml"/><Relationship Id="rId388" Type="http://schemas.openxmlformats.org/officeDocument/2006/relationships/image" Target="../media/image33.png"/><Relationship Id="rId511" Type="http://schemas.openxmlformats.org/officeDocument/2006/relationships/image" Target="../media/image156.png"/><Relationship Id="rId609" Type="http://schemas.openxmlformats.org/officeDocument/2006/relationships/image" Target="../media/image254.png"/><Relationship Id="rId85" Type="http://schemas.openxmlformats.org/officeDocument/2006/relationships/tags" Target="../tags/tag278.xml"/><Relationship Id="rId150" Type="http://schemas.openxmlformats.org/officeDocument/2006/relationships/tags" Target="../tags/tag343.xml"/><Relationship Id="rId595" Type="http://schemas.openxmlformats.org/officeDocument/2006/relationships/image" Target="../media/image240.png"/><Relationship Id="rId248" Type="http://schemas.openxmlformats.org/officeDocument/2006/relationships/tags" Target="../tags/tag441.xml"/><Relationship Id="rId455" Type="http://schemas.openxmlformats.org/officeDocument/2006/relationships/image" Target="../media/image100.png"/><Relationship Id="rId12" Type="http://schemas.openxmlformats.org/officeDocument/2006/relationships/tags" Target="../tags/tag205.xml"/><Relationship Id="rId108" Type="http://schemas.openxmlformats.org/officeDocument/2006/relationships/tags" Target="../tags/tag301.xml"/><Relationship Id="rId315" Type="http://schemas.openxmlformats.org/officeDocument/2006/relationships/tags" Target="../tags/tag508.xml"/><Relationship Id="rId522" Type="http://schemas.openxmlformats.org/officeDocument/2006/relationships/image" Target="../media/image167.png"/><Relationship Id="rId96" Type="http://schemas.openxmlformats.org/officeDocument/2006/relationships/tags" Target="../tags/tag289.xml"/><Relationship Id="rId161" Type="http://schemas.openxmlformats.org/officeDocument/2006/relationships/tags" Target="../tags/tag354.xml"/><Relationship Id="rId399" Type="http://schemas.openxmlformats.org/officeDocument/2006/relationships/image" Target="../media/image44.png"/><Relationship Id="rId259" Type="http://schemas.openxmlformats.org/officeDocument/2006/relationships/tags" Target="../tags/tag452.xml"/><Relationship Id="rId466" Type="http://schemas.openxmlformats.org/officeDocument/2006/relationships/image" Target="../media/image111.png"/><Relationship Id="rId23" Type="http://schemas.openxmlformats.org/officeDocument/2006/relationships/tags" Target="../tags/tag216.xml"/><Relationship Id="rId119" Type="http://schemas.openxmlformats.org/officeDocument/2006/relationships/tags" Target="../tags/tag312.xml"/><Relationship Id="rId326" Type="http://schemas.openxmlformats.org/officeDocument/2006/relationships/tags" Target="../tags/tag519.xml"/><Relationship Id="rId533" Type="http://schemas.openxmlformats.org/officeDocument/2006/relationships/image" Target="../media/image178.png"/><Relationship Id="rId172" Type="http://schemas.openxmlformats.org/officeDocument/2006/relationships/tags" Target="../tags/tag365.xml"/><Relationship Id="rId477" Type="http://schemas.openxmlformats.org/officeDocument/2006/relationships/image" Target="../media/image122.png"/><Relationship Id="rId600" Type="http://schemas.openxmlformats.org/officeDocument/2006/relationships/image" Target="../media/image245.png"/><Relationship Id="rId337" Type="http://schemas.openxmlformats.org/officeDocument/2006/relationships/tags" Target="../tags/tag530.xml"/><Relationship Id="rId34" Type="http://schemas.openxmlformats.org/officeDocument/2006/relationships/tags" Target="../tags/tag227.xml"/><Relationship Id="rId544" Type="http://schemas.openxmlformats.org/officeDocument/2006/relationships/image" Target="../media/image189.png"/><Relationship Id="rId183" Type="http://schemas.openxmlformats.org/officeDocument/2006/relationships/tags" Target="../tags/tag376.xml"/><Relationship Id="rId390" Type="http://schemas.openxmlformats.org/officeDocument/2006/relationships/image" Target="../media/image35.png"/><Relationship Id="rId404" Type="http://schemas.openxmlformats.org/officeDocument/2006/relationships/image" Target="../media/image49.png"/><Relationship Id="rId611" Type="http://schemas.openxmlformats.org/officeDocument/2006/relationships/image" Target="../media/image256.png"/><Relationship Id="rId250" Type="http://schemas.openxmlformats.org/officeDocument/2006/relationships/tags" Target="../tags/tag443.xml"/><Relationship Id="rId488" Type="http://schemas.openxmlformats.org/officeDocument/2006/relationships/image" Target="../media/image133.png"/><Relationship Id="rId45" Type="http://schemas.openxmlformats.org/officeDocument/2006/relationships/tags" Target="../tags/tag238.xml"/><Relationship Id="rId110" Type="http://schemas.openxmlformats.org/officeDocument/2006/relationships/tags" Target="../tags/tag303.xml"/><Relationship Id="rId348" Type="http://schemas.openxmlformats.org/officeDocument/2006/relationships/tags" Target="../tags/tag541.xml"/><Relationship Id="rId555" Type="http://schemas.openxmlformats.org/officeDocument/2006/relationships/image" Target="../media/image200.png"/><Relationship Id="rId194" Type="http://schemas.openxmlformats.org/officeDocument/2006/relationships/tags" Target="../tags/tag387.xml"/><Relationship Id="rId208" Type="http://schemas.openxmlformats.org/officeDocument/2006/relationships/tags" Target="../tags/tag401.xml"/><Relationship Id="rId415" Type="http://schemas.openxmlformats.org/officeDocument/2006/relationships/image" Target="../media/image60.png"/><Relationship Id="rId261" Type="http://schemas.openxmlformats.org/officeDocument/2006/relationships/tags" Target="../tags/tag454.xml"/><Relationship Id="rId499" Type="http://schemas.openxmlformats.org/officeDocument/2006/relationships/image" Target="../media/image144.png"/><Relationship Id="rId56" Type="http://schemas.openxmlformats.org/officeDocument/2006/relationships/tags" Target="../tags/tag249.xml"/><Relationship Id="rId359" Type="http://schemas.openxmlformats.org/officeDocument/2006/relationships/tags" Target="../tags/tag552.xml"/><Relationship Id="rId566" Type="http://schemas.openxmlformats.org/officeDocument/2006/relationships/image" Target="../media/image211.png"/><Relationship Id="rId121" Type="http://schemas.openxmlformats.org/officeDocument/2006/relationships/tags" Target="../tags/tag314.xml"/><Relationship Id="rId219" Type="http://schemas.openxmlformats.org/officeDocument/2006/relationships/tags" Target="../tags/tag412.xml"/><Relationship Id="rId426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582.xml"/><Relationship Id="rId21" Type="http://schemas.openxmlformats.org/officeDocument/2006/relationships/tags" Target="../tags/tag577.xml"/><Relationship Id="rId42" Type="http://schemas.openxmlformats.org/officeDocument/2006/relationships/tags" Target="../tags/tag598.xml"/><Relationship Id="rId47" Type="http://schemas.openxmlformats.org/officeDocument/2006/relationships/tags" Target="../tags/tag603.xml"/><Relationship Id="rId63" Type="http://schemas.openxmlformats.org/officeDocument/2006/relationships/tags" Target="../tags/tag619.xml"/><Relationship Id="rId68" Type="http://schemas.openxmlformats.org/officeDocument/2006/relationships/tags" Target="../tags/tag624.xml"/><Relationship Id="rId84" Type="http://schemas.openxmlformats.org/officeDocument/2006/relationships/tags" Target="../tags/tag640.xml"/><Relationship Id="rId89" Type="http://schemas.openxmlformats.org/officeDocument/2006/relationships/tags" Target="../tags/tag645.xml"/><Relationship Id="rId16" Type="http://schemas.openxmlformats.org/officeDocument/2006/relationships/tags" Target="../tags/tag572.xml"/><Relationship Id="rId11" Type="http://schemas.openxmlformats.org/officeDocument/2006/relationships/tags" Target="../tags/tag567.xml"/><Relationship Id="rId32" Type="http://schemas.openxmlformats.org/officeDocument/2006/relationships/tags" Target="../tags/tag588.xml"/><Relationship Id="rId37" Type="http://schemas.openxmlformats.org/officeDocument/2006/relationships/tags" Target="../tags/tag593.xml"/><Relationship Id="rId53" Type="http://schemas.openxmlformats.org/officeDocument/2006/relationships/tags" Target="../tags/tag609.xml"/><Relationship Id="rId58" Type="http://schemas.openxmlformats.org/officeDocument/2006/relationships/tags" Target="../tags/tag614.xml"/><Relationship Id="rId74" Type="http://schemas.openxmlformats.org/officeDocument/2006/relationships/tags" Target="../tags/tag630.xml"/><Relationship Id="rId79" Type="http://schemas.openxmlformats.org/officeDocument/2006/relationships/tags" Target="../tags/tag635.xml"/><Relationship Id="rId5" Type="http://schemas.openxmlformats.org/officeDocument/2006/relationships/tags" Target="../tags/tag561.xml"/><Relationship Id="rId90" Type="http://schemas.openxmlformats.org/officeDocument/2006/relationships/slideLayout" Target="../slideLayouts/slideLayout2.xml"/><Relationship Id="rId95" Type="http://schemas.openxmlformats.org/officeDocument/2006/relationships/image" Target="../media/image264.png"/><Relationship Id="rId22" Type="http://schemas.openxmlformats.org/officeDocument/2006/relationships/tags" Target="../tags/tag578.xml"/><Relationship Id="rId27" Type="http://schemas.openxmlformats.org/officeDocument/2006/relationships/tags" Target="../tags/tag583.xml"/><Relationship Id="rId43" Type="http://schemas.openxmlformats.org/officeDocument/2006/relationships/tags" Target="../tags/tag599.xml"/><Relationship Id="rId48" Type="http://schemas.openxmlformats.org/officeDocument/2006/relationships/tags" Target="../tags/tag604.xml"/><Relationship Id="rId64" Type="http://schemas.openxmlformats.org/officeDocument/2006/relationships/tags" Target="../tags/tag620.xml"/><Relationship Id="rId69" Type="http://schemas.openxmlformats.org/officeDocument/2006/relationships/tags" Target="../tags/tag625.xml"/><Relationship Id="rId80" Type="http://schemas.openxmlformats.org/officeDocument/2006/relationships/tags" Target="../tags/tag636.xml"/><Relationship Id="rId85" Type="http://schemas.openxmlformats.org/officeDocument/2006/relationships/tags" Target="../tags/tag641.xml"/><Relationship Id="rId12" Type="http://schemas.openxmlformats.org/officeDocument/2006/relationships/tags" Target="../tags/tag568.xml"/><Relationship Id="rId17" Type="http://schemas.openxmlformats.org/officeDocument/2006/relationships/tags" Target="../tags/tag573.xml"/><Relationship Id="rId25" Type="http://schemas.openxmlformats.org/officeDocument/2006/relationships/tags" Target="../tags/tag581.xml"/><Relationship Id="rId33" Type="http://schemas.openxmlformats.org/officeDocument/2006/relationships/tags" Target="../tags/tag589.xml"/><Relationship Id="rId38" Type="http://schemas.openxmlformats.org/officeDocument/2006/relationships/tags" Target="../tags/tag594.xml"/><Relationship Id="rId46" Type="http://schemas.openxmlformats.org/officeDocument/2006/relationships/tags" Target="../tags/tag602.xml"/><Relationship Id="rId59" Type="http://schemas.openxmlformats.org/officeDocument/2006/relationships/tags" Target="../tags/tag615.xml"/><Relationship Id="rId67" Type="http://schemas.openxmlformats.org/officeDocument/2006/relationships/tags" Target="../tags/tag623.xml"/><Relationship Id="rId20" Type="http://schemas.openxmlformats.org/officeDocument/2006/relationships/tags" Target="../tags/tag576.xml"/><Relationship Id="rId41" Type="http://schemas.openxmlformats.org/officeDocument/2006/relationships/tags" Target="../tags/tag597.xml"/><Relationship Id="rId54" Type="http://schemas.openxmlformats.org/officeDocument/2006/relationships/tags" Target="../tags/tag610.xml"/><Relationship Id="rId62" Type="http://schemas.openxmlformats.org/officeDocument/2006/relationships/tags" Target="../tags/tag618.xml"/><Relationship Id="rId70" Type="http://schemas.openxmlformats.org/officeDocument/2006/relationships/tags" Target="../tags/tag626.xml"/><Relationship Id="rId75" Type="http://schemas.openxmlformats.org/officeDocument/2006/relationships/tags" Target="../tags/tag631.xml"/><Relationship Id="rId83" Type="http://schemas.openxmlformats.org/officeDocument/2006/relationships/tags" Target="../tags/tag639.xml"/><Relationship Id="rId88" Type="http://schemas.openxmlformats.org/officeDocument/2006/relationships/tags" Target="../tags/tag644.xml"/><Relationship Id="rId91" Type="http://schemas.openxmlformats.org/officeDocument/2006/relationships/image" Target="../media/image260.png"/><Relationship Id="rId96" Type="http://schemas.openxmlformats.org/officeDocument/2006/relationships/image" Target="../media/image265.png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5" Type="http://schemas.openxmlformats.org/officeDocument/2006/relationships/tags" Target="../tags/tag571.xml"/><Relationship Id="rId23" Type="http://schemas.openxmlformats.org/officeDocument/2006/relationships/tags" Target="../tags/tag579.xml"/><Relationship Id="rId28" Type="http://schemas.openxmlformats.org/officeDocument/2006/relationships/tags" Target="../tags/tag584.xml"/><Relationship Id="rId36" Type="http://schemas.openxmlformats.org/officeDocument/2006/relationships/tags" Target="../tags/tag592.xml"/><Relationship Id="rId49" Type="http://schemas.openxmlformats.org/officeDocument/2006/relationships/tags" Target="../tags/tag605.xml"/><Relationship Id="rId57" Type="http://schemas.openxmlformats.org/officeDocument/2006/relationships/tags" Target="../tags/tag613.xml"/><Relationship Id="rId10" Type="http://schemas.openxmlformats.org/officeDocument/2006/relationships/tags" Target="../tags/tag566.xml"/><Relationship Id="rId31" Type="http://schemas.openxmlformats.org/officeDocument/2006/relationships/tags" Target="../tags/tag587.xml"/><Relationship Id="rId44" Type="http://schemas.openxmlformats.org/officeDocument/2006/relationships/tags" Target="../tags/tag600.xml"/><Relationship Id="rId52" Type="http://schemas.openxmlformats.org/officeDocument/2006/relationships/tags" Target="../tags/tag608.xml"/><Relationship Id="rId60" Type="http://schemas.openxmlformats.org/officeDocument/2006/relationships/tags" Target="../tags/tag616.xml"/><Relationship Id="rId65" Type="http://schemas.openxmlformats.org/officeDocument/2006/relationships/tags" Target="../tags/tag621.xml"/><Relationship Id="rId73" Type="http://schemas.openxmlformats.org/officeDocument/2006/relationships/tags" Target="../tags/tag629.xml"/><Relationship Id="rId78" Type="http://schemas.openxmlformats.org/officeDocument/2006/relationships/tags" Target="../tags/tag634.xml"/><Relationship Id="rId81" Type="http://schemas.openxmlformats.org/officeDocument/2006/relationships/tags" Target="../tags/tag637.xml"/><Relationship Id="rId86" Type="http://schemas.openxmlformats.org/officeDocument/2006/relationships/tags" Target="../tags/tag642.xml"/><Relationship Id="rId94" Type="http://schemas.openxmlformats.org/officeDocument/2006/relationships/image" Target="../media/image263.png"/><Relationship Id="rId99" Type="http://schemas.openxmlformats.org/officeDocument/2006/relationships/image" Target="../media/image268.png"/><Relationship Id="rId101" Type="http://schemas.openxmlformats.org/officeDocument/2006/relationships/image" Target="../media/image270.png"/><Relationship Id="rId4" Type="http://schemas.openxmlformats.org/officeDocument/2006/relationships/tags" Target="../tags/tag560.xml"/><Relationship Id="rId9" Type="http://schemas.openxmlformats.org/officeDocument/2006/relationships/tags" Target="../tags/tag565.xml"/><Relationship Id="rId13" Type="http://schemas.openxmlformats.org/officeDocument/2006/relationships/tags" Target="../tags/tag569.xml"/><Relationship Id="rId18" Type="http://schemas.openxmlformats.org/officeDocument/2006/relationships/tags" Target="../tags/tag574.xml"/><Relationship Id="rId39" Type="http://schemas.openxmlformats.org/officeDocument/2006/relationships/tags" Target="../tags/tag595.xml"/><Relationship Id="rId34" Type="http://schemas.openxmlformats.org/officeDocument/2006/relationships/tags" Target="../tags/tag590.xml"/><Relationship Id="rId50" Type="http://schemas.openxmlformats.org/officeDocument/2006/relationships/tags" Target="../tags/tag606.xml"/><Relationship Id="rId55" Type="http://schemas.openxmlformats.org/officeDocument/2006/relationships/tags" Target="../tags/tag611.xml"/><Relationship Id="rId76" Type="http://schemas.openxmlformats.org/officeDocument/2006/relationships/tags" Target="../tags/tag632.xml"/><Relationship Id="rId97" Type="http://schemas.openxmlformats.org/officeDocument/2006/relationships/image" Target="../media/image266.png"/><Relationship Id="rId7" Type="http://schemas.openxmlformats.org/officeDocument/2006/relationships/tags" Target="../tags/tag563.xml"/><Relationship Id="rId71" Type="http://schemas.openxmlformats.org/officeDocument/2006/relationships/tags" Target="../tags/tag627.xml"/><Relationship Id="rId92" Type="http://schemas.openxmlformats.org/officeDocument/2006/relationships/image" Target="../media/image261.png"/><Relationship Id="rId2" Type="http://schemas.openxmlformats.org/officeDocument/2006/relationships/tags" Target="../tags/tag558.xml"/><Relationship Id="rId29" Type="http://schemas.openxmlformats.org/officeDocument/2006/relationships/tags" Target="../tags/tag585.xml"/><Relationship Id="rId24" Type="http://schemas.openxmlformats.org/officeDocument/2006/relationships/tags" Target="../tags/tag580.xml"/><Relationship Id="rId40" Type="http://schemas.openxmlformats.org/officeDocument/2006/relationships/tags" Target="../tags/tag596.xml"/><Relationship Id="rId45" Type="http://schemas.openxmlformats.org/officeDocument/2006/relationships/tags" Target="../tags/tag601.xml"/><Relationship Id="rId66" Type="http://schemas.openxmlformats.org/officeDocument/2006/relationships/tags" Target="../tags/tag622.xml"/><Relationship Id="rId87" Type="http://schemas.openxmlformats.org/officeDocument/2006/relationships/tags" Target="../tags/tag643.xml"/><Relationship Id="rId61" Type="http://schemas.openxmlformats.org/officeDocument/2006/relationships/tags" Target="../tags/tag617.xml"/><Relationship Id="rId82" Type="http://schemas.openxmlformats.org/officeDocument/2006/relationships/tags" Target="../tags/tag638.xml"/><Relationship Id="rId19" Type="http://schemas.openxmlformats.org/officeDocument/2006/relationships/tags" Target="../tags/tag575.xml"/><Relationship Id="rId14" Type="http://schemas.openxmlformats.org/officeDocument/2006/relationships/tags" Target="../tags/tag570.xml"/><Relationship Id="rId30" Type="http://schemas.openxmlformats.org/officeDocument/2006/relationships/tags" Target="../tags/tag586.xml"/><Relationship Id="rId35" Type="http://schemas.openxmlformats.org/officeDocument/2006/relationships/tags" Target="../tags/tag591.xml"/><Relationship Id="rId56" Type="http://schemas.openxmlformats.org/officeDocument/2006/relationships/tags" Target="../tags/tag612.xml"/><Relationship Id="rId77" Type="http://schemas.openxmlformats.org/officeDocument/2006/relationships/tags" Target="../tags/tag633.xml"/><Relationship Id="rId100" Type="http://schemas.openxmlformats.org/officeDocument/2006/relationships/image" Target="../media/image269.png"/><Relationship Id="rId8" Type="http://schemas.openxmlformats.org/officeDocument/2006/relationships/tags" Target="../tags/tag564.xml"/><Relationship Id="rId51" Type="http://schemas.openxmlformats.org/officeDocument/2006/relationships/tags" Target="../tags/tag607.xml"/><Relationship Id="rId72" Type="http://schemas.openxmlformats.org/officeDocument/2006/relationships/tags" Target="../tags/tag628.xml"/><Relationship Id="rId93" Type="http://schemas.openxmlformats.org/officeDocument/2006/relationships/image" Target="../media/image262.png"/><Relationship Id="rId98" Type="http://schemas.openxmlformats.org/officeDocument/2006/relationships/image" Target="../media/image267.png"/><Relationship Id="rId3" Type="http://schemas.openxmlformats.org/officeDocument/2006/relationships/tags" Target="../tags/tag55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53.xml"/><Relationship Id="rId13" Type="http://schemas.openxmlformats.org/officeDocument/2006/relationships/slideLayout" Target="../slideLayouts/slideLayout10.xml"/><Relationship Id="rId3" Type="http://schemas.openxmlformats.org/officeDocument/2006/relationships/tags" Target="../tags/tag648.xml"/><Relationship Id="rId7" Type="http://schemas.openxmlformats.org/officeDocument/2006/relationships/tags" Target="../tags/tag652.xml"/><Relationship Id="rId12" Type="http://schemas.openxmlformats.org/officeDocument/2006/relationships/tags" Target="../tags/tag657.xml"/><Relationship Id="rId2" Type="http://schemas.openxmlformats.org/officeDocument/2006/relationships/tags" Target="../tags/tag647.xml"/><Relationship Id="rId1" Type="http://schemas.openxmlformats.org/officeDocument/2006/relationships/tags" Target="../tags/tag646.xml"/><Relationship Id="rId6" Type="http://schemas.openxmlformats.org/officeDocument/2006/relationships/tags" Target="../tags/tag651.xml"/><Relationship Id="rId11" Type="http://schemas.openxmlformats.org/officeDocument/2006/relationships/tags" Target="../tags/tag656.xml"/><Relationship Id="rId5" Type="http://schemas.openxmlformats.org/officeDocument/2006/relationships/tags" Target="../tags/tag650.xml"/><Relationship Id="rId10" Type="http://schemas.openxmlformats.org/officeDocument/2006/relationships/tags" Target="../tags/tag655.xml"/><Relationship Id="rId4" Type="http://schemas.openxmlformats.org/officeDocument/2006/relationships/tags" Target="../tags/tag649.xml"/><Relationship Id="rId9" Type="http://schemas.openxmlformats.org/officeDocument/2006/relationships/tags" Target="../tags/tag65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670.xml"/><Relationship Id="rId18" Type="http://schemas.openxmlformats.org/officeDocument/2006/relationships/tags" Target="../tags/tag675.xml"/><Relationship Id="rId26" Type="http://schemas.openxmlformats.org/officeDocument/2006/relationships/tags" Target="../tags/tag683.xml"/><Relationship Id="rId39" Type="http://schemas.openxmlformats.org/officeDocument/2006/relationships/tags" Target="../tags/tag696.xml"/><Relationship Id="rId21" Type="http://schemas.openxmlformats.org/officeDocument/2006/relationships/tags" Target="../tags/tag678.xml"/><Relationship Id="rId34" Type="http://schemas.openxmlformats.org/officeDocument/2006/relationships/tags" Target="../tags/tag691.xml"/><Relationship Id="rId42" Type="http://schemas.openxmlformats.org/officeDocument/2006/relationships/slideLayout" Target="../slideLayouts/slideLayout10.xml"/><Relationship Id="rId7" Type="http://schemas.openxmlformats.org/officeDocument/2006/relationships/tags" Target="../tags/tag664.xml"/><Relationship Id="rId2" Type="http://schemas.openxmlformats.org/officeDocument/2006/relationships/tags" Target="../tags/tag659.xml"/><Relationship Id="rId16" Type="http://schemas.openxmlformats.org/officeDocument/2006/relationships/tags" Target="../tags/tag673.xml"/><Relationship Id="rId20" Type="http://schemas.openxmlformats.org/officeDocument/2006/relationships/tags" Target="../tags/tag677.xml"/><Relationship Id="rId29" Type="http://schemas.openxmlformats.org/officeDocument/2006/relationships/tags" Target="../tags/tag686.xml"/><Relationship Id="rId41" Type="http://schemas.openxmlformats.org/officeDocument/2006/relationships/tags" Target="../tags/tag698.xml"/><Relationship Id="rId1" Type="http://schemas.openxmlformats.org/officeDocument/2006/relationships/tags" Target="../tags/tag658.xml"/><Relationship Id="rId6" Type="http://schemas.openxmlformats.org/officeDocument/2006/relationships/tags" Target="../tags/tag663.xml"/><Relationship Id="rId11" Type="http://schemas.openxmlformats.org/officeDocument/2006/relationships/tags" Target="../tags/tag668.xml"/><Relationship Id="rId24" Type="http://schemas.openxmlformats.org/officeDocument/2006/relationships/tags" Target="../tags/tag681.xml"/><Relationship Id="rId32" Type="http://schemas.openxmlformats.org/officeDocument/2006/relationships/tags" Target="../tags/tag689.xml"/><Relationship Id="rId37" Type="http://schemas.openxmlformats.org/officeDocument/2006/relationships/tags" Target="../tags/tag694.xml"/><Relationship Id="rId40" Type="http://schemas.openxmlformats.org/officeDocument/2006/relationships/tags" Target="../tags/tag697.xml"/><Relationship Id="rId5" Type="http://schemas.openxmlformats.org/officeDocument/2006/relationships/tags" Target="../tags/tag662.xml"/><Relationship Id="rId15" Type="http://schemas.openxmlformats.org/officeDocument/2006/relationships/tags" Target="../tags/tag672.xml"/><Relationship Id="rId23" Type="http://schemas.openxmlformats.org/officeDocument/2006/relationships/tags" Target="../tags/tag680.xml"/><Relationship Id="rId28" Type="http://schemas.openxmlformats.org/officeDocument/2006/relationships/tags" Target="../tags/tag685.xml"/><Relationship Id="rId36" Type="http://schemas.openxmlformats.org/officeDocument/2006/relationships/tags" Target="../tags/tag693.xml"/><Relationship Id="rId10" Type="http://schemas.openxmlformats.org/officeDocument/2006/relationships/tags" Target="../tags/tag667.xml"/><Relationship Id="rId19" Type="http://schemas.openxmlformats.org/officeDocument/2006/relationships/tags" Target="../tags/tag676.xml"/><Relationship Id="rId31" Type="http://schemas.openxmlformats.org/officeDocument/2006/relationships/tags" Target="../tags/tag688.xml"/><Relationship Id="rId4" Type="http://schemas.openxmlformats.org/officeDocument/2006/relationships/tags" Target="../tags/tag661.xml"/><Relationship Id="rId9" Type="http://schemas.openxmlformats.org/officeDocument/2006/relationships/tags" Target="../tags/tag666.xml"/><Relationship Id="rId14" Type="http://schemas.openxmlformats.org/officeDocument/2006/relationships/tags" Target="../tags/tag671.xml"/><Relationship Id="rId22" Type="http://schemas.openxmlformats.org/officeDocument/2006/relationships/tags" Target="../tags/tag679.xml"/><Relationship Id="rId27" Type="http://schemas.openxmlformats.org/officeDocument/2006/relationships/tags" Target="../tags/tag684.xml"/><Relationship Id="rId30" Type="http://schemas.openxmlformats.org/officeDocument/2006/relationships/tags" Target="../tags/tag687.xml"/><Relationship Id="rId35" Type="http://schemas.openxmlformats.org/officeDocument/2006/relationships/tags" Target="../tags/tag692.xml"/><Relationship Id="rId43" Type="http://schemas.openxmlformats.org/officeDocument/2006/relationships/hyperlink" Target="https://www.genie-inc.com/comment-gerer-des-" TargetMode="External"/><Relationship Id="rId8" Type="http://schemas.openxmlformats.org/officeDocument/2006/relationships/tags" Target="../tags/tag665.xml"/><Relationship Id="rId3" Type="http://schemas.openxmlformats.org/officeDocument/2006/relationships/tags" Target="../tags/tag660.xml"/><Relationship Id="rId12" Type="http://schemas.openxmlformats.org/officeDocument/2006/relationships/tags" Target="../tags/tag669.xml"/><Relationship Id="rId17" Type="http://schemas.openxmlformats.org/officeDocument/2006/relationships/tags" Target="../tags/tag674.xml"/><Relationship Id="rId25" Type="http://schemas.openxmlformats.org/officeDocument/2006/relationships/tags" Target="../tags/tag682.xml"/><Relationship Id="rId33" Type="http://schemas.openxmlformats.org/officeDocument/2006/relationships/tags" Target="../tags/tag690.xml"/><Relationship Id="rId38" Type="http://schemas.openxmlformats.org/officeDocument/2006/relationships/tags" Target="../tags/tag69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01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700.xml"/><Relationship Id="rId1" Type="http://schemas.openxmlformats.org/officeDocument/2006/relationships/tags" Target="../tags/tag699.xml"/><Relationship Id="rId6" Type="http://schemas.openxmlformats.org/officeDocument/2006/relationships/tags" Target="../tags/tag704.xml"/><Relationship Id="rId5" Type="http://schemas.openxmlformats.org/officeDocument/2006/relationships/tags" Target="../tags/tag703.xml"/><Relationship Id="rId4" Type="http://schemas.openxmlformats.org/officeDocument/2006/relationships/tags" Target="../tags/tag70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12.xml"/><Relationship Id="rId13" Type="http://schemas.openxmlformats.org/officeDocument/2006/relationships/slideLayout" Target="../slideLayouts/slideLayout10.xml"/><Relationship Id="rId3" Type="http://schemas.openxmlformats.org/officeDocument/2006/relationships/tags" Target="../tags/tag707.xml"/><Relationship Id="rId7" Type="http://schemas.openxmlformats.org/officeDocument/2006/relationships/tags" Target="../tags/tag711.xml"/><Relationship Id="rId12" Type="http://schemas.openxmlformats.org/officeDocument/2006/relationships/tags" Target="../tags/tag716.xml"/><Relationship Id="rId2" Type="http://schemas.openxmlformats.org/officeDocument/2006/relationships/tags" Target="../tags/tag706.xml"/><Relationship Id="rId1" Type="http://schemas.openxmlformats.org/officeDocument/2006/relationships/tags" Target="../tags/tag705.xml"/><Relationship Id="rId6" Type="http://schemas.openxmlformats.org/officeDocument/2006/relationships/tags" Target="../tags/tag710.xml"/><Relationship Id="rId11" Type="http://schemas.openxmlformats.org/officeDocument/2006/relationships/tags" Target="../tags/tag715.xml"/><Relationship Id="rId5" Type="http://schemas.openxmlformats.org/officeDocument/2006/relationships/tags" Target="../tags/tag709.xml"/><Relationship Id="rId10" Type="http://schemas.openxmlformats.org/officeDocument/2006/relationships/tags" Target="../tags/tag714.xml"/><Relationship Id="rId4" Type="http://schemas.openxmlformats.org/officeDocument/2006/relationships/tags" Target="../tags/tag708.xml"/><Relationship Id="rId9" Type="http://schemas.openxmlformats.org/officeDocument/2006/relationships/tags" Target="../tags/tag713.xml"/><Relationship Id="rId14" Type="http://schemas.openxmlformats.org/officeDocument/2006/relationships/image" Target="../media/image2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-10391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7569">
              <a:alpha val="60000"/>
            </a:srgbClr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276600" y="571005"/>
            <a:ext cx="10055862" cy="1316386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spcBef>
                <a:spcPts val="665"/>
              </a:spcBef>
            </a:pPr>
            <a:r>
              <a:rPr lang="fr-CA" sz="4000" spc="55" noProof="0" dirty="0">
                <a:solidFill>
                  <a:srgbClr val="FFFFFF"/>
                </a:solidFill>
              </a:rPr>
              <a:t>FAIRE</a:t>
            </a:r>
            <a:r>
              <a:rPr lang="fr-CA" sz="4000" spc="145" noProof="0" dirty="0">
                <a:solidFill>
                  <a:srgbClr val="FFFFFF"/>
                </a:solidFill>
              </a:rPr>
              <a:t> </a:t>
            </a:r>
            <a:r>
              <a:rPr lang="fr-CA" sz="4000" spc="95" noProof="0" dirty="0">
                <a:solidFill>
                  <a:srgbClr val="FFFFFF"/>
                </a:solidFill>
              </a:rPr>
              <a:t>CONNAISSANCE</a:t>
            </a:r>
            <a:r>
              <a:rPr lang="fr-CA" sz="4000" spc="150" noProof="0" dirty="0">
                <a:solidFill>
                  <a:srgbClr val="FFFFFF"/>
                </a:solidFill>
              </a:rPr>
              <a:t> </a:t>
            </a:r>
            <a:r>
              <a:rPr lang="fr-CA" sz="4000" noProof="0" dirty="0">
                <a:solidFill>
                  <a:srgbClr val="FFFFFF"/>
                </a:solidFill>
              </a:rPr>
              <a:t>AVEC</a:t>
            </a:r>
            <a:r>
              <a:rPr lang="fr-CA" sz="4000" spc="150" noProof="0" dirty="0">
                <a:solidFill>
                  <a:srgbClr val="FFFFFF"/>
                </a:solidFill>
              </a:rPr>
              <a:t> </a:t>
            </a:r>
            <a:r>
              <a:rPr lang="fr-CA" sz="4000" spc="55" noProof="0" dirty="0">
                <a:solidFill>
                  <a:srgbClr val="FFFFFF"/>
                </a:solidFill>
              </a:rPr>
              <a:t>DE</a:t>
            </a:r>
            <a:r>
              <a:rPr lang="fr-CA" sz="4000" spc="150" noProof="0" dirty="0">
                <a:solidFill>
                  <a:srgbClr val="FFFFFF"/>
                </a:solidFill>
              </a:rPr>
              <a:t> </a:t>
            </a:r>
            <a:r>
              <a:rPr lang="fr-CA" sz="4000" spc="80" noProof="0" dirty="0">
                <a:solidFill>
                  <a:srgbClr val="FFFFFF"/>
                </a:solidFill>
              </a:rPr>
              <a:t>NOUVELLES </a:t>
            </a:r>
            <a:r>
              <a:rPr lang="fr-CA" sz="4000" spc="50" noProof="0" dirty="0">
                <a:solidFill>
                  <a:srgbClr val="FFFFFF"/>
                </a:solidFill>
              </a:rPr>
              <a:t>ET</a:t>
            </a:r>
            <a:r>
              <a:rPr lang="fr-CA" sz="4000" spc="114" noProof="0" dirty="0">
                <a:solidFill>
                  <a:srgbClr val="FFFFFF"/>
                </a:solidFill>
              </a:rPr>
              <a:t> </a:t>
            </a:r>
            <a:r>
              <a:rPr lang="fr-CA" sz="4000" spc="85" noProof="0" dirty="0">
                <a:solidFill>
                  <a:srgbClr val="FFFFFF"/>
                </a:solidFill>
              </a:rPr>
              <a:t>NOUVEAUX</a:t>
            </a:r>
            <a:r>
              <a:rPr lang="fr-CA" sz="4000" spc="114" noProof="0" dirty="0">
                <a:solidFill>
                  <a:srgbClr val="FFFFFF"/>
                </a:solidFill>
              </a:rPr>
              <a:t> </a:t>
            </a:r>
            <a:r>
              <a:rPr lang="fr-CA" sz="4000" spc="85" noProof="0" dirty="0">
                <a:solidFill>
                  <a:srgbClr val="FFFFFF"/>
                </a:solidFill>
              </a:rPr>
              <a:t>COLLÈGUES</a:t>
            </a:r>
            <a:r>
              <a:rPr lang="fr-CA" sz="4000" spc="114" noProof="0" dirty="0">
                <a:solidFill>
                  <a:srgbClr val="FFFFFF"/>
                </a:solidFill>
              </a:rPr>
              <a:t> </a:t>
            </a:r>
            <a:r>
              <a:rPr lang="fr-CA" sz="4000" spc="55" noProof="0" dirty="0">
                <a:solidFill>
                  <a:srgbClr val="FFFFFF"/>
                </a:solidFill>
              </a:rPr>
              <a:t>DE</a:t>
            </a:r>
            <a:r>
              <a:rPr lang="fr-CA" sz="4000" spc="120" noProof="0" dirty="0">
                <a:solidFill>
                  <a:srgbClr val="FFFFFF"/>
                </a:solidFill>
              </a:rPr>
              <a:t> </a:t>
            </a:r>
            <a:r>
              <a:rPr lang="fr-CA" sz="4000" spc="55" noProof="0" dirty="0">
                <a:solidFill>
                  <a:srgbClr val="FFFFFF"/>
                </a:solidFill>
              </a:rPr>
              <a:t>TRAVAIL</a:t>
            </a:r>
            <a:endParaRPr lang="fr-CA" sz="4000" noProof="0" dirty="0"/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3276600" y="2053150"/>
            <a:ext cx="492506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CA" sz="2800" b="1" spc="-60" noProof="0" dirty="0">
                <a:solidFill>
                  <a:srgbClr val="FFFFFF"/>
                </a:solidFill>
                <a:latin typeface="Calibri"/>
                <a:cs typeface="Calibri"/>
              </a:rPr>
              <a:t>FRT106-1C</a:t>
            </a:r>
            <a:endParaRPr lang="fr-CA" sz="2800" noProof="0" dirty="0">
              <a:latin typeface="Calibri"/>
              <a:cs typeface="Calibri"/>
            </a:endParaRPr>
          </a:p>
          <a:p>
            <a:pPr marL="12700"/>
            <a:r>
              <a:rPr lang="fr-CA" spc="-10" noProof="0" dirty="0">
                <a:solidFill>
                  <a:srgbClr val="FFFFFF"/>
                </a:solidFill>
                <a:latin typeface="Calibri"/>
                <a:cs typeface="Calibri"/>
              </a:rPr>
              <a:t>Cours</a:t>
            </a:r>
            <a:r>
              <a:rPr lang="fr-CA" spc="-40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lang="fr-CA" spc="-35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CA" spc="-10" noProof="0" dirty="0">
                <a:solidFill>
                  <a:srgbClr val="FFFFFF"/>
                </a:solidFill>
                <a:latin typeface="Calibri"/>
                <a:cs typeface="Calibri"/>
              </a:rPr>
              <a:t>français</a:t>
            </a:r>
            <a:r>
              <a:rPr lang="fr-CA" spc="-35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CA" spc="-10" noProof="0" dirty="0">
                <a:solidFill>
                  <a:srgbClr val="FFFFFF"/>
                </a:solidFill>
                <a:latin typeface="Calibri"/>
                <a:cs typeface="Calibri"/>
              </a:rPr>
              <a:t>spécialisé</a:t>
            </a:r>
            <a:r>
              <a:rPr lang="fr-CA" spc="-35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FFFFFF"/>
                </a:solidFill>
                <a:latin typeface="Calibri"/>
                <a:cs typeface="Calibri"/>
              </a:rPr>
              <a:t>par domaine d’emploi</a:t>
            </a:r>
            <a:endParaRPr lang="fr-CA" noProof="0" dirty="0">
              <a:latin typeface="Calibri"/>
              <a:cs typeface="Calibri"/>
            </a:endParaRPr>
          </a:p>
          <a:p>
            <a:pPr marL="12700"/>
            <a:r>
              <a:rPr lang="fr-CA" noProof="0" dirty="0">
                <a:solidFill>
                  <a:srgbClr val="FFFFFF"/>
                </a:solidFill>
                <a:latin typeface="Calibri"/>
                <a:cs typeface="Calibri"/>
              </a:rPr>
              <a:t>Génie</a:t>
            </a:r>
            <a:r>
              <a:rPr lang="fr-CA" spc="-50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lang="fr-CA" spc="-50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CA" spc="-10" noProof="0" dirty="0">
                <a:solidFill>
                  <a:srgbClr val="FFFFFF"/>
                </a:solidFill>
                <a:latin typeface="Calibri"/>
                <a:cs typeface="Calibri"/>
              </a:rPr>
              <a:t>sciences</a:t>
            </a:r>
            <a:r>
              <a:rPr lang="fr-CA" spc="-45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CA" spc="-10" noProof="0" dirty="0">
                <a:solidFill>
                  <a:srgbClr val="FFFFFF"/>
                </a:solidFill>
                <a:latin typeface="Calibri"/>
                <a:cs typeface="Calibri"/>
              </a:rPr>
              <a:t>appliquées</a:t>
            </a:r>
            <a:endParaRPr lang="fr-CA" noProof="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>
            <p:custDataLst>
              <p:tags r:id="rId5"/>
            </p:custDataLst>
          </p:nvPr>
        </p:nvGrpSpPr>
        <p:grpSpPr>
          <a:xfrm>
            <a:off x="-5207" y="5516942"/>
            <a:ext cx="4076700" cy="2718435"/>
            <a:chOff x="-5207" y="5516942"/>
            <a:chExt cx="4076700" cy="2718435"/>
          </a:xfrm>
        </p:grpSpPr>
        <p:pic>
          <p:nvPicPr>
            <p:cNvPr id="7" name="object 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5207" y="5516942"/>
              <a:ext cx="4025125" cy="27178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046092" y="7388669"/>
              <a:ext cx="25400" cy="202565"/>
            </a:xfrm>
            <a:custGeom>
              <a:avLst/>
              <a:gdLst/>
              <a:ahLst/>
              <a:cxnLst/>
              <a:rect l="l" t="t" r="r" b="b"/>
              <a:pathLst>
                <a:path w="25400" h="202565">
                  <a:moveTo>
                    <a:pt x="24777" y="0"/>
                  </a:moveTo>
                  <a:lnTo>
                    <a:pt x="0" y="0"/>
                  </a:lnTo>
                  <a:lnTo>
                    <a:pt x="0" y="202171"/>
                  </a:lnTo>
                  <a:lnTo>
                    <a:pt x="24777" y="202171"/>
                  </a:lnTo>
                  <a:lnTo>
                    <a:pt x="247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pic>
        <p:nvPicPr>
          <p:cNvPr id="9" name="object 9"/>
          <p:cNvPicPr/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1009521" y="6958583"/>
            <a:ext cx="1632982" cy="758051"/>
          </a:xfrm>
          <a:prstGeom prst="rect">
            <a:avLst/>
          </a:prstGeom>
        </p:spPr>
      </p:pic>
      <p:grpSp>
        <p:nvGrpSpPr>
          <p:cNvPr id="10" name="object 10"/>
          <p:cNvGrpSpPr/>
          <p:nvPr>
            <p:custDataLst>
              <p:tags r:id="rId7"/>
            </p:custDataLst>
          </p:nvPr>
        </p:nvGrpSpPr>
        <p:grpSpPr>
          <a:xfrm>
            <a:off x="12725565" y="7335113"/>
            <a:ext cx="213360" cy="130810"/>
            <a:chOff x="12725565" y="7335113"/>
            <a:chExt cx="213360" cy="130810"/>
          </a:xfrm>
        </p:grpSpPr>
        <p:sp>
          <p:nvSpPr>
            <p:cNvPr id="11" name="object 11"/>
            <p:cNvSpPr/>
            <p:nvPr/>
          </p:nvSpPr>
          <p:spPr>
            <a:xfrm>
              <a:off x="12725565" y="7335113"/>
              <a:ext cx="213360" cy="130810"/>
            </a:xfrm>
            <a:custGeom>
              <a:avLst/>
              <a:gdLst/>
              <a:ahLst/>
              <a:cxnLst/>
              <a:rect l="l" t="t" r="r" b="b"/>
              <a:pathLst>
                <a:path w="213359" h="130809">
                  <a:moveTo>
                    <a:pt x="212940" y="0"/>
                  </a:moveTo>
                  <a:lnTo>
                    <a:pt x="0" y="0"/>
                  </a:lnTo>
                  <a:lnTo>
                    <a:pt x="0" y="130505"/>
                  </a:lnTo>
                  <a:lnTo>
                    <a:pt x="212940" y="130505"/>
                  </a:lnTo>
                  <a:lnTo>
                    <a:pt x="212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2779960" y="7341939"/>
              <a:ext cx="104775" cy="118110"/>
            </a:xfrm>
            <a:custGeom>
              <a:avLst/>
              <a:gdLst/>
              <a:ahLst/>
              <a:cxnLst/>
              <a:rect l="l" t="t" r="r" b="b"/>
              <a:pathLst>
                <a:path w="104775" h="118109">
                  <a:moveTo>
                    <a:pt x="59235" y="103555"/>
                  </a:moveTo>
                  <a:lnTo>
                    <a:pt x="44909" y="103555"/>
                  </a:lnTo>
                  <a:lnTo>
                    <a:pt x="44300" y="113118"/>
                  </a:lnTo>
                  <a:lnTo>
                    <a:pt x="52059" y="117932"/>
                  </a:lnTo>
                  <a:lnTo>
                    <a:pt x="59832" y="113118"/>
                  </a:lnTo>
                  <a:lnTo>
                    <a:pt x="59235" y="103555"/>
                  </a:lnTo>
                  <a:close/>
                </a:path>
                <a:path w="104775" h="118109">
                  <a:moveTo>
                    <a:pt x="32095" y="99199"/>
                  </a:moveTo>
                  <a:lnTo>
                    <a:pt x="33606" y="108330"/>
                  </a:lnTo>
                  <a:lnTo>
                    <a:pt x="44909" y="103555"/>
                  </a:lnTo>
                  <a:lnTo>
                    <a:pt x="71360" y="103555"/>
                  </a:lnTo>
                  <a:lnTo>
                    <a:pt x="71899" y="100330"/>
                  </a:lnTo>
                  <a:lnTo>
                    <a:pt x="44300" y="100330"/>
                  </a:lnTo>
                  <a:lnTo>
                    <a:pt x="32095" y="99199"/>
                  </a:lnTo>
                  <a:close/>
                </a:path>
                <a:path w="104775" h="118109">
                  <a:moveTo>
                    <a:pt x="71360" y="103555"/>
                  </a:moveTo>
                  <a:lnTo>
                    <a:pt x="59235" y="103555"/>
                  </a:lnTo>
                  <a:lnTo>
                    <a:pt x="70563" y="108330"/>
                  </a:lnTo>
                  <a:lnTo>
                    <a:pt x="71360" y="103555"/>
                  </a:lnTo>
                  <a:close/>
                </a:path>
                <a:path w="104775" h="118109">
                  <a:moveTo>
                    <a:pt x="59236" y="88785"/>
                  </a:moveTo>
                  <a:lnTo>
                    <a:pt x="44908" y="88785"/>
                  </a:lnTo>
                  <a:lnTo>
                    <a:pt x="44359" y="99199"/>
                  </a:lnTo>
                  <a:lnTo>
                    <a:pt x="44300" y="100330"/>
                  </a:lnTo>
                  <a:lnTo>
                    <a:pt x="59832" y="100330"/>
                  </a:lnTo>
                  <a:lnTo>
                    <a:pt x="59236" y="88785"/>
                  </a:lnTo>
                  <a:close/>
                </a:path>
                <a:path w="104775" h="118109">
                  <a:moveTo>
                    <a:pt x="72087" y="99199"/>
                  </a:moveTo>
                  <a:lnTo>
                    <a:pt x="59832" y="100330"/>
                  </a:lnTo>
                  <a:lnTo>
                    <a:pt x="71899" y="100330"/>
                  </a:lnTo>
                  <a:lnTo>
                    <a:pt x="72087" y="99199"/>
                  </a:lnTo>
                  <a:close/>
                </a:path>
                <a:path w="104775" h="118109">
                  <a:moveTo>
                    <a:pt x="47237" y="80556"/>
                  </a:moveTo>
                  <a:lnTo>
                    <a:pt x="22583" y="80556"/>
                  </a:lnTo>
                  <a:lnTo>
                    <a:pt x="22583" y="88785"/>
                  </a:lnTo>
                  <a:lnTo>
                    <a:pt x="81549" y="88785"/>
                  </a:lnTo>
                  <a:lnTo>
                    <a:pt x="81549" y="81635"/>
                  </a:lnTo>
                  <a:lnTo>
                    <a:pt x="47094" y="81635"/>
                  </a:lnTo>
                  <a:lnTo>
                    <a:pt x="47237" y="80556"/>
                  </a:lnTo>
                  <a:close/>
                </a:path>
                <a:path w="104775" h="118109">
                  <a:moveTo>
                    <a:pt x="52059" y="0"/>
                  </a:moveTo>
                  <a:lnTo>
                    <a:pt x="50535" y="2870"/>
                  </a:lnTo>
                  <a:lnTo>
                    <a:pt x="47030" y="6972"/>
                  </a:lnTo>
                  <a:lnTo>
                    <a:pt x="41188" y="14338"/>
                  </a:lnTo>
                  <a:lnTo>
                    <a:pt x="37502" y="21106"/>
                  </a:lnTo>
                  <a:lnTo>
                    <a:pt x="36248" y="28240"/>
                  </a:lnTo>
                  <a:lnTo>
                    <a:pt x="36870" y="35042"/>
                  </a:lnTo>
                  <a:lnTo>
                    <a:pt x="38813" y="40817"/>
                  </a:lnTo>
                  <a:lnTo>
                    <a:pt x="42496" y="48501"/>
                  </a:lnTo>
                  <a:lnTo>
                    <a:pt x="44630" y="54927"/>
                  </a:lnTo>
                  <a:lnTo>
                    <a:pt x="46306" y="61010"/>
                  </a:lnTo>
                  <a:lnTo>
                    <a:pt x="48656" y="69837"/>
                  </a:lnTo>
                  <a:lnTo>
                    <a:pt x="47430" y="79095"/>
                  </a:lnTo>
                  <a:lnTo>
                    <a:pt x="47259" y="80556"/>
                  </a:lnTo>
                  <a:lnTo>
                    <a:pt x="47094" y="81635"/>
                  </a:lnTo>
                  <a:lnTo>
                    <a:pt x="57050" y="81635"/>
                  </a:lnTo>
                  <a:lnTo>
                    <a:pt x="56885" y="80556"/>
                  </a:lnTo>
                  <a:lnTo>
                    <a:pt x="56714" y="79095"/>
                  </a:lnTo>
                  <a:lnTo>
                    <a:pt x="55534" y="70180"/>
                  </a:lnTo>
                  <a:lnTo>
                    <a:pt x="55488" y="69837"/>
                  </a:lnTo>
                  <a:lnTo>
                    <a:pt x="59489" y="54927"/>
                  </a:lnTo>
                  <a:lnTo>
                    <a:pt x="61648" y="48501"/>
                  </a:lnTo>
                  <a:lnTo>
                    <a:pt x="65356" y="40817"/>
                  </a:lnTo>
                  <a:lnTo>
                    <a:pt x="67301" y="35042"/>
                  </a:lnTo>
                  <a:lnTo>
                    <a:pt x="53647" y="2870"/>
                  </a:lnTo>
                  <a:lnTo>
                    <a:pt x="52059" y="0"/>
                  </a:lnTo>
                  <a:close/>
                </a:path>
                <a:path w="104775" h="118109">
                  <a:moveTo>
                    <a:pt x="81549" y="80556"/>
                  </a:moveTo>
                  <a:lnTo>
                    <a:pt x="56908" y="80556"/>
                  </a:lnTo>
                  <a:lnTo>
                    <a:pt x="57050" y="81635"/>
                  </a:lnTo>
                  <a:lnTo>
                    <a:pt x="81549" y="81635"/>
                  </a:lnTo>
                  <a:lnTo>
                    <a:pt x="81549" y="80556"/>
                  </a:lnTo>
                  <a:close/>
                </a:path>
                <a:path w="104775" h="118109">
                  <a:moveTo>
                    <a:pt x="38020" y="61353"/>
                  </a:moveTo>
                  <a:lnTo>
                    <a:pt x="18938" y="61353"/>
                  </a:lnTo>
                  <a:lnTo>
                    <a:pt x="26431" y="63931"/>
                  </a:lnTo>
                  <a:lnTo>
                    <a:pt x="33187" y="73914"/>
                  </a:lnTo>
                  <a:lnTo>
                    <a:pt x="33574" y="79095"/>
                  </a:lnTo>
                  <a:lnTo>
                    <a:pt x="33682" y="80556"/>
                  </a:lnTo>
                  <a:lnTo>
                    <a:pt x="41353" y="80556"/>
                  </a:lnTo>
                  <a:lnTo>
                    <a:pt x="40498" y="70180"/>
                  </a:lnTo>
                  <a:lnTo>
                    <a:pt x="40431" y="69837"/>
                  </a:lnTo>
                  <a:lnTo>
                    <a:pt x="38020" y="61353"/>
                  </a:lnTo>
                  <a:close/>
                </a:path>
                <a:path w="104775" h="118109">
                  <a:moveTo>
                    <a:pt x="89370" y="44202"/>
                  </a:moveTo>
                  <a:lnTo>
                    <a:pt x="62924" y="79095"/>
                  </a:lnTo>
                  <a:lnTo>
                    <a:pt x="62804" y="80556"/>
                  </a:lnTo>
                  <a:lnTo>
                    <a:pt x="70436" y="80556"/>
                  </a:lnTo>
                  <a:lnTo>
                    <a:pt x="70970" y="73914"/>
                  </a:lnTo>
                  <a:lnTo>
                    <a:pt x="74246" y="69024"/>
                  </a:lnTo>
                  <a:lnTo>
                    <a:pt x="77713" y="63931"/>
                  </a:lnTo>
                  <a:lnTo>
                    <a:pt x="85219" y="61353"/>
                  </a:lnTo>
                  <a:lnTo>
                    <a:pt x="104085" y="61353"/>
                  </a:lnTo>
                  <a:lnTo>
                    <a:pt x="104157" y="57195"/>
                  </a:lnTo>
                  <a:lnTo>
                    <a:pt x="98698" y="48501"/>
                  </a:lnTo>
                  <a:lnTo>
                    <a:pt x="89370" y="44202"/>
                  </a:lnTo>
                  <a:close/>
                </a:path>
                <a:path w="104775" h="118109">
                  <a:moveTo>
                    <a:pt x="14785" y="44202"/>
                  </a:moveTo>
                  <a:lnTo>
                    <a:pt x="5463" y="48501"/>
                  </a:lnTo>
                  <a:lnTo>
                    <a:pt x="0" y="57195"/>
                  </a:lnTo>
                  <a:lnTo>
                    <a:pt x="48" y="60436"/>
                  </a:lnTo>
                  <a:lnTo>
                    <a:pt x="167" y="68287"/>
                  </a:lnTo>
                  <a:lnTo>
                    <a:pt x="2733" y="76352"/>
                  </a:lnTo>
                  <a:lnTo>
                    <a:pt x="7305" y="79095"/>
                  </a:lnTo>
                  <a:lnTo>
                    <a:pt x="8562" y="79095"/>
                  </a:lnTo>
                  <a:lnTo>
                    <a:pt x="6441" y="70180"/>
                  </a:lnTo>
                  <a:lnTo>
                    <a:pt x="18938" y="61353"/>
                  </a:lnTo>
                  <a:lnTo>
                    <a:pt x="38020" y="61353"/>
                  </a:lnTo>
                  <a:lnTo>
                    <a:pt x="37759" y="60436"/>
                  </a:lnTo>
                  <a:lnTo>
                    <a:pt x="32995" y="52413"/>
                  </a:lnTo>
                  <a:lnTo>
                    <a:pt x="26012" y="46583"/>
                  </a:lnTo>
                  <a:lnTo>
                    <a:pt x="14785" y="44202"/>
                  </a:lnTo>
                  <a:close/>
                </a:path>
                <a:path w="104775" h="118109">
                  <a:moveTo>
                    <a:pt x="104085" y="61353"/>
                  </a:moveTo>
                  <a:lnTo>
                    <a:pt x="85219" y="61353"/>
                  </a:lnTo>
                  <a:lnTo>
                    <a:pt x="97703" y="70180"/>
                  </a:lnTo>
                  <a:lnTo>
                    <a:pt x="95620" y="79095"/>
                  </a:lnTo>
                  <a:lnTo>
                    <a:pt x="96878" y="79095"/>
                  </a:lnTo>
                  <a:lnTo>
                    <a:pt x="101412" y="76352"/>
                  </a:lnTo>
                  <a:lnTo>
                    <a:pt x="103964" y="68287"/>
                  </a:lnTo>
                  <a:lnTo>
                    <a:pt x="104085" y="6135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grpSp>
        <p:nvGrpSpPr>
          <p:cNvPr id="13" name="object 13"/>
          <p:cNvGrpSpPr/>
          <p:nvPr>
            <p:custDataLst>
              <p:tags r:id="rId8"/>
            </p:custDataLst>
          </p:nvPr>
        </p:nvGrpSpPr>
        <p:grpSpPr>
          <a:xfrm>
            <a:off x="13000545" y="7335113"/>
            <a:ext cx="213360" cy="130810"/>
            <a:chOff x="13000545" y="7335113"/>
            <a:chExt cx="213360" cy="130810"/>
          </a:xfrm>
        </p:grpSpPr>
        <p:sp>
          <p:nvSpPr>
            <p:cNvPr id="14" name="object 14"/>
            <p:cNvSpPr/>
            <p:nvPr/>
          </p:nvSpPr>
          <p:spPr>
            <a:xfrm>
              <a:off x="13000545" y="7335113"/>
              <a:ext cx="213360" cy="130810"/>
            </a:xfrm>
            <a:custGeom>
              <a:avLst/>
              <a:gdLst/>
              <a:ahLst/>
              <a:cxnLst/>
              <a:rect l="l" t="t" r="r" b="b"/>
              <a:pathLst>
                <a:path w="213359" h="130809">
                  <a:moveTo>
                    <a:pt x="212978" y="0"/>
                  </a:moveTo>
                  <a:lnTo>
                    <a:pt x="0" y="0"/>
                  </a:lnTo>
                  <a:lnTo>
                    <a:pt x="0" y="130505"/>
                  </a:lnTo>
                  <a:lnTo>
                    <a:pt x="212978" y="130505"/>
                  </a:lnTo>
                  <a:lnTo>
                    <a:pt x="212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3054935" y="7341939"/>
              <a:ext cx="104139" cy="118110"/>
            </a:xfrm>
            <a:custGeom>
              <a:avLst/>
              <a:gdLst/>
              <a:ahLst/>
              <a:cxnLst/>
              <a:rect l="l" t="t" r="r" b="b"/>
              <a:pathLst>
                <a:path w="104140" h="118109">
                  <a:moveTo>
                    <a:pt x="59199" y="103555"/>
                  </a:moveTo>
                  <a:lnTo>
                    <a:pt x="44861" y="103555"/>
                  </a:lnTo>
                  <a:lnTo>
                    <a:pt x="44289" y="113118"/>
                  </a:lnTo>
                  <a:lnTo>
                    <a:pt x="52062" y="117932"/>
                  </a:lnTo>
                  <a:lnTo>
                    <a:pt x="59770" y="113118"/>
                  </a:lnTo>
                  <a:lnTo>
                    <a:pt x="59199" y="103555"/>
                  </a:lnTo>
                  <a:close/>
                </a:path>
                <a:path w="104140" h="118109">
                  <a:moveTo>
                    <a:pt x="32097" y="99199"/>
                  </a:moveTo>
                  <a:lnTo>
                    <a:pt x="33583" y="108330"/>
                  </a:lnTo>
                  <a:lnTo>
                    <a:pt x="44861" y="103555"/>
                  </a:lnTo>
                  <a:lnTo>
                    <a:pt x="71317" y="103555"/>
                  </a:lnTo>
                  <a:lnTo>
                    <a:pt x="71842" y="100330"/>
                  </a:lnTo>
                  <a:lnTo>
                    <a:pt x="44289" y="100330"/>
                  </a:lnTo>
                  <a:lnTo>
                    <a:pt x="32097" y="99199"/>
                  </a:lnTo>
                  <a:close/>
                </a:path>
                <a:path w="104140" h="118109">
                  <a:moveTo>
                    <a:pt x="71317" y="103555"/>
                  </a:moveTo>
                  <a:lnTo>
                    <a:pt x="59199" y="103555"/>
                  </a:lnTo>
                  <a:lnTo>
                    <a:pt x="70540" y="108330"/>
                  </a:lnTo>
                  <a:lnTo>
                    <a:pt x="71317" y="103555"/>
                  </a:lnTo>
                  <a:close/>
                </a:path>
                <a:path w="104140" h="118109">
                  <a:moveTo>
                    <a:pt x="59200" y="88785"/>
                  </a:moveTo>
                  <a:lnTo>
                    <a:pt x="44859" y="88785"/>
                  </a:lnTo>
                  <a:lnTo>
                    <a:pt x="44345" y="99199"/>
                  </a:lnTo>
                  <a:lnTo>
                    <a:pt x="44289" y="100330"/>
                  </a:lnTo>
                  <a:lnTo>
                    <a:pt x="59770" y="100330"/>
                  </a:lnTo>
                  <a:lnTo>
                    <a:pt x="59200" y="88785"/>
                  </a:lnTo>
                  <a:close/>
                </a:path>
                <a:path w="104140" h="118109">
                  <a:moveTo>
                    <a:pt x="72026" y="99199"/>
                  </a:moveTo>
                  <a:lnTo>
                    <a:pt x="59770" y="100330"/>
                  </a:lnTo>
                  <a:lnTo>
                    <a:pt x="71842" y="100330"/>
                  </a:lnTo>
                  <a:lnTo>
                    <a:pt x="72026" y="99199"/>
                  </a:lnTo>
                  <a:close/>
                </a:path>
                <a:path w="104140" h="118109">
                  <a:moveTo>
                    <a:pt x="47235" y="80556"/>
                  </a:moveTo>
                  <a:lnTo>
                    <a:pt x="22585" y="80556"/>
                  </a:lnTo>
                  <a:lnTo>
                    <a:pt x="22585" y="88785"/>
                  </a:lnTo>
                  <a:lnTo>
                    <a:pt x="81538" y="88785"/>
                  </a:lnTo>
                  <a:lnTo>
                    <a:pt x="81538" y="81635"/>
                  </a:lnTo>
                  <a:lnTo>
                    <a:pt x="47096" y="81635"/>
                  </a:lnTo>
                  <a:lnTo>
                    <a:pt x="47235" y="80556"/>
                  </a:lnTo>
                  <a:close/>
                </a:path>
                <a:path w="104140" h="118109">
                  <a:moveTo>
                    <a:pt x="52062" y="0"/>
                  </a:moveTo>
                  <a:lnTo>
                    <a:pt x="50474" y="2870"/>
                  </a:lnTo>
                  <a:lnTo>
                    <a:pt x="47007" y="6972"/>
                  </a:lnTo>
                  <a:lnTo>
                    <a:pt x="41178" y="14338"/>
                  </a:lnTo>
                  <a:lnTo>
                    <a:pt x="37454" y="21106"/>
                  </a:lnTo>
                  <a:lnTo>
                    <a:pt x="36191" y="28240"/>
                  </a:lnTo>
                  <a:lnTo>
                    <a:pt x="36822" y="35042"/>
                  </a:lnTo>
                  <a:lnTo>
                    <a:pt x="38777" y="40817"/>
                  </a:lnTo>
                  <a:lnTo>
                    <a:pt x="42486" y="48501"/>
                  </a:lnTo>
                  <a:lnTo>
                    <a:pt x="44594" y="54927"/>
                  </a:lnTo>
                  <a:lnTo>
                    <a:pt x="46270" y="61010"/>
                  </a:lnTo>
                  <a:lnTo>
                    <a:pt x="48620" y="69837"/>
                  </a:lnTo>
                  <a:lnTo>
                    <a:pt x="47424" y="79095"/>
                  </a:lnTo>
                  <a:lnTo>
                    <a:pt x="47261" y="80556"/>
                  </a:lnTo>
                  <a:lnTo>
                    <a:pt x="47096" y="81635"/>
                  </a:lnTo>
                  <a:lnTo>
                    <a:pt x="57027" y="81635"/>
                  </a:lnTo>
                  <a:lnTo>
                    <a:pt x="55535" y="70180"/>
                  </a:lnTo>
                  <a:lnTo>
                    <a:pt x="55491" y="69837"/>
                  </a:lnTo>
                  <a:lnTo>
                    <a:pt x="59466" y="54927"/>
                  </a:lnTo>
                  <a:lnTo>
                    <a:pt x="61625" y="48501"/>
                  </a:lnTo>
                  <a:lnTo>
                    <a:pt x="65320" y="40817"/>
                  </a:lnTo>
                  <a:lnTo>
                    <a:pt x="67260" y="35042"/>
                  </a:lnTo>
                  <a:lnTo>
                    <a:pt x="53611" y="2870"/>
                  </a:lnTo>
                  <a:lnTo>
                    <a:pt x="52062" y="0"/>
                  </a:lnTo>
                  <a:close/>
                </a:path>
                <a:path w="104140" h="118109">
                  <a:moveTo>
                    <a:pt x="81538" y="80556"/>
                  </a:moveTo>
                  <a:lnTo>
                    <a:pt x="56887" y="80556"/>
                  </a:lnTo>
                  <a:lnTo>
                    <a:pt x="57027" y="81635"/>
                  </a:lnTo>
                  <a:lnTo>
                    <a:pt x="81538" y="81635"/>
                  </a:lnTo>
                  <a:lnTo>
                    <a:pt x="81538" y="80556"/>
                  </a:lnTo>
                  <a:close/>
                </a:path>
                <a:path w="104140" h="118109">
                  <a:moveTo>
                    <a:pt x="38004" y="61353"/>
                  </a:moveTo>
                  <a:lnTo>
                    <a:pt x="18915" y="61353"/>
                  </a:lnTo>
                  <a:lnTo>
                    <a:pt x="26382" y="63931"/>
                  </a:lnTo>
                  <a:lnTo>
                    <a:pt x="30419" y="69837"/>
                  </a:lnTo>
                  <a:lnTo>
                    <a:pt x="33151" y="73914"/>
                  </a:lnTo>
                  <a:lnTo>
                    <a:pt x="33567" y="79095"/>
                  </a:lnTo>
                  <a:lnTo>
                    <a:pt x="33685" y="80556"/>
                  </a:lnTo>
                  <a:lnTo>
                    <a:pt x="41343" y="80556"/>
                  </a:lnTo>
                  <a:lnTo>
                    <a:pt x="40485" y="70180"/>
                  </a:lnTo>
                  <a:lnTo>
                    <a:pt x="40419" y="69837"/>
                  </a:lnTo>
                  <a:lnTo>
                    <a:pt x="38004" y="61353"/>
                  </a:lnTo>
                  <a:close/>
                </a:path>
                <a:path w="104140" h="118109">
                  <a:moveTo>
                    <a:pt x="89300" y="44202"/>
                  </a:moveTo>
                  <a:lnTo>
                    <a:pt x="62864" y="79095"/>
                  </a:lnTo>
                  <a:lnTo>
                    <a:pt x="62742" y="80556"/>
                  </a:lnTo>
                  <a:lnTo>
                    <a:pt x="70400" y="80556"/>
                  </a:lnTo>
                  <a:lnTo>
                    <a:pt x="70972" y="73914"/>
                  </a:lnTo>
                  <a:lnTo>
                    <a:pt x="74236" y="69024"/>
                  </a:lnTo>
                  <a:lnTo>
                    <a:pt x="77703" y="63931"/>
                  </a:lnTo>
                  <a:lnTo>
                    <a:pt x="85209" y="61353"/>
                  </a:lnTo>
                  <a:lnTo>
                    <a:pt x="104031" y="61353"/>
                  </a:lnTo>
                  <a:lnTo>
                    <a:pt x="104092" y="57195"/>
                  </a:lnTo>
                  <a:lnTo>
                    <a:pt x="98623" y="48501"/>
                  </a:lnTo>
                  <a:lnTo>
                    <a:pt x="89300" y="44202"/>
                  </a:lnTo>
                  <a:close/>
                </a:path>
                <a:path w="104140" h="118109">
                  <a:moveTo>
                    <a:pt x="14771" y="44202"/>
                  </a:moveTo>
                  <a:lnTo>
                    <a:pt x="5458" y="48501"/>
                  </a:lnTo>
                  <a:lnTo>
                    <a:pt x="0" y="57195"/>
                  </a:lnTo>
                  <a:lnTo>
                    <a:pt x="49" y="60436"/>
                  </a:lnTo>
                  <a:lnTo>
                    <a:pt x="169" y="68287"/>
                  </a:lnTo>
                  <a:lnTo>
                    <a:pt x="2735" y="76352"/>
                  </a:lnTo>
                  <a:lnTo>
                    <a:pt x="7243" y="79095"/>
                  </a:lnTo>
                  <a:lnTo>
                    <a:pt x="8526" y="79095"/>
                  </a:lnTo>
                  <a:lnTo>
                    <a:pt x="6443" y="70180"/>
                  </a:lnTo>
                  <a:lnTo>
                    <a:pt x="12895" y="65646"/>
                  </a:lnTo>
                  <a:lnTo>
                    <a:pt x="18915" y="61353"/>
                  </a:lnTo>
                  <a:lnTo>
                    <a:pt x="38004" y="61353"/>
                  </a:lnTo>
                  <a:lnTo>
                    <a:pt x="37742" y="60436"/>
                  </a:lnTo>
                  <a:lnTo>
                    <a:pt x="32974" y="52413"/>
                  </a:lnTo>
                  <a:lnTo>
                    <a:pt x="25988" y="46583"/>
                  </a:lnTo>
                  <a:lnTo>
                    <a:pt x="14771" y="44202"/>
                  </a:lnTo>
                  <a:close/>
                </a:path>
                <a:path w="104140" h="118109">
                  <a:moveTo>
                    <a:pt x="104031" y="61353"/>
                  </a:moveTo>
                  <a:lnTo>
                    <a:pt x="85209" y="61353"/>
                  </a:lnTo>
                  <a:lnTo>
                    <a:pt x="97642" y="70180"/>
                  </a:lnTo>
                  <a:lnTo>
                    <a:pt x="95597" y="79095"/>
                  </a:lnTo>
                  <a:lnTo>
                    <a:pt x="96880" y="79095"/>
                  </a:lnTo>
                  <a:lnTo>
                    <a:pt x="101388" y="76352"/>
                  </a:lnTo>
                  <a:lnTo>
                    <a:pt x="103928" y="68287"/>
                  </a:lnTo>
                  <a:lnTo>
                    <a:pt x="104031" y="6135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grpSp>
        <p:nvGrpSpPr>
          <p:cNvPr id="16" name="object 16"/>
          <p:cNvGrpSpPr/>
          <p:nvPr>
            <p:custDataLst>
              <p:tags r:id="rId9"/>
            </p:custDataLst>
          </p:nvPr>
        </p:nvGrpSpPr>
        <p:grpSpPr>
          <a:xfrm>
            <a:off x="12725565" y="7527785"/>
            <a:ext cx="213360" cy="130810"/>
            <a:chOff x="12725565" y="7527785"/>
            <a:chExt cx="213360" cy="130810"/>
          </a:xfrm>
        </p:grpSpPr>
        <p:sp>
          <p:nvSpPr>
            <p:cNvPr id="17" name="object 17"/>
            <p:cNvSpPr/>
            <p:nvPr/>
          </p:nvSpPr>
          <p:spPr>
            <a:xfrm>
              <a:off x="12725565" y="7527785"/>
              <a:ext cx="213360" cy="130810"/>
            </a:xfrm>
            <a:custGeom>
              <a:avLst/>
              <a:gdLst/>
              <a:ahLst/>
              <a:cxnLst/>
              <a:rect l="l" t="t" r="r" b="b"/>
              <a:pathLst>
                <a:path w="213359" h="130809">
                  <a:moveTo>
                    <a:pt x="212940" y="0"/>
                  </a:moveTo>
                  <a:lnTo>
                    <a:pt x="0" y="0"/>
                  </a:lnTo>
                  <a:lnTo>
                    <a:pt x="0" y="130467"/>
                  </a:lnTo>
                  <a:lnTo>
                    <a:pt x="212940" y="130467"/>
                  </a:lnTo>
                  <a:lnTo>
                    <a:pt x="212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2779960" y="7534609"/>
              <a:ext cx="104775" cy="118110"/>
            </a:xfrm>
            <a:custGeom>
              <a:avLst/>
              <a:gdLst/>
              <a:ahLst/>
              <a:cxnLst/>
              <a:rect l="l" t="t" r="r" b="b"/>
              <a:pathLst>
                <a:path w="104775" h="118109">
                  <a:moveTo>
                    <a:pt x="59235" y="103505"/>
                  </a:moveTo>
                  <a:lnTo>
                    <a:pt x="44909" y="103505"/>
                  </a:lnTo>
                  <a:lnTo>
                    <a:pt x="44300" y="113106"/>
                  </a:lnTo>
                  <a:lnTo>
                    <a:pt x="52059" y="117932"/>
                  </a:lnTo>
                  <a:lnTo>
                    <a:pt x="59832" y="113106"/>
                  </a:lnTo>
                  <a:lnTo>
                    <a:pt x="59235" y="103505"/>
                  </a:lnTo>
                  <a:close/>
                </a:path>
                <a:path w="104775" h="118109">
                  <a:moveTo>
                    <a:pt x="32095" y="99199"/>
                  </a:moveTo>
                  <a:lnTo>
                    <a:pt x="33606" y="108318"/>
                  </a:lnTo>
                  <a:lnTo>
                    <a:pt x="44909" y="103505"/>
                  </a:lnTo>
                  <a:lnTo>
                    <a:pt x="71368" y="103505"/>
                  </a:lnTo>
                  <a:lnTo>
                    <a:pt x="71900" y="100317"/>
                  </a:lnTo>
                  <a:lnTo>
                    <a:pt x="44300" y="100317"/>
                  </a:lnTo>
                  <a:lnTo>
                    <a:pt x="32095" y="99199"/>
                  </a:lnTo>
                  <a:close/>
                </a:path>
                <a:path w="104775" h="118109">
                  <a:moveTo>
                    <a:pt x="71368" y="103505"/>
                  </a:moveTo>
                  <a:lnTo>
                    <a:pt x="59235" y="103505"/>
                  </a:lnTo>
                  <a:lnTo>
                    <a:pt x="70563" y="108318"/>
                  </a:lnTo>
                  <a:lnTo>
                    <a:pt x="71368" y="103505"/>
                  </a:lnTo>
                  <a:close/>
                </a:path>
                <a:path w="104775" h="118109">
                  <a:moveTo>
                    <a:pt x="59236" y="88747"/>
                  </a:moveTo>
                  <a:lnTo>
                    <a:pt x="44908" y="88747"/>
                  </a:lnTo>
                  <a:lnTo>
                    <a:pt x="44358" y="99199"/>
                  </a:lnTo>
                  <a:lnTo>
                    <a:pt x="44300" y="100317"/>
                  </a:lnTo>
                  <a:lnTo>
                    <a:pt x="59832" y="100317"/>
                  </a:lnTo>
                  <a:lnTo>
                    <a:pt x="59236" y="88747"/>
                  </a:lnTo>
                  <a:close/>
                </a:path>
                <a:path w="104775" h="118109">
                  <a:moveTo>
                    <a:pt x="72087" y="99199"/>
                  </a:moveTo>
                  <a:lnTo>
                    <a:pt x="59832" y="100317"/>
                  </a:lnTo>
                  <a:lnTo>
                    <a:pt x="71900" y="100317"/>
                  </a:lnTo>
                  <a:lnTo>
                    <a:pt x="72087" y="99199"/>
                  </a:lnTo>
                  <a:close/>
                </a:path>
                <a:path w="104775" h="118109">
                  <a:moveTo>
                    <a:pt x="47237" y="80530"/>
                  </a:moveTo>
                  <a:lnTo>
                    <a:pt x="22583" y="80530"/>
                  </a:lnTo>
                  <a:lnTo>
                    <a:pt x="22583" y="88747"/>
                  </a:lnTo>
                  <a:lnTo>
                    <a:pt x="81549" y="88747"/>
                  </a:lnTo>
                  <a:lnTo>
                    <a:pt x="81549" y="81610"/>
                  </a:lnTo>
                  <a:lnTo>
                    <a:pt x="47094" y="81610"/>
                  </a:lnTo>
                  <a:lnTo>
                    <a:pt x="47237" y="80530"/>
                  </a:lnTo>
                  <a:close/>
                </a:path>
                <a:path w="104775" h="118109">
                  <a:moveTo>
                    <a:pt x="52059" y="0"/>
                  </a:moveTo>
                  <a:lnTo>
                    <a:pt x="50535" y="2870"/>
                  </a:lnTo>
                  <a:lnTo>
                    <a:pt x="47030" y="6972"/>
                  </a:lnTo>
                  <a:lnTo>
                    <a:pt x="41188" y="14338"/>
                  </a:lnTo>
                  <a:lnTo>
                    <a:pt x="37502" y="21085"/>
                  </a:lnTo>
                  <a:lnTo>
                    <a:pt x="36248" y="28209"/>
                  </a:lnTo>
                  <a:lnTo>
                    <a:pt x="36870" y="35005"/>
                  </a:lnTo>
                  <a:lnTo>
                    <a:pt x="38813" y="40767"/>
                  </a:lnTo>
                  <a:lnTo>
                    <a:pt x="42496" y="48501"/>
                  </a:lnTo>
                  <a:lnTo>
                    <a:pt x="44630" y="54876"/>
                  </a:lnTo>
                  <a:lnTo>
                    <a:pt x="46306" y="60985"/>
                  </a:lnTo>
                  <a:lnTo>
                    <a:pt x="48656" y="69811"/>
                  </a:lnTo>
                  <a:lnTo>
                    <a:pt x="47433" y="79044"/>
                  </a:lnTo>
                  <a:lnTo>
                    <a:pt x="47259" y="80530"/>
                  </a:lnTo>
                  <a:lnTo>
                    <a:pt x="47094" y="81610"/>
                  </a:lnTo>
                  <a:lnTo>
                    <a:pt x="57050" y="81610"/>
                  </a:lnTo>
                  <a:lnTo>
                    <a:pt x="56885" y="80530"/>
                  </a:lnTo>
                  <a:lnTo>
                    <a:pt x="56711" y="79044"/>
                  </a:lnTo>
                  <a:lnTo>
                    <a:pt x="55535" y="70167"/>
                  </a:lnTo>
                  <a:lnTo>
                    <a:pt x="55488" y="69811"/>
                  </a:lnTo>
                  <a:lnTo>
                    <a:pt x="59489" y="54876"/>
                  </a:lnTo>
                  <a:lnTo>
                    <a:pt x="61648" y="48501"/>
                  </a:lnTo>
                  <a:lnTo>
                    <a:pt x="65356" y="40767"/>
                  </a:lnTo>
                  <a:lnTo>
                    <a:pt x="67301" y="35005"/>
                  </a:lnTo>
                  <a:lnTo>
                    <a:pt x="53647" y="2870"/>
                  </a:lnTo>
                  <a:lnTo>
                    <a:pt x="52059" y="0"/>
                  </a:lnTo>
                  <a:close/>
                </a:path>
                <a:path w="104775" h="118109">
                  <a:moveTo>
                    <a:pt x="81549" y="80530"/>
                  </a:moveTo>
                  <a:lnTo>
                    <a:pt x="56908" y="80530"/>
                  </a:lnTo>
                  <a:lnTo>
                    <a:pt x="57050" y="81610"/>
                  </a:lnTo>
                  <a:lnTo>
                    <a:pt x="81549" y="81610"/>
                  </a:lnTo>
                  <a:lnTo>
                    <a:pt x="81549" y="80530"/>
                  </a:lnTo>
                  <a:close/>
                </a:path>
                <a:path w="104775" h="118109">
                  <a:moveTo>
                    <a:pt x="38027" y="61353"/>
                  </a:moveTo>
                  <a:lnTo>
                    <a:pt x="18938" y="61353"/>
                  </a:lnTo>
                  <a:lnTo>
                    <a:pt x="26431" y="63906"/>
                  </a:lnTo>
                  <a:lnTo>
                    <a:pt x="33187" y="73875"/>
                  </a:lnTo>
                  <a:lnTo>
                    <a:pt x="33572" y="79044"/>
                  </a:lnTo>
                  <a:lnTo>
                    <a:pt x="33682" y="80530"/>
                  </a:lnTo>
                  <a:lnTo>
                    <a:pt x="41353" y="80530"/>
                  </a:lnTo>
                  <a:lnTo>
                    <a:pt x="40499" y="70167"/>
                  </a:lnTo>
                  <a:lnTo>
                    <a:pt x="40431" y="69811"/>
                  </a:lnTo>
                  <a:lnTo>
                    <a:pt x="38027" y="61353"/>
                  </a:lnTo>
                  <a:close/>
                </a:path>
                <a:path w="104775" h="118109">
                  <a:moveTo>
                    <a:pt x="89370" y="44166"/>
                  </a:moveTo>
                  <a:lnTo>
                    <a:pt x="62926" y="79044"/>
                  </a:lnTo>
                  <a:lnTo>
                    <a:pt x="62804" y="80530"/>
                  </a:lnTo>
                  <a:lnTo>
                    <a:pt x="70436" y="80530"/>
                  </a:lnTo>
                  <a:lnTo>
                    <a:pt x="70970" y="73875"/>
                  </a:lnTo>
                  <a:lnTo>
                    <a:pt x="74246" y="68986"/>
                  </a:lnTo>
                  <a:lnTo>
                    <a:pt x="77713" y="63906"/>
                  </a:lnTo>
                  <a:lnTo>
                    <a:pt x="85219" y="61353"/>
                  </a:lnTo>
                  <a:lnTo>
                    <a:pt x="104084" y="61353"/>
                  </a:lnTo>
                  <a:lnTo>
                    <a:pt x="104157" y="57165"/>
                  </a:lnTo>
                  <a:lnTo>
                    <a:pt x="98722" y="48501"/>
                  </a:lnTo>
                  <a:lnTo>
                    <a:pt x="98856" y="48501"/>
                  </a:lnTo>
                  <a:lnTo>
                    <a:pt x="89370" y="44166"/>
                  </a:lnTo>
                  <a:close/>
                </a:path>
                <a:path w="104775" h="118109">
                  <a:moveTo>
                    <a:pt x="14785" y="44166"/>
                  </a:moveTo>
                  <a:lnTo>
                    <a:pt x="5306" y="48501"/>
                  </a:lnTo>
                  <a:lnTo>
                    <a:pt x="5439" y="48501"/>
                  </a:lnTo>
                  <a:lnTo>
                    <a:pt x="0" y="57165"/>
                  </a:lnTo>
                  <a:lnTo>
                    <a:pt x="49" y="60412"/>
                  </a:lnTo>
                  <a:lnTo>
                    <a:pt x="167" y="68262"/>
                  </a:lnTo>
                  <a:lnTo>
                    <a:pt x="2733" y="76327"/>
                  </a:lnTo>
                  <a:lnTo>
                    <a:pt x="7305" y="79044"/>
                  </a:lnTo>
                  <a:lnTo>
                    <a:pt x="8562" y="79044"/>
                  </a:lnTo>
                  <a:lnTo>
                    <a:pt x="6441" y="70167"/>
                  </a:lnTo>
                  <a:lnTo>
                    <a:pt x="18938" y="61353"/>
                  </a:lnTo>
                  <a:lnTo>
                    <a:pt x="38027" y="61353"/>
                  </a:lnTo>
                  <a:lnTo>
                    <a:pt x="37759" y="60412"/>
                  </a:lnTo>
                  <a:lnTo>
                    <a:pt x="32995" y="52393"/>
                  </a:lnTo>
                  <a:lnTo>
                    <a:pt x="26012" y="46570"/>
                  </a:lnTo>
                  <a:lnTo>
                    <a:pt x="14785" y="44166"/>
                  </a:lnTo>
                  <a:close/>
                </a:path>
                <a:path w="104775" h="118109">
                  <a:moveTo>
                    <a:pt x="104084" y="61353"/>
                  </a:moveTo>
                  <a:lnTo>
                    <a:pt x="85219" y="61353"/>
                  </a:lnTo>
                  <a:lnTo>
                    <a:pt x="97703" y="70167"/>
                  </a:lnTo>
                  <a:lnTo>
                    <a:pt x="95620" y="79044"/>
                  </a:lnTo>
                  <a:lnTo>
                    <a:pt x="96878" y="79044"/>
                  </a:lnTo>
                  <a:lnTo>
                    <a:pt x="101412" y="76327"/>
                  </a:lnTo>
                  <a:lnTo>
                    <a:pt x="103964" y="68262"/>
                  </a:lnTo>
                  <a:lnTo>
                    <a:pt x="104084" y="6135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grpSp>
        <p:nvGrpSpPr>
          <p:cNvPr id="19" name="object 19"/>
          <p:cNvGrpSpPr/>
          <p:nvPr>
            <p:custDataLst>
              <p:tags r:id="rId10"/>
            </p:custDataLst>
          </p:nvPr>
        </p:nvGrpSpPr>
        <p:grpSpPr>
          <a:xfrm>
            <a:off x="13000545" y="7527785"/>
            <a:ext cx="213360" cy="130810"/>
            <a:chOff x="13000545" y="7527785"/>
            <a:chExt cx="213360" cy="130810"/>
          </a:xfrm>
        </p:grpSpPr>
        <p:sp>
          <p:nvSpPr>
            <p:cNvPr id="20" name="object 20"/>
            <p:cNvSpPr/>
            <p:nvPr/>
          </p:nvSpPr>
          <p:spPr>
            <a:xfrm>
              <a:off x="13000545" y="7527785"/>
              <a:ext cx="213360" cy="130810"/>
            </a:xfrm>
            <a:custGeom>
              <a:avLst/>
              <a:gdLst/>
              <a:ahLst/>
              <a:cxnLst/>
              <a:rect l="l" t="t" r="r" b="b"/>
              <a:pathLst>
                <a:path w="213359" h="130809">
                  <a:moveTo>
                    <a:pt x="212978" y="0"/>
                  </a:moveTo>
                  <a:lnTo>
                    <a:pt x="0" y="0"/>
                  </a:lnTo>
                  <a:lnTo>
                    <a:pt x="0" y="130467"/>
                  </a:lnTo>
                  <a:lnTo>
                    <a:pt x="212978" y="130467"/>
                  </a:lnTo>
                  <a:lnTo>
                    <a:pt x="212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3054935" y="7534609"/>
              <a:ext cx="104139" cy="118110"/>
            </a:xfrm>
            <a:custGeom>
              <a:avLst/>
              <a:gdLst/>
              <a:ahLst/>
              <a:cxnLst/>
              <a:rect l="l" t="t" r="r" b="b"/>
              <a:pathLst>
                <a:path w="104140" h="118109">
                  <a:moveTo>
                    <a:pt x="59199" y="103505"/>
                  </a:moveTo>
                  <a:lnTo>
                    <a:pt x="44861" y="103505"/>
                  </a:lnTo>
                  <a:lnTo>
                    <a:pt x="44289" y="113106"/>
                  </a:lnTo>
                  <a:lnTo>
                    <a:pt x="52062" y="117932"/>
                  </a:lnTo>
                  <a:lnTo>
                    <a:pt x="59770" y="113106"/>
                  </a:lnTo>
                  <a:lnTo>
                    <a:pt x="59199" y="103505"/>
                  </a:lnTo>
                  <a:close/>
                </a:path>
                <a:path w="104140" h="118109">
                  <a:moveTo>
                    <a:pt x="32097" y="99199"/>
                  </a:moveTo>
                  <a:lnTo>
                    <a:pt x="33583" y="108318"/>
                  </a:lnTo>
                  <a:lnTo>
                    <a:pt x="44861" y="103505"/>
                  </a:lnTo>
                  <a:lnTo>
                    <a:pt x="71324" y="103505"/>
                  </a:lnTo>
                  <a:lnTo>
                    <a:pt x="71844" y="100317"/>
                  </a:lnTo>
                  <a:lnTo>
                    <a:pt x="44289" y="100317"/>
                  </a:lnTo>
                  <a:lnTo>
                    <a:pt x="32097" y="99199"/>
                  </a:lnTo>
                  <a:close/>
                </a:path>
                <a:path w="104140" h="118109">
                  <a:moveTo>
                    <a:pt x="71324" y="103505"/>
                  </a:moveTo>
                  <a:lnTo>
                    <a:pt x="59199" y="103505"/>
                  </a:lnTo>
                  <a:lnTo>
                    <a:pt x="70540" y="108318"/>
                  </a:lnTo>
                  <a:lnTo>
                    <a:pt x="71324" y="103505"/>
                  </a:lnTo>
                  <a:close/>
                </a:path>
                <a:path w="104140" h="118109">
                  <a:moveTo>
                    <a:pt x="59200" y="88747"/>
                  </a:moveTo>
                  <a:lnTo>
                    <a:pt x="44859" y="88747"/>
                  </a:lnTo>
                  <a:lnTo>
                    <a:pt x="44344" y="99199"/>
                  </a:lnTo>
                  <a:lnTo>
                    <a:pt x="44289" y="100317"/>
                  </a:lnTo>
                  <a:lnTo>
                    <a:pt x="59770" y="100317"/>
                  </a:lnTo>
                  <a:lnTo>
                    <a:pt x="59200" y="88747"/>
                  </a:lnTo>
                  <a:close/>
                </a:path>
                <a:path w="104140" h="118109">
                  <a:moveTo>
                    <a:pt x="72026" y="99199"/>
                  </a:moveTo>
                  <a:lnTo>
                    <a:pt x="59770" y="100317"/>
                  </a:lnTo>
                  <a:lnTo>
                    <a:pt x="71844" y="100317"/>
                  </a:lnTo>
                  <a:lnTo>
                    <a:pt x="72026" y="99199"/>
                  </a:lnTo>
                  <a:close/>
                </a:path>
                <a:path w="104140" h="118109">
                  <a:moveTo>
                    <a:pt x="47235" y="80530"/>
                  </a:moveTo>
                  <a:lnTo>
                    <a:pt x="22585" y="80530"/>
                  </a:lnTo>
                  <a:lnTo>
                    <a:pt x="22585" y="88747"/>
                  </a:lnTo>
                  <a:lnTo>
                    <a:pt x="81538" y="88747"/>
                  </a:lnTo>
                  <a:lnTo>
                    <a:pt x="81538" y="81610"/>
                  </a:lnTo>
                  <a:lnTo>
                    <a:pt x="47096" y="81610"/>
                  </a:lnTo>
                  <a:lnTo>
                    <a:pt x="47235" y="80530"/>
                  </a:lnTo>
                  <a:close/>
                </a:path>
                <a:path w="104140" h="118109">
                  <a:moveTo>
                    <a:pt x="52062" y="0"/>
                  </a:moveTo>
                  <a:lnTo>
                    <a:pt x="50474" y="2870"/>
                  </a:lnTo>
                  <a:lnTo>
                    <a:pt x="47007" y="6972"/>
                  </a:lnTo>
                  <a:lnTo>
                    <a:pt x="41178" y="14338"/>
                  </a:lnTo>
                  <a:lnTo>
                    <a:pt x="37454" y="21085"/>
                  </a:lnTo>
                  <a:lnTo>
                    <a:pt x="36191" y="28209"/>
                  </a:lnTo>
                  <a:lnTo>
                    <a:pt x="36822" y="35005"/>
                  </a:lnTo>
                  <a:lnTo>
                    <a:pt x="38777" y="40767"/>
                  </a:lnTo>
                  <a:lnTo>
                    <a:pt x="42486" y="48501"/>
                  </a:lnTo>
                  <a:lnTo>
                    <a:pt x="44594" y="54876"/>
                  </a:lnTo>
                  <a:lnTo>
                    <a:pt x="46270" y="60985"/>
                  </a:lnTo>
                  <a:lnTo>
                    <a:pt x="48620" y="69811"/>
                  </a:lnTo>
                  <a:lnTo>
                    <a:pt x="47427" y="79044"/>
                  </a:lnTo>
                  <a:lnTo>
                    <a:pt x="47261" y="80530"/>
                  </a:lnTo>
                  <a:lnTo>
                    <a:pt x="47096" y="81610"/>
                  </a:lnTo>
                  <a:lnTo>
                    <a:pt x="57027" y="81610"/>
                  </a:lnTo>
                  <a:lnTo>
                    <a:pt x="55537" y="70167"/>
                  </a:lnTo>
                  <a:lnTo>
                    <a:pt x="55491" y="69811"/>
                  </a:lnTo>
                  <a:lnTo>
                    <a:pt x="59466" y="54876"/>
                  </a:lnTo>
                  <a:lnTo>
                    <a:pt x="61625" y="48501"/>
                  </a:lnTo>
                  <a:lnTo>
                    <a:pt x="65320" y="40767"/>
                  </a:lnTo>
                  <a:lnTo>
                    <a:pt x="67260" y="35005"/>
                  </a:lnTo>
                  <a:lnTo>
                    <a:pt x="53611" y="2870"/>
                  </a:lnTo>
                  <a:lnTo>
                    <a:pt x="52062" y="0"/>
                  </a:lnTo>
                  <a:close/>
                </a:path>
                <a:path w="104140" h="118109">
                  <a:moveTo>
                    <a:pt x="81538" y="80530"/>
                  </a:moveTo>
                  <a:lnTo>
                    <a:pt x="56887" y="80530"/>
                  </a:lnTo>
                  <a:lnTo>
                    <a:pt x="57027" y="81610"/>
                  </a:lnTo>
                  <a:lnTo>
                    <a:pt x="81538" y="81610"/>
                  </a:lnTo>
                  <a:lnTo>
                    <a:pt x="81538" y="80530"/>
                  </a:lnTo>
                  <a:close/>
                </a:path>
                <a:path w="104140" h="118109">
                  <a:moveTo>
                    <a:pt x="38010" y="61353"/>
                  </a:moveTo>
                  <a:lnTo>
                    <a:pt x="18915" y="61353"/>
                  </a:lnTo>
                  <a:lnTo>
                    <a:pt x="26382" y="63906"/>
                  </a:lnTo>
                  <a:lnTo>
                    <a:pt x="30428" y="69811"/>
                  </a:lnTo>
                  <a:lnTo>
                    <a:pt x="33151" y="73875"/>
                  </a:lnTo>
                  <a:lnTo>
                    <a:pt x="33566" y="79044"/>
                  </a:lnTo>
                  <a:lnTo>
                    <a:pt x="33685" y="80530"/>
                  </a:lnTo>
                  <a:lnTo>
                    <a:pt x="41343" y="80530"/>
                  </a:lnTo>
                  <a:lnTo>
                    <a:pt x="40486" y="70167"/>
                  </a:lnTo>
                  <a:lnTo>
                    <a:pt x="40419" y="69811"/>
                  </a:lnTo>
                  <a:lnTo>
                    <a:pt x="38010" y="61353"/>
                  </a:lnTo>
                  <a:close/>
                </a:path>
                <a:path w="104140" h="118109">
                  <a:moveTo>
                    <a:pt x="89300" y="44166"/>
                  </a:moveTo>
                  <a:lnTo>
                    <a:pt x="62866" y="79044"/>
                  </a:lnTo>
                  <a:lnTo>
                    <a:pt x="62742" y="80530"/>
                  </a:lnTo>
                  <a:lnTo>
                    <a:pt x="70400" y="80530"/>
                  </a:lnTo>
                  <a:lnTo>
                    <a:pt x="70972" y="73875"/>
                  </a:lnTo>
                  <a:lnTo>
                    <a:pt x="74236" y="68986"/>
                  </a:lnTo>
                  <a:lnTo>
                    <a:pt x="77703" y="63906"/>
                  </a:lnTo>
                  <a:lnTo>
                    <a:pt x="85209" y="61353"/>
                  </a:lnTo>
                  <a:lnTo>
                    <a:pt x="104031" y="61353"/>
                  </a:lnTo>
                  <a:lnTo>
                    <a:pt x="104092" y="57165"/>
                  </a:lnTo>
                  <a:lnTo>
                    <a:pt x="98647" y="48501"/>
                  </a:lnTo>
                  <a:lnTo>
                    <a:pt x="98780" y="48501"/>
                  </a:lnTo>
                  <a:lnTo>
                    <a:pt x="89300" y="44166"/>
                  </a:lnTo>
                  <a:close/>
                </a:path>
                <a:path w="104140" h="118109">
                  <a:moveTo>
                    <a:pt x="14771" y="44166"/>
                  </a:moveTo>
                  <a:lnTo>
                    <a:pt x="5300" y="48501"/>
                  </a:lnTo>
                  <a:lnTo>
                    <a:pt x="5434" y="48501"/>
                  </a:lnTo>
                  <a:lnTo>
                    <a:pt x="0" y="57165"/>
                  </a:lnTo>
                  <a:lnTo>
                    <a:pt x="49" y="60412"/>
                  </a:lnTo>
                  <a:lnTo>
                    <a:pt x="169" y="68262"/>
                  </a:lnTo>
                  <a:lnTo>
                    <a:pt x="2735" y="76327"/>
                  </a:lnTo>
                  <a:lnTo>
                    <a:pt x="7243" y="79044"/>
                  </a:lnTo>
                  <a:lnTo>
                    <a:pt x="8526" y="79044"/>
                  </a:lnTo>
                  <a:lnTo>
                    <a:pt x="6443" y="70167"/>
                  </a:lnTo>
                  <a:lnTo>
                    <a:pt x="18915" y="61353"/>
                  </a:lnTo>
                  <a:lnTo>
                    <a:pt x="38010" y="61353"/>
                  </a:lnTo>
                  <a:lnTo>
                    <a:pt x="37742" y="60412"/>
                  </a:lnTo>
                  <a:lnTo>
                    <a:pt x="32974" y="52393"/>
                  </a:lnTo>
                  <a:lnTo>
                    <a:pt x="25988" y="46570"/>
                  </a:lnTo>
                  <a:lnTo>
                    <a:pt x="14771" y="44166"/>
                  </a:lnTo>
                  <a:close/>
                </a:path>
                <a:path w="104140" h="118109">
                  <a:moveTo>
                    <a:pt x="104031" y="61353"/>
                  </a:moveTo>
                  <a:lnTo>
                    <a:pt x="85209" y="61353"/>
                  </a:lnTo>
                  <a:lnTo>
                    <a:pt x="91266" y="65608"/>
                  </a:lnTo>
                  <a:lnTo>
                    <a:pt x="97642" y="70167"/>
                  </a:lnTo>
                  <a:lnTo>
                    <a:pt x="95597" y="79044"/>
                  </a:lnTo>
                  <a:lnTo>
                    <a:pt x="96880" y="79044"/>
                  </a:lnTo>
                  <a:lnTo>
                    <a:pt x="101388" y="76327"/>
                  </a:lnTo>
                  <a:lnTo>
                    <a:pt x="103928" y="68262"/>
                  </a:lnTo>
                  <a:lnTo>
                    <a:pt x="104031" y="6135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1893081" y="349389"/>
            <a:ext cx="7678210" cy="1176567"/>
          </a:xfrm>
          <a:prstGeom prst="rect">
            <a:avLst/>
          </a:prstGeom>
        </p:spPr>
        <p:txBody>
          <a:bodyPr vert="horz" wrap="square" lIns="0" tIns="22188" rIns="0" bIns="0" rtlCol="0">
            <a:spAutoFit/>
          </a:bodyPr>
          <a:lstStyle/>
          <a:p>
            <a:pPr marL="3293784" algn="ctr" defTabSz="968167">
              <a:spcBef>
                <a:spcPts val="175"/>
              </a:spcBef>
            </a:pPr>
            <a:r>
              <a:rPr lang="fr-CA" sz="1600" b="1" spc="11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r>
              <a:rPr lang="fr-CA" sz="1600" b="1" spc="286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600" b="1" spc="-11" noProof="0" dirty="0">
                <a:solidFill>
                  <a:srgbClr val="5FA056"/>
                </a:solidFill>
                <a:latin typeface="Calibri"/>
                <a:cs typeface="Calibri"/>
              </a:rPr>
              <a:t>ÉCRITE</a:t>
            </a:r>
            <a:endParaRPr lang="fr-CA" sz="1600" noProof="0" dirty="0">
              <a:latin typeface="Calibri"/>
              <a:cs typeface="Calibri"/>
            </a:endParaRPr>
          </a:p>
          <a:p>
            <a:pPr marL="3296473" algn="ctr" defTabSz="968167">
              <a:spcBef>
                <a:spcPts val="106"/>
              </a:spcBef>
            </a:pPr>
            <a:r>
              <a:rPr lang="fr-CA" b="1" spc="-11" noProof="0" dirty="0">
                <a:solidFill>
                  <a:srgbClr val="007569"/>
                </a:solidFill>
                <a:latin typeface="Calibri"/>
                <a:cs typeface="Calibri"/>
              </a:rPr>
              <a:t>ACTIVITÉS</a:t>
            </a:r>
            <a:endParaRPr lang="fr-CA" noProof="0" dirty="0">
              <a:latin typeface="Calibri"/>
              <a:cs typeface="Calibri"/>
            </a:endParaRPr>
          </a:p>
          <a:p>
            <a:pPr defTabSz="968167">
              <a:spcBef>
                <a:spcPts val="471"/>
              </a:spcBef>
            </a:pPr>
            <a:endParaRPr lang="fr-CA" noProof="0" dirty="0">
              <a:latin typeface="Calibri"/>
              <a:cs typeface="Calibri"/>
            </a:endParaRPr>
          </a:p>
          <a:p>
            <a:pPr marL="13447" defTabSz="968167"/>
            <a:r>
              <a:rPr lang="fr-CA" b="1" spc="11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r>
              <a:rPr lang="fr-CA" b="1" spc="27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b="1" spc="11" noProof="0" dirty="0">
                <a:solidFill>
                  <a:srgbClr val="5FA056"/>
                </a:solidFill>
                <a:latin typeface="Calibri"/>
                <a:cs typeface="Calibri"/>
              </a:rPr>
              <a:t>DÉTAILLÉE</a:t>
            </a:r>
            <a:r>
              <a:rPr lang="fr-CA" b="1" spc="228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5FA056"/>
                </a:solidFill>
                <a:latin typeface="Calibri"/>
                <a:cs typeface="Calibri"/>
              </a:rPr>
              <a:t>(SUITE)</a:t>
            </a:r>
            <a:endParaRPr lang="fr-CA" sz="1600" noProof="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>
            <p:custDataLst>
              <p:tags r:id="rId2"/>
            </p:custDataLst>
          </p:nvPr>
        </p:nvGrpSpPr>
        <p:grpSpPr>
          <a:xfrm>
            <a:off x="11480426" y="2568"/>
            <a:ext cx="3149974" cy="2725719"/>
            <a:chOff x="7088312" y="-4724"/>
            <a:chExt cx="2974975" cy="2574290"/>
          </a:xfrm>
        </p:grpSpPr>
        <p:sp>
          <p:nvSpPr>
            <p:cNvPr id="4" name="object 4"/>
            <p:cNvSpPr/>
            <p:nvPr/>
          </p:nvSpPr>
          <p:spPr>
            <a:xfrm>
              <a:off x="7906590" y="0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306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358769" y="50910"/>
              <a:ext cx="699770" cy="0"/>
            </a:xfrm>
            <a:custGeom>
              <a:avLst/>
              <a:gdLst/>
              <a:ahLst/>
              <a:cxnLst/>
              <a:rect l="l" t="t" r="r" b="b"/>
              <a:pathLst>
                <a:path w="699770">
                  <a:moveTo>
                    <a:pt x="699630" y="0"/>
                  </a:moveTo>
                  <a:lnTo>
                    <a:pt x="0" y="0"/>
                  </a:lnTo>
                  <a:lnTo>
                    <a:pt x="69963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8530633" y="0"/>
              <a:ext cx="386715" cy="386715"/>
            </a:xfrm>
            <a:custGeom>
              <a:avLst/>
              <a:gdLst/>
              <a:ahLst/>
              <a:cxnLst/>
              <a:rect l="l" t="t" r="r" b="b"/>
              <a:pathLst>
                <a:path w="386715" h="386715">
                  <a:moveTo>
                    <a:pt x="0" y="0"/>
                  </a:moveTo>
                  <a:lnTo>
                    <a:pt x="386703" y="386708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8581541" y="0"/>
              <a:ext cx="0" cy="539115"/>
            </a:xfrm>
            <a:custGeom>
              <a:avLst/>
              <a:gdLst/>
              <a:ahLst/>
              <a:cxnLst/>
              <a:rect l="l" t="t" r="r" b="b"/>
              <a:pathLst>
                <a:path h="539115">
                  <a:moveTo>
                    <a:pt x="0" y="0"/>
                  </a:moveTo>
                  <a:lnTo>
                    <a:pt x="0" y="538518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9629066" y="259788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429333" y="0"/>
                  </a:moveTo>
                  <a:lnTo>
                    <a:pt x="0" y="429304"/>
                  </a:lnTo>
                  <a:lnTo>
                    <a:pt x="429333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9931449" y="0"/>
              <a:ext cx="0" cy="827405"/>
            </a:xfrm>
            <a:custGeom>
              <a:avLst/>
              <a:gdLst/>
              <a:ahLst/>
              <a:cxnLst/>
              <a:rect l="l" t="t" r="r" b="b"/>
              <a:pathLst>
                <a:path h="827405">
                  <a:moveTo>
                    <a:pt x="0" y="0"/>
                  </a:moveTo>
                  <a:lnTo>
                    <a:pt x="0" y="827341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242428" y="0"/>
              <a:ext cx="0" cy="568960"/>
            </a:xfrm>
            <a:custGeom>
              <a:avLst/>
              <a:gdLst/>
              <a:ahLst/>
              <a:cxnLst/>
              <a:rect l="l" t="t" r="r" b="b"/>
              <a:pathLst>
                <a:path h="568960">
                  <a:moveTo>
                    <a:pt x="0" y="0"/>
                  </a:moveTo>
                  <a:lnTo>
                    <a:pt x="0" y="568655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753299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540042" y="0"/>
                  </a:moveTo>
                  <a:lnTo>
                    <a:pt x="0" y="540010"/>
                  </a:lnTo>
                  <a:lnTo>
                    <a:pt x="540042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776256" y="386746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>
                  <a:moveTo>
                    <a:pt x="282143" y="0"/>
                  </a:moveTo>
                  <a:lnTo>
                    <a:pt x="0" y="0"/>
                  </a:lnTo>
                  <a:lnTo>
                    <a:pt x="282143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025663" y="157548"/>
              <a:ext cx="797560" cy="797560"/>
            </a:xfrm>
            <a:custGeom>
              <a:avLst/>
              <a:gdLst/>
              <a:ahLst/>
              <a:cxnLst/>
              <a:rect l="l" t="t" r="r" b="b"/>
              <a:pathLst>
                <a:path w="797559" h="797560">
                  <a:moveTo>
                    <a:pt x="0" y="0"/>
                  </a:moveTo>
                  <a:lnTo>
                    <a:pt x="797496" y="797521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749766" y="386746"/>
              <a:ext cx="1308735" cy="0"/>
            </a:xfrm>
            <a:custGeom>
              <a:avLst/>
              <a:gdLst/>
              <a:ahLst/>
              <a:cxnLst/>
              <a:rect l="l" t="t" r="r" b="b"/>
              <a:pathLst>
                <a:path w="1308734">
                  <a:moveTo>
                    <a:pt x="1308633" y="0"/>
                  </a:moveTo>
                  <a:lnTo>
                    <a:pt x="0" y="0"/>
                  </a:lnTo>
                  <a:lnTo>
                    <a:pt x="1308633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147619" y="386741"/>
              <a:ext cx="528955" cy="0"/>
            </a:xfrm>
            <a:custGeom>
              <a:avLst/>
              <a:gdLst/>
              <a:ahLst/>
              <a:cxnLst/>
              <a:rect l="l" t="t" r="r" b="b"/>
              <a:pathLst>
                <a:path w="528954">
                  <a:moveTo>
                    <a:pt x="528726" y="0"/>
                  </a:moveTo>
                  <a:lnTo>
                    <a:pt x="0" y="0"/>
                  </a:lnTo>
                  <a:lnTo>
                    <a:pt x="528726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581541" y="180855"/>
              <a:ext cx="0" cy="751205"/>
            </a:xfrm>
            <a:custGeom>
              <a:avLst/>
              <a:gdLst/>
              <a:ahLst/>
              <a:cxnLst/>
              <a:rect l="l" t="t" r="r" b="b"/>
              <a:pathLst>
                <a:path h="751205">
                  <a:moveTo>
                    <a:pt x="0" y="750912"/>
                  </a:moveTo>
                  <a:lnTo>
                    <a:pt x="0" y="0"/>
                  </a:lnTo>
                  <a:lnTo>
                    <a:pt x="0" y="750912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308689" y="127981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0" y="856653"/>
                  </a:moveTo>
                  <a:lnTo>
                    <a:pt x="856691" y="0"/>
                  </a:lnTo>
                  <a:lnTo>
                    <a:pt x="0" y="856653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3633" y="386750"/>
              <a:ext cx="1207135" cy="0"/>
            </a:xfrm>
            <a:custGeom>
              <a:avLst/>
              <a:gdLst/>
              <a:ahLst/>
              <a:cxnLst/>
              <a:rect l="l" t="t" r="r" b="b"/>
              <a:pathLst>
                <a:path w="1207134">
                  <a:moveTo>
                    <a:pt x="1206804" y="0"/>
                  </a:moveTo>
                  <a:lnTo>
                    <a:pt x="0" y="0"/>
                  </a:lnTo>
                  <a:lnTo>
                    <a:pt x="1206804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217926" y="1063339"/>
              <a:ext cx="840740" cy="0"/>
            </a:xfrm>
            <a:custGeom>
              <a:avLst/>
              <a:gdLst/>
              <a:ahLst/>
              <a:cxnLst/>
              <a:rect l="l" t="t" r="r" b="b"/>
              <a:pathLst>
                <a:path w="840740">
                  <a:moveTo>
                    <a:pt x="840473" y="0"/>
                  </a:moveTo>
                  <a:lnTo>
                    <a:pt x="0" y="0"/>
                  </a:lnTo>
                  <a:lnTo>
                    <a:pt x="840473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592342" y="473076"/>
              <a:ext cx="0" cy="842010"/>
            </a:xfrm>
            <a:custGeom>
              <a:avLst/>
              <a:gdLst/>
              <a:ahLst/>
              <a:cxnLst/>
              <a:rect l="l" t="t" r="r" b="b"/>
              <a:pathLst>
                <a:path h="842010">
                  <a:moveTo>
                    <a:pt x="0" y="0"/>
                  </a:moveTo>
                  <a:lnTo>
                    <a:pt x="0" y="841387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254866" y="652039"/>
              <a:ext cx="0" cy="483870"/>
            </a:xfrm>
            <a:custGeom>
              <a:avLst/>
              <a:gdLst/>
              <a:ahLst/>
              <a:cxnLst/>
              <a:rect l="l" t="t" r="r" b="b"/>
              <a:pathLst>
                <a:path h="483869">
                  <a:moveTo>
                    <a:pt x="0" y="0"/>
                  </a:moveTo>
                  <a:lnTo>
                    <a:pt x="0" y="483489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071437" y="724226"/>
              <a:ext cx="706120" cy="0"/>
            </a:xfrm>
            <a:custGeom>
              <a:avLst/>
              <a:gdLst/>
              <a:ahLst/>
              <a:cxnLst/>
              <a:rect l="l" t="t" r="r" b="b"/>
              <a:pathLst>
                <a:path w="706120">
                  <a:moveTo>
                    <a:pt x="705954" y="0"/>
                  </a:moveTo>
                  <a:lnTo>
                    <a:pt x="0" y="0"/>
                  </a:lnTo>
                  <a:lnTo>
                    <a:pt x="705954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093036" y="249742"/>
              <a:ext cx="1288415" cy="1288415"/>
            </a:xfrm>
            <a:custGeom>
              <a:avLst/>
              <a:gdLst/>
              <a:ahLst/>
              <a:cxnLst/>
              <a:rect l="l" t="t" r="r" b="b"/>
              <a:pathLst>
                <a:path w="1288415" h="1288415">
                  <a:moveTo>
                    <a:pt x="0" y="0"/>
                  </a:moveTo>
                  <a:lnTo>
                    <a:pt x="1287995" y="1288059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906591" y="607670"/>
              <a:ext cx="0" cy="572770"/>
            </a:xfrm>
            <a:custGeom>
              <a:avLst/>
              <a:gdLst/>
              <a:ahLst/>
              <a:cxnLst/>
              <a:rect l="l" t="t" r="r" b="b"/>
              <a:pathLst>
                <a:path h="572769">
                  <a:moveTo>
                    <a:pt x="0" y="572211"/>
                  </a:moveTo>
                  <a:lnTo>
                    <a:pt x="0" y="0"/>
                  </a:lnTo>
                  <a:lnTo>
                    <a:pt x="0" y="57221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294081" y="934760"/>
              <a:ext cx="764540" cy="764540"/>
            </a:xfrm>
            <a:custGeom>
              <a:avLst/>
              <a:gdLst/>
              <a:ahLst/>
              <a:cxnLst/>
              <a:rect l="l" t="t" r="r" b="b"/>
              <a:pathLst>
                <a:path w="764540" h="764539">
                  <a:moveTo>
                    <a:pt x="764319" y="0"/>
                  </a:moveTo>
                  <a:lnTo>
                    <a:pt x="0" y="764298"/>
                  </a:lnTo>
                  <a:lnTo>
                    <a:pt x="764319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757729" y="564546"/>
              <a:ext cx="1301115" cy="1301115"/>
            </a:xfrm>
            <a:custGeom>
              <a:avLst/>
              <a:gdLst/>
              <a:ahLst/>
              <a:cxnLst/>
              <a:rect l="l" t="t" r="r" b="b"/>
              <a:pathLst>
                <a:path w="1301115" h="1301114">
                  <a:moveTo>
                    <a:pt x="1300670" y="1300695"/>
                  </a:moveTo>
                  <a:lnTo>
                    <a:pt x="0" y="0"/>
                  </a:lnTo>
                  <a:lnTo>
                    <a:pt x="1300670" y="1300695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475476" y="1400790"/>
              <a:ext cx="1223010" cy="635"/>
            </a:xfrm>
            <a:custGeom>
              <a:avLst/>
              <a:gdLst/>
              <a:ahLst/>
              <a:cxnLst/>
              <a:rect l="l" t="t" r="r" b="b"/>
              <a:pathLst>
                <a:path w="1223009" h="634">
                  <a:moveTo>
                    <a:pt x="0" y="0"/>
                  </a:moveTo>
                  <a:lnTo>
                    <a:pt x="1222933" y="25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501180" y="982952"/>
              <a:ext cx="496570" cy="497205"/>
            </a:xfrm>
            <a:custGeom>
              <a:avLst/>
              <a:gdLst/>
              <a:ahLst/>
              <a:cxnLst/>
              <a:rect l="l" t="t" r="r" b="b"/>
              <a:pathLst>
                <a:path w="496570" h="497205">
                  <a:moveTo>
                    <a:pt x="496557" y="496608"/>
                  </a:moveTo>
                  <a:lnTo>
                    <a:pt x="0" y="0"/>
                  </a:lnTo>
                  <a:lnTo>
                    <a:pt x="496557" y="496608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536188" y="1400827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>
                  <a:moveTo>
                    <a:pt x="0" y="0"/>
                  </a:moveTo>
                  <a:lnTo>
                    <a:pt x="426542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770328" y="1738272"/>
              <a:ext cx="1288415" cy="0"/>
            </a:xfrm>
            <a:custGeom>
              <a:avLst/>
              <a:gdLst/>
              <a:ahLst/>
              <a:cxnLst/>
              <a:rect l="l" t="t" r="r" b="b"/>
              <a:pathLst>
                <a:path w="1288415">
                  <a:moveTo>
                    <a:pt x="1288071" y="0"/>
                  </a:moveTo>
                  <a:lnTo>
                    <a:pt x="0" y="0"/>
                  </a:lnTo>
                  <a:lnTo>
                    <a:pt x="1288071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254866" y="1176467"/>
              <a:ext cx="0" cy="784860"/>
            </a:xfrm>
            <a:custGeom>
              <a:avLst/>
              <a:gdLst/>
              <a:ahLst/>
              <a:cxnLst/>
              <a:rect l="l" t="t" r="r" b="b"/>
              <a:pathLst>
                <a:path h="784860">
                  <a:moveTo>
                    <a:pt x="0" y="0"/>
                  </a:moveTo>
                  <a:lnTo>
                    <a:pt x="0" y="784517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669074" y="1150905"/>
              <a:ext cx="836294" cy="835660"/>
            </a:xfrm>
            <a:custGeom>
              <a:avLst/>
              <a:gdLst/>
              <a:ahLst/>
              <a:cxnLst/>
              <a:rect l="l" t="t" r="r" b="b"/>
              <a:pathLst>
                <a:path w="836295" h="835660">
                  <a:moveTo>
                    <a:pt x="0" y="835634"/>
                  </a:moveTo>
                  <a:lnTo>
                    <a:pt x="835736" y="0"/>
                  </a:lnTo>
                  <a:lnTo>
                    <a:pt x="0" y="835634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917382" y="929247"/>
              <a:ext cx="0" cy="1279525"/>
            </a:xfrm>
            <a:custGeom>
              <a:avLst/>
              <a:gdLst/>
              <a:ahLst/>
              <a:cxnLst/>
              <a:rect l="l" t="t" r="r" b="b"/>
              <a:pathLst>
                <a:path h="1279525">
                  <a:moveTo>
                    <a:pt x="0" y="0"/>
                  </a:moveTo>
                  <a:lnTo>
                    <a:pt x="0" y="1278953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763984" y="1399185"/>
              <a:ext cx="646430" cy="0"/>
            </a:xfrm>
            <a:custGeom>
              <a:avLst/>
              <a:gdLst/>
              <a:ahLst/>
              <a:cxnLst/>
              <a:rect l="l" t="t" r="r" b="b"/>
              <a:pathLst>
                <a:path w="646429">
                  <a:moveTo>
                    <a:pt x="645922" y="0"/>
                  </a:moveTo>
                  <a:lnTo>
                    <a:pt x="0" y="0"/>
                  </a:lnTo>
                  <a:lnTo>
                    <a:pt x="645922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9032355" y="1514148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784110" y="0"/>
                  </a:moveTo>
                  <a:lnTo>
                    <a:pt x="0" y="784110"/>
                  </a:lnTo>
                  <a:lnTo>
                    <a:pt x="78411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9593974" y="1639937"/>
              <a:ext cx="0" cy="532765"/>
            </a:xfrm>
            <a:custGeom>
              <a:avLst/>
              <a:gdLst/>
              <a:ahLst/>
              <a:cxnLst/>
              <a:rect l="l" t="t" r="r" b="b"/>
              <a:pathLst>
                <a:path h="532764">
                  <a:moveTo>
                    <a:pt x="0" y="532536"/>
                  </a:moveTo>
                  <a:lnTo>
                    <a:pt x="0" y="0"/>
                  </a:lnTo>
                  <a:lnTo>
                    <a:pt x="0" y="532536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428605" y="1247860"/>
              <a:ext cx="1316990" cy="1316990"/>
            </a:xfrm>
            <a:custGeom>
              <a:avLst/>
              <a:gdLst/>
              <a:ahLst/>
              <a:cxnLst/>
              <a:rect l="l" t="t" r="r" b="b"/>
              <a:pathLst>
                <a:path w="1316990" h="1316989">
                  <a:moveTo>
                    <a:pt x="1316672" y="0"/>
                  </a:moveTo>
                  <a:lnTo>
                    <a:pt x="0" y="1316685"/>
                  </a:lnTo>
                  <a:lnTo>
                    <a:pt x="1316672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9256499" y="1353798"/>
              <a:ext cx="0" cy="1104900"/>
            </a:xfrm>
            <a:custGeom>
              <a:avLst/>
              <a:gdLst/>
              <a:ahLst/>
              <a:cxnLst/>
              <a:rect l="l" t="t" r="r" b="b"/>
              <a:pathLst>
                <a:path h="1104900">
                  <a:moveTo>
                    <a:pt x="0" y="1104811"/>
                  </a:moveTo>
                  <a:lnTo>
                    <a:pt x="0" y="0"/>
                  </a:lnTo>
                  <a:lnTo>
                    <a:pt x="0" y="1104811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549883" y="31051"/>
              <a:ext cx="2402840" cy="1388745"/>
            </a:xfrm>
            <a:custGeom>
              <a:avLst/>
              <a:gdLst/>
              <a:ahLst/>
              <a:cxnLst/>
              <a:rect l="l" t="t" r="r" b="b"/>
              <a:pathLst>
                <a:path w="2402840" h="1388745">
                  <a:moveTo>
                    <a:pt x="35179" y="683450"/>
                  </a:moveTo>
                  <a:lnTo>
                    <a:pt x="27305" y="675563"/>
                  </a:lnTo>
                  <a:lnTo>
                    <a:pt x="17589" y="675563"/>
                  </a:lnTo>
                  <a:lnTo>
                    <a:pt x="7874" y="675563"/>
                  </a:lnTo>
                  <a:lnTo>
                    <a:pt x="0" y="683450"/>
                  </a:lnTo>
                  <a:lnTo>
                    <a:pt x="0" y="694575"/>
                  </a:lnTo>
                  <a:lnTo>
                    <a:pt x="190" y="695909"/>
                  </a:lnTo>
                  <a:lnTo>
                    <a:pt x="508" y="697217"/>
                  </a:lnTo>
                  <a:lnTo>
                    <a:pt x="1676" y="705637"/>
                  </a:lnTo>
                  <a:lnTo>
                    <a:pt x="8851" y="712139"/>
                  </a:lnTo>
                  <a:lnTo>
                    <a:pt x="26289" y="712139"/>
                  </a:lnTo>
                  <a:lnTo>
                    <a:pt x="33426" y="705688"/>
                  </a:lnTo>
                  <a:lnTo>
                    <a:pt x="34645" y="697306"/>
                  </a:lnTo>
                  <a:lnTo>
                    <a:pt x="34963" y="695972"/>
                  </a:lnTo>
                  <a:lnTo>
                    <a:pt x="35179" y="694601"/>
                  </a:lnTo>
                  <a:lnTo>
                    <a:pt x="35179" y="683450"/>
                  </a:lnTo>
                  <a:close/>
                </a:path>
                <a:path w="2402840" h="1388745">
                  <a:moveTo>
                    <a:pt x="372935" y="684187"/>
                  </a:moveTo>
                  <a:lnTo>
                    <a:pt x="365671" y="676922"/>
                  </a:lnTo>
                  <a:lnTo>
                    <a:pt x="347738" y="676922"/>
                  </a:lnTo>
                  <a:lnTo>
                    <a:pt x="340474" y="684187"/>
                  </a:lnTo>
                  <a:lnTo>
                    <a:pt x="340474" y="702119"/>
                  </a:lnTo>
                  <a:lnTo>
                    <a:pt x="347738" y="709383"/>
                  </a:lnTo>
                  <a:lnTo>
                    <a:pt x="356704" y="709383"/>
                  </a:lnTo>
                  <a:lnTo>
                    <a:pt x="365671" y="709383"/>
                  </a:lnTo>
                  <a:lnTo>
                    <a:pt x="372935" y="702119"/>
                  </a:lnTo>
                  <a:lnTo>
                    <a:pt x="372935" y="684187"/>
                  </a:lnTo>
                  <a:close/>
                </a:path>
                <a:path w="2402840" h="1388745">
                  <a:moveTo>
                    <a:pt x="373176" y="1023188"/>
                  </a:moveTo>
                  <a:lnTo>
                    <a:pt x="365810" y="1015809"/>
                  </a:lnTo>
                  <a:lnTo>
                    <a:pt x="356704" y="1015809"/>
                  </a:lnTo>
                  <a:lnTo>
                    <a:pt x="347599" y="1015809"/>
                  </a:lnTo>
                  <a:lnTo>
                    <a:pt x="340233" y="1023188"/>
                  </a:lnTo>
                  <a:lnTo>
                    <a:pt x="340233" y="1041400"/>
                  </a:lnTo>
                  <a:lnTo>
                    <a:pt x="347599" y="1048778"/>
                  </a:lnTo>
                  <a:lnTo>
                    <a:pt x="365810" y="1048778"/>
                  </a:lnTo>
                  <a:lnTo>
                    <a:pt x="373176" y="1041400"/>
                  </a:lnTo>
                  <a:lnTo>
                    <a:pt x="373176" y="1023188"/>
                  </a:lnTo>
                  <a:close/>
                </a:path>
                <a:path w="2402840" h="1388745">
                  <a:moveTo>
                    <a:pt x="374307" y="345986"/>
                  </a:moveTo>
                  <a:lnTo>
                    <a:pt x="366420" y="338112"/>
                  </a:lnTo>
                  <a:lnTo>
                    <a:pt x="356717" y="338112"/>
                  </a:lnTo>
                  <a:lnTo>
                    <a:pt x="347014" y="338112"/>
                  </a:lnTo>
                  <a:lnTo>
                    <a:pt x="339128" y="345986"/>
                  </a:lnTo>
                  <a:lnTo>
                    <a:pt x="339128" y="365417"/>
                  </a:lnTo>
                  <a:lnTo>
                    <a:pt x="347014" y="373303"/>
                  </a:lnTo>
                  <a:lnTo>
                    <a:pt x="366420" y="373303"/>
                  </a:lnTo>
                  <a:lnTo>
                    <a:pt x="374307" y="365417"/>
                  </a:lnTo>
                  <a:lnTo>
                    <a:pt x="374307" y="345986"/>
                  </a:lnTo>
                  <a:close/>
                </a:path>
                <a:path w="2402840" h="1388745">
                  <a:moveTo>
                    <a:pt x="707834" y="687285"/>
                  </a:moveTo>
                  <a:lnTo>
                    <a:pt x="701713" y="681177"/>
                  </a:lnTo>
                  <a:lnTo>
                    <a:pt x="694182" y="681177"/>
                  </a:lnTo>
                  <a:lnTo>
                    <a:pt x="686650" y="681177"/>
                  </a:lnTo>
                  <a:lnTo>
                    <a:pt x="680529" y="687285"/>
                  </a:lnTo>
                  <a:lnTo>
                    <a:pt x="680529" y="702373"/>
                  </a:lnTo>
                  <a:lnTo>
                    <a:pt x="686650" y="708482"/>
                  </a:lnTo>
                  <a:lnTo>
                    <a:pt x="701713" y="708482"/>
                  </a:lnTo>
                  <a:lnTo>
                    <a:pt x="707834" y="702373"/>
                  </a:lnTo>
                  <a:lnTo>
                    <a:pt x="707834" y="687285"/>
                  </a:lnTo>
                  <a:close/>
                </a:path>
                <a:path w="2402840" h="1388745">
                  <a:moveTo>
                    <a:pt x="708698" y="10198"/>
                  </a:moveTo>
                  <a:lnTo>
                    <a:pt x="702195" y="3695"/>
                  </a:lnTo>
                  <a:lnTo>
                    <a:pt x="694182" y="3695"/>
                  </a:lnTo>
                  <a:lnTo>
                    <a:pt x="690829" y="3695"/>
                  </a:lnTo>
                  <a:lnTo>
                    <a:pt x="687768" y="4876"/>
                  </a:lnTo>
                  <a:lnTo>
                    <a:pt x="685317" y="6794"/>
                  </a:lnTo>
                  <a:lnTo>
                    <a:pt x="681532" y="9194"/>
                  </a:lnTo>
                  <a:lnTo>
                    <a:pt x="679005" y="13398"/>
                  </a:lnTo>
                  <a:lnTo>
                    <a:pt x="679005" y="22999"/>
                  </a:lnTo>
                  <a:lnTo>
                    <a:pt x="681494" y="27178"/>
                  </a:lnTo>
                  <a:lnTo>
                    <a:pt x="685253" y="29578"/>
                  </a:lnTo>
                  <a:lnTo>
                    <a:pt x="687717" y="31521"/>
                  </a:lnTo>
                  <a:lnTo>
                    <a:pt x="690803" y="32727"/>
                  </a:lnTo>
                  <a:lnTo>
                    <a:pt x="702195" y="32727"/>
                  </a:lnTo>
                  <a:lnTo>
                    <a:pt x="708698" y="26225"/>
                  </a:lnTo>
                  <a:lnTo>
                    <a:pt x="708698" y="10198"/>
                  </a:lnTo>
                  <a:close/>
                </a:path>
                <a:path w="2402840" h="1388745">
                  <a:moveTo>
                    <a:pt x="714756" y="355701"/>
                  </a:moveTo>
                  <a:lnTo>
                    <a:pt x="713143" y="347687"/>
                  </a:lnTo>
                  <a:lnTo>
                    <a:pt x="708736" y="341160"/>
                  </a:lnTo>
                  <a:lnTo>
                    <a:pt x="702195" y="336740"/>
                  </a:lnTo>
                  <a:lnTo>
                    <a:pt x="694182" y="335127"/>
                  </a:lnTo>
                  <a:lnTo>
                    <a:pt x="686181" y="336740"/>
                  </a:lnTo>
                  <a:lnTo>
                    <a:pt x="679640" y="341160"/>
                  </a:lnTo>
                  <a:lnTo>
                    <a:pt x="675233" y="347687"/>
                  </a:lnTo>
                  <a:lnTo>
                    <a:pt x="673608" y="355701"/>
                  </a:lnTo>
                  <a:lnTo>
                    <a:pt x="675233" y="363715"/>
                  </a:lnTo>
                  <a:lnTo>
                    <a:pt x="679640" y="370255"/>
                  </a:lnTo>
                  <a:lnTo>
                    <a:pt x="686181" y="374675"/>
                  </a:lnTo>
                  <a:lnTo>
                    <a:pt x="694182" y="376288"/>
                  </a:lnTo>
                  <a:lnTo>
                    <a:pt x="702195" y="374675"/>
                  </a:lnTo>
                  <a:lnTo>
                    <a:pt x="708736" y="370255"/>
                  </a:lnTo>
                  <a:lnTo>
                    <a:pt x="713143" y="363715"/>
                  </a:lnTo>
                  <a:lnTo>
                    <a:pt x="714756" y="355701"/>
                  </a:lnTo>
                  <a:close/>
                </a:path>
                <a:path w="2402840" h="1388745">
                  <a:moveTo>
                    <a:pt x="1047724" y="683374"/>
                  </a:moveTo>
                  <a:lnTo>
                    <a:pt x="1039787" y="675449"/>
                  </a:lnTo>
                  <a:lnTo>
                    <a:pt x="1030008" y="675449"/>
                  </a:lnTo>
                  <a:lnTo>
                    <a:pt x="1020229" y="675449"/>
                  </a:lnTo>
                  <a:lnTo>
                    <a:pt x="1012291" y="683374"/>
                  </a:lnTo>
                  <a:lnTo>
                    <a:pt x="1012291" y="702945"/>
                  </a:lnTo>
                  <a:lnTo>
                    <a:pt x="1020229" y="710882"/>
                  </a:lnTo>
                  <a:lnTo>
                    <a:pt x="1039787" y="710882"/>
                  </a:lnTo>
                  <a:lnTo>
                    <a:pt x="1047724" y="702945"/>
                  </a:lnTo>
                  <a:lnTo>
                    <a:pt x="1047724" y="683374"/>
                  </a:lnTo>
                  <a:close/>
                </a:path>
                <a:path w="2402840" h="1388745">
                  <a:moveTo>
                    <a:pt x="1048499" y="10553"/>
                  </a:moveTo>
                  <a:lnTo>
                    <a:pt x="1040942" y="3009"/>
                  </a:lnTo>
                  <a:lnTo>
                    <a:pt x="1031646" y="3009"/>
                  </a:lnTo>
                  <a:lnTo>
                    <a:pt x="1022350" y="3009"/>
                  </a:lnTo>
                  <a:lnTo>
                    <a:pt x="1014793" y="10553"/>
                  </a:lnTo>
                  <a:lnTo>
                    <a:pt x="1014793" y="29171"/>
                  </a:lnTo>
                  <a:lnTo>
                    <a:pt x="1022350" y="36703"/>
                  </a:lnTo>
                  <a:lnTo>
                    <a:pt x="1040942" y="36703"/>
                  </a:lnTo>
                  <a:lnTo>
                    <a:pt x="1048499" y="29171"/>
                  </a:lnTo>
                  <a:lnTo>
                    <a:pt x="1048499" y="10553"/>
                  </a:lnTo>
                  <a:close/>
                </a:path>
                <a:path w="2402840" h="1388745">
                  <a:moveTo>
                    <a:pt x="1383220" y="1024496"/>
                  </a:moveTo>
                  <a:lnTo>
                    <a:pt x="1376908" y="1018197"/>
                  </a:lnTo>
                  <a:lnTo>
                    <a:pt x="1369123" y="1018197"/>
                  </a:lnTo>
                  <a:lnTo>
                    <a:pt x="1361338" y="1018197"/>
                  </a:lnTo>
                  <a:lnTo>
                    <a:pt x="1355026" y="1024496"/>
                  </a:lnTo>
                  <a:lnTo>
                    <a:pt x="1355026" y="1040079"/>
                  </a:lnTo>
                  <a:lnTo>
                    <a:pt x="1361338" y="1046391"/>
                  </a:lnTo>
                  <a:lnTo>
                    <a:pt x="1376908" y="1046391"/>
                  </a:lnTo>
                  <a:lnTo>
                    <a:pt x="1383220" y="1040079"/>
                  </a:lnTo>
                  <a:lnTo>
                    <a:pt x="1383220" y="1024496"/>
                  </a:lnTo>
                  <a:close/>
                </a:path>
                <a:path w="2402840" h="1388745">
                  <a:moveTo>
                    <a:pt x="1383665" y="1368767"/>
                  </a:moveTo>
                  <a:lnTo>
                    <a:pt x="1383563" y="1367777"/>
                  </a:lnTo>
                  <a:lnTo>
                    <a:pt x="1381988" y="1359293"/>
                  </a:lnTo>
                  <a:lnTo>
                    <a:pt x="1375422" y="1353578"/>
                  </a:lnTo>
                  <a:lnTo>
                    <a:pt x="1358569" y="1353578"/>
                  </a:lnTo>
                  <a:lnTo>
                    <a:pt x="1351330" y="1360817"/>
                  </a:lnTo>
                  <a:lnTo>
                    <a:pt x="1351330" y="1378686"/>
                  </a:lnTo>
                  <a:lnTo>
                    <a:pt x="1358569" y="1385912"/>
                  </a:lnTo>
                  <a:lnTo>
                    <a:pt x="1367497" y="1385912"/>
                  </a:lnTo>
                  <a:lnTo>
                    <a:pt x="1375397" y="1385912"/>
                  </a:lnTo>
                  <a:lnTo>
                    <a:pt x="1381937" y="1380248"/>
                  </a:lnTo>
                  <a:lnTo>
                    <a:pt x="1383563" y="1371803"/>
                  </a:lnTo>
                  <a:lnTo>
                    <a:pt x="1383665" y="1370799"/>
                  </a:lnTo>
                  <a:lnTo>
                    <a:pt x="1383665" y="1368767"/>
                  </a:lnTo>
                  <a:close/>
                </a:path>
                <a:path w="2402840" h="1388745">
                  <a:moveTo>
                    <a:pt x="1383715" y="685088"/>
                  </a:moveTo>
                  <a:lnTo>
                    <a:pt x="1377188" y="678561"/>
                  </a:lnTo>
                  <a:lnTo>
                    <a:pt x="1369123" y="678561"/>
                  </a:lnTo>
                  <a:lnTo>
                    <a:pt x="1361059" y="678561"/>
                  </a:lnTo>
                  <a:lnTo>
                    <a:pt x="1354531" y="685088"/>
                  </a:lnTo>
                  <a:lnTo>
                    <a:pt x="1354531" y="701230"/>
                  </a:lnTo>
                  <a:lnTo>
                    <a:pt x="1361059" y="707771"/>
                  </a:lnTo>
                  <a:lnTo>
                    <a:pt x="1377188" y="707771"/>
                  </a:lnTo>
                  <a:lnTo>
                    <a:pt x="1383715" y="701230"/>
                  </a:lnTo>
                  <a:lnTo>
                    <a:pt x="1383715" y="685088"/>
                  </a:lnTo>
                  <a:close/>
                </a:path>
                <a:path w="2402840" h="1388745">
                  <a:moveTo>
                    <a:pt x="1720913" y="346887"/>
                  </a:moveTo>
                  <a:lnTo>
                    <a:pt x="1713776" y="339750"/>
                  </a:lnTo>
                  <a:lnTo>
                    <a:pt x="1696148" y="339750"/>
                  </a:lnTo>
                  <a:lnTo>
                    <a:pt x="1689011" y="346887"/>
                  </a:lnTo>
                  <a:lnTo>
                    <a:pt x="1689011" y="364515"/>
                  </a:lnTo>
                  <a:lnTo>
                    <a:pt x="1696148" y="371652"/>
                  </a:lnTo>
                  <a:lnTo>
                    <a:pt x="1704962" y="371652"/>
                  </a:lnTo>
                  <a:lnTo>
                    <a:pt x="1713776" y="371652"/>
                  </a:lnTo>
                  <a:lnTo>
                    <a:pt x="1720913" y="364515"/>
                  </a:lnTo>
                  <a:lnTo>
                    <a:pt x="1720913" y="346887"/>
                  </a:lnTo>
                  <a:close/>
                </a:path>
                <a:path w="2402840" h="1388745">
                  <a:moveTo>
                    <a:pt x="1721535" y="684022"/>
                  </a:moveTo>
                  <a:lnTo>
                    <a:pt x="1714119" y="676605"/>
                  </a:lnTo>
                  <a:lnTo>
                    <a:pt x="1695818" y="676605"/>
                  </a:lnTo>
                  <a:lnTo>
                    <a:pt x="1688414" y="684022"/>
                  </a:lnTo>
                  <a:lnTo>
                    <a:pt x="1688414" y="702335"/>
                  </a:lnTo>
                  <a:lnTo>
                    <a:pt x="1695818" y="709752"/>
                  </a:lnTo>
                  <a:lnTo>
                    <a:pt x="1704975" y="709752"/>
                  </a:lnTo>
                  <a:lnTo>
                    <a:pt x="1714119" y="709752"/>
                  </a:lnTo>
                  <a:lnTo>
                    <a:pt x="1721535" y="702335"/>
                  </a:lnTo>
                  <a:lnTo>
                    <a:pt x="1721535" y="684022"/>
                  </a:lnTo>
                  <a:close/>
                </a:path>
                <a:path w="2402840" h="1388745">
                  <a:moveTo>
                    <a:pt x="1722983" y="1021626"/>
                  </a:moveTo>
                  <a:lnTo>
                    <a:pt x="1715655" y="1014285"/>
                  </a:lnTo>
                  <a:lnTo>
                    <a:pt x="1697570" y="1014285"/>
                  </a:lnTo>
                  <a:lnTo>
                    <a:pt x="1690243" y="1021626"/>
                  </a:lnTo>
                  <a:lnTo>
                    <a:pt x="1690243" y="1039710"/>
                  </a:lnTo>
                  <a:lnTo>
                    <a:pt x="1697570" y="1047038"/>
                  </a:lnTo>
                  <a:lnTo>
                    <a:pt x="1706613" y="1047038"/>
                  </a:lnTo>
                  <a:lnTo>
                    <a:pt x="1715655" y="1047038"/>
                  </a:lnTo>
                  <a:lnTo>
                    <a:pt x="1722983" y="1039710"/>
                  </a:lnTo>
                  <a:lnTo>
                    <a:pt x="1722983" y="1021626"/>
                  </a:lnTo>
                  <a:close/>
                </a:path>
                <a:path w="2402840" h="1388745">
                  <a:moveTo>
                    <a:pt x="1723364" y="1368132"/>
                  </a:moveTo>
                  <a:lnTo>
                    <a:pt x="1721916" y="1360970"/>
                  </a:lnTo>
                  <a:lnTo>
                    <a:pt x="1717979" y="1355128"/>
                  </a:lnTo>
                  <a:lnTo>
                    <a:pt x="1712137" y="1351178"/>
                  </a:lnTo>
                  <a:lnTo>
                    <a:pt x="1704975" y="1349730"/>
                  </a:lnTo>
                  <a:lnTo>
                    <a:pt x="1697812" y="1351178"/>
                  </a:lnTo>
                  <a:lnTo>
                    <a:pt x="1691970" y="1355128"/>
                  </a:lnTo>
                  <a:lnTo>
                    <a:pt x="1688033" y="1360970"/>
                  </a:lnTo>
                  <a:lnTo>
                    <a:pt x="1686585" y="1368132"/>
                  </a:lnTo>
                  <a:lnTo>
                    <a:pt x="1688033" y="1375295"/>
                  </a:lnTo>
                  <a:lnTo>
                    <a:pt x="1691970" y="1381150"/>
                  </a:lnTo>
                  <a:lnTo>
                    <a:pt x="1697812" y="1385087"/>
                  </a:lnTo>
                  <a:lnTo>
                    <a:pt x="1704975" y="1386535"/>
                  </a:lnTo>
                  <a:lnTo>
                    <a:pt x="1712137" y="1385087"/>
                  </a:lnTo>
                  <a:lnTo>
                    <a:pt x="1717979" y="1381150"/>
                  </a:lnTo>
                  <a:lnTo>
                    <a:pt x="1721916" y="1375295"/>
                  </a:lnTo>
                  <a:lnTo>
                    <a:pt x="1723364" y="1368132"/>
                  </a:lnTo>
                  <a:close/>
                </a:path>
                <a:path w="2402840" h="1388745">
                  <a:moveTo>
                    <a:pt x="2058327" y="1023531"/>
                  </a:moveTo>
                  <a:lnTo>
                    <a:pt x="2051215" y="1016419"/>
                  </a:lnTo>
                  <a:lnTo>
                    <a:pt x="2033689" y="1016419"/>
                  </a:lnTo>
                  <a:lnTo>
                    <a:pt x="2026589" y="1023531"/>
                  </a:lnTo>
                  <a:lnTo>
                    <a:pt x="2026589" y="1041057"/>
                  </a:lnTo>
                  <a:lnTo>
                    <a:pt x="2033689" y="1048169"/>
                  </a:lnTo>
                  <a:lnTo>
                    <a:pt x="2042452" y="1048169"/>
                  </a:lnTo>
                  <a:lnTo>
                    <a:pt x="2051215" y="1048169"/>
                  </a:lnTo>
                  <a:lnTo>
                    <a:pt x="2058327" y="1041057"/>
                  </a:lnTo>
                  <a:lnTo>
                    <a:pt x="2058327" y="1023531"/>
                  </a:lnTo>
                  <a:close/>
                </a:path>
                <a:path w="2402840" h="1388745">
                  <a:moveTo>
                    <a:pt x="2059635" y="347103"/>
                  </a:moveTo>
                  <a:lnTo>
                    <a:pt x="2052675" y="340144"/>
                  </a:lnTo>
                  <a:lnTo>
                    <a:pt x="2035479" y="340144"/>
                  </a:lnTo>
                  <a:lnTo>
                    <a:pt x="2028520" y="347103"/>
                  </a:lnTo>
                  <a:lnTo>
                    <a:pt x="2028520" y="364286"/>
                  </a:lnTo>
                  <a:lnTo>
                    <a:pt x="2035479" y="371259"/>
                  </a:lnTo>
                  <a:lnTo>
                    <a:pt x="2044077" y="371259"/>
                  </a:lnTo>
                  <a:lnTo>
                    <a:pt x="2052675" y="371259"/>
                  </a:lnTo>
                  <a:lnTo>
                    <a:pt x="2059635" y="364286"/>
                  </a:lnTo>
                  <a:lnTo>
                    <a:pt x="2059635" y="347103"/>
                  </a:lnTo>
                  <a:close/>
                </a:path>
                <a:path w="2402840" h="1388745">
                  <a:moveTo>
                    <a:pt x="2061235" y="683704"/>
                  </a:moveTo>
                  <a:lnTo>
                    <a:pt x="2053551" y="676008"/>
                  </a:lnTo>
                  <a:lnTo>
                    <a:pt x="2034603" y="676008"/>
                  </a:lnTo>
                  <a:lnTo>
                    <a:pt x="2026932" y="683704"/>
                  </a:lnTo>
                  <a:lnTo>
                    <a:pt x="2026932" y="702665"/>
                  </a:lnTo>
                  <a:lnTo>
                    <a:pt x="2034603" y="710336"/>
                  </a:lnTo>
                  <a:lnTo>
                    <a:pt x="2044077" y="710336"/>
                  </a:lnTo>
                  <a:lnTo>
                    <a:pt x="2053551" y="710336"/>
                  </a:lnTo>
                  <a:lnTo>
                    <a:pt x="2061235" y="702665"/>
                  </a:lnTo>
                  <a:lnTo>
                    <a:pt x="2061235" y="683704"/>
                  </a:lnTo>
                  <a:close/>
                </a:path>
                <a:path w="2402840" h="1388745">
                  <a:moveTo>
                    <a:pt x="2062467" y="1368120"/>
                  </a:moveTo>
                  <a:lnTo>
                    <a:pt x="2060892" y="1360335"/>
                  </a:lnTo>
                  <a:lnTo>
                    <a:pt x="2056599" y="1353972"/>
                  </a:lnTo>
                  <a:lnTo>
                    <a:pt x="2050237" y="1349692"/>
                  </a:lnTo>
                  <a:lnTo>
                    <a:pt x="2042452" y="1348117"/>
                  </a:lnTo>
                  <a:lnTo>
                    <a:pt x="2034667" y="1349692"/>
                  </a:lnTo>
                  <a:lnTo>
                    <a:pt x="2028304" y="1353972"/>
                  </a:lnTo>
                  <a:lnTo>
                    <a:pt x="2024011" y="1360335"/>
                  </a:lnTo>
                  <a:lnTo>
                    <a:pt x="2022436" y="1368120"/>
                  </a:lnTo>
                  <a:lnTo>
                    <a:pt x="2024011" y="1375905"/>
                  </a:lnTo>
                  <a:lnTo>
                    <a:pt x="2028304" y="1382268"/>
                  </a:lnTo>
                  <a:lnTo>
                    <a:pt x="2034667" y="1386547"/>
                  </a:lnTo>
                  <a:lnTo>
                    <a:pt x="2042452" y="1388122"/>
                  </a:lnTo>
                  <a:lnTo>
                    <a:pt x="2050237" y="1386547"/>
                  </a:lnTo>
                  <a:lnTo>
                    <a:pt x="2056599" y="1382268"/>
                  </a:lnTo>
                  <a:lnTo>
                    <a:pt x="2060892" y="1375905"/>
                  </a:lnTo>
                  <a:lnTo>
                    <a:pt x="2062467" y="1368120"/>
                  </a:lnTo>
                  <a:close/>
                </a:path>
                <a:path w="2402840" h="1388745">
                  <a:moveTo>
                    <a:pt x="2396921" y="1367370"/>
                  </a:moveTo>
                  <a:lnTo>
                    <a:pt x="2396337" y="1365135"/>
                  </a:lnTo>
                  <a:lnTo>
                    <a:pt x="2395347" y="1363129"/>
                  </a:lnTo>
                  <a:lnTo>
                    <a:pt x="2393302" y="1357464"/>
                  </a:lnTo>
                  <a:lnTo>
                    <a:pt x="2387917" y="1353400"/>
                  </a:lnTo>
                  <a:lnTo>
                    <a:pt x="2375166" y="1353400"/>
                  </a:lnTo>
                  <a:lnTo>
                    <a:pt x="2369769" y="1357503"/>
                  </a:lnTo>
                  <a:lnTo>
                    <a:pt x="2367737" y="1363205"/>
                  </a:lnTo>
                  <a:lnTo>
                    <a:pt x="2366797" y="1365199"/>
                  </a:lnTo>
                  <a:lnTo>
                    <a:pt x="2366213" y="1367396"/>
                  </a:lnTo>
                  <a:lnTo>
                    <a:pt x="2366213" y="1378242"/>
                  </a:lnTo>
                  <a:lnTo>
                    <a:pt x="2373096" y="1385112"/>
                  </a:lnTo>
                  <a:lnTo>
                    <a:pt x="2381567" y="1385112"/>
                  </a:lnTo>
                  <a:lnTo>
                    <a:pt x="2390038" y="1385112"/>
                  </a:lnTo>
                  <a:lnTo>
                    <a:pt x="2396921" y="1378242"/>
                  </a:lnTo>
                  <a:lnTo>
                    <a:pt x="2396921" y="1367370"/>
                  </a:lnTo>
                  <a:close/>
                </a:path>
                <a:path w="2402840" h="1388745">
                  <a:moveTo>
                    <a:pt x="2398115" y="18224"/>
                  </a:moveTo>
                  <a:lnTo>
                    <a:pt x="2396680" y="11137"/>
                  </a:lnTo>
                  <a:lnTo>
                    <a:pt x="2392781" y="5334"/>
                  </a:lnTo>
                  <a:lnTo>
                    <a:pt x="2386990" y="1435"/>
                  </a:lnTo>
                  <a:lnTo>
                    <a:pt x="2379903" y="0"/>
                  </a:lnTo>
                  <a:lnTo>
                    <a:pt x="2372830" y="1435"/>
                  </a:lnTo>
                  <a:lnTo>
                    <a:pt x="2367038" y="5334"/>
                  </a:lnTo>
                  <a:lnTo>
                    <a:pt x="2363127" y="11137"/>
                  </a:lnTo>
                  <a:lnTo>
                    <a:pt x="2361692" y="18224"/>
                  </a:lnTo>
                  <a:lnTo>
                    <a:pt x="2363127" y="25311"/>
                  </a:lnTo>
                  <a:lnTo>
                    <a:pt x="2367038" y="31102"/>
                  </a:lnTo>
                  <a:lnTo>
                    <a:pt x="2372830" y="35001"/>
                  </a:lnTo>
                  <a:lnTo>
                    <a:pt x="2379903" y="36436"/>
                  </a:lnTo>
                  <a:lnTo>
                    <a:pt x="2386990" y="35001"/>
                  </a:lnTo>
                  <a:lnTo>
                    <a:pt x="2392781" y="31102"/>
                  </a:lnTo>
                  <a:lnTo>
                    <a:pt x="2396680" y="25311"/>
                  </a:lnTo>
                  <a:lnTo>
                    <a:pt x="2398115" y="18224"/>
                  </a:lnTo>
                  <a:close/>
                </a:path>
                <a:path w="2402840" h="1388745">
                  <a:moveTo>
                    <a:pt x="2400516" y="357339"/>
                  </a:moveTo>
                  <a:lnTo>
                    <a:pt x="2398903" y="349313"/>
                  </a:lnTo>
                  <a:lnTo>
                    <a:pt x="2394483" y="342773"/>
                  </a:lnTo>
                  <a:lnTo>
                    <a:pt x="2387930" y="338353"/>
                  </a:lnTo>
                  <a:lnTo>
                    <a:pt x="2379903" y="336740"/>
                  </a:lnTo>
                  <a:lnTo>
                    <a:pt x="2371890" y="338353"/>
                  </a:lnTo>
                  <a:lnTo>
                    <a:pt x="2365337" y="342773"/>
                  </a:lnTo>
                  <a:lnTo>
                    <a:pt x="2360917" y="349313"/>
                  </a:lnTo>
                  <a:lnTo>
                    <a:pt x="2359291" y="357339"/>
                  </a:lnTo>
                  <a:lnTo>
                    <a:pt x="2360917" y="365366"/>
                  </a:lnTo>
                  <a:lnTo>
                    <a:pt x="2365337" y="371919"/>
                  </a:lnTo>
                  <a:lnTo>
                    <a:pt x="2371890" y="376326"/>
                  </a:lnTo>
                  <a:lnTo>
                    <a:pt x="2379903" y="377952"/>
                  </a:lnTo>
                  <a:lnTo>
                    <a:pt x="2387930" y="376326"/>
                  </a:lnTo>
                  <a:lnTo>
                    <a:pt x="2394483" y="371919"/>
                  </a:lnTo>
                  <a:lnTo>
                    <a:pt x="2398903" y="365366"/>
                  </a:lnTo>
                  <a:lnTo>
                    <a:pt x="2400516" y="357339"/>
                  </a:lnTo>
                  <a:close/>
                </a:path>
                <a:path w="2402840" h="1388745">
                  <a:moveTo>
                    <a:pt x="2402421" y="1032294"/>
                  </a:moveTo>
                  <a:lnTo>
                    <a:pt x="2400782" y="1024178"/>
                  </a:lnTo>
                  <a:lnTo>
                    <a:pt x="2396312" y="1017536"/>
                  </a:lnTo>
                  <a:lnTo>
                    <a:pt x="2389682" y="1013066"/>
                  </a:lnTo>
                  <a:lnTo>
                    <a:pt x="2381554" y="1011428"/>
                  </a:lnTo>
                  <a:lnTo>
                    <a:pt x="2373439" y="1013066"/>
                  </a:lnTo>
                  <a:lnTo>
                    <a:pt x="2366810" y="1017536"/>
                  </a:lnTo>
                  <a:lnTo>
                    <a:pt x="2362339" y="1024178"/>
                  </a:lnTo>
                  <a:lnTo>
                    <a:pt x="2360688" y="1032294"/>
                  </a:lnTo>
                  <a:lnTo>
                    <a:pt x="2362339" y="1040422"/>
                  </a:lnTo>
                  <a:lnTo>
                    <a:pt x="2366810" y="1047051"/>
                  </a:lnTo>
                  <a:lnTo>
                    <a:pt x="2373439" y="1051509"/>
                  </a:lnTo>
                  <a:lnTo>
                    <a:pt x="2381554" y="1053147"/>
                  </a:lnTo>
                  <a:lnTo>
                    <a:pt x="2389682" y="1051509"/>
                  </a:lnTo>
                  <a:lnTo>
                    <a:pt x="2396312" y="1047051"/>
                  </a:lnTo>
                  <a:lnTo>
                    <a:pt x="2400782" y="1040422"/>
                  </a:lnTo>
                  <a:lnTo>
                    <a:pt x="2402421" y="1032294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sp>
        <p:nvSpPr>
          <p:cNvPr id="40" name="object 40"/>
          <p:cNvSpPr/>
          <p:nvPr>
            <p:custDataLst>
              <p:tags r:id="rId3"/>
            </p:custDataLst>
          </p:nvPr>
        </p:nvSpPr>
        <p:spPr>
          <a:xfrm>
            <a:off x="14606523" y="2426622"/>
            <a:ext cx="18826" cy="18826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7661" y="0"/>
                </a:moveTo>
                <a:lnTo>
                  <a:pt x="0" y="17662"/>
                </a:lnTo>
                <a:lnTo>
                  <a:pt x="17661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grpSp>
        <p:nvGrpSpPr>
          <p:cNvPr id="50" name="object 50"/>
          <p:cNvGrpSpPr/>
          <p:nvPr>
            <p:custDataLst>
              <p:tags r:id="rId4"/>
            </p:custDataLst>
          </p:nvPr>
        </p:nvGrpSpPr>
        <p:grpSpPr>
          <a:xfrm>
            <a:off x="0" y="6629408"/>
            <a:ext cx="1983732" cy="1600192"/>
            <a:chOff x="-4724" y="6431762"/>
            <a:chExt cx="1530350" cy="1345565"/>
          </a:xfrm>
        </p:grpSpPr>
        <p:sp>
          <p:nvSpPr>
            <p:cNvPr id="51" name="object 51"/>
            <p:cNvSpPr/>
            <p:nvPr/>
          </p:nvSpPr>
          <p:spPr>
            <a:xfrm>
              <a:off x="321678" y="6543161"/>
              <a:ext cx="1121410" cy="1121410"/>
            </a:xfrm>
            <a:custGeom>
              <a:avLst/>
              <a:gdLst/>
              <a:ahLst/>
              <a:cxnLst/>
              <a:rect l="l" t="t" r="r" b="b"/>
              <a:pathLst>
                <a:path w="1121410" h="1121409">
                  <a:moveTo>
                    <a:pt x="1121219" y="0"/>
                  </a:moveTo>
                  <a:lnTo>
                    <a:pt x="0" y="1121181"/>
                  </a:lnTo>
                  <a:lnTo>
                    <a:pt x="1121219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051850" y="6431762"/>
              <a:ext cx="0" cy="1341120"/>
            </a:xfrm>
            <a:custGeom>
              <a:avLst/>
              <a:gdLst/>
              <a:ahLst/>
              <a:cxnLst/>
              <a:rect l="l" t="t" r="r" b="b"/>
              <a:pathLst>
                <a:path h="1341120">
                  <a:moveTo>
                    <a:pt x="0" y="1340637"/>
                  </a:moveTo>
                  <a:lnTo>
                    <a:pt x="0" y="0"/>
                  </a:lnTo>
                  <a:lnTo>
                    <a:pt x="0" y="1340637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467753" y="7273313"/>
              <a:ext cx="829310" cy="0"/>
            </a:xfrm>
            <a:custGeom>
              <a:avLst/>
              <a:gdLst/>
              <a:ahLst/>
              <a:cxnLst/>
              <a:rect l="l" t="t" r="r" b="b"/>
              <a:pathLst>
                <a:path w="829310">
                  <a:moveTo>
                    <a:pt x="0" y="0"/>
                  </a:moveTo>
                  <a:lnTo>
                    <a:pt x="829056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321708" y="6880655"/>
              <a:ext cx="446405" cy="446405"/>
            </a:xfrm>
            <a:custGeom>
              <a:avLst/>
              <a:gdLst/>
              <a:ahLst/>
              <a:cxnLst/>
              <a:rect l="l" t="t" r="r" b="b"/>
              <a:pathLst>
                <a:path w="446405" h="446404">
                  <a:moveTo>
                    <a:pt x="0" y="0"/>
                  </a:moveTo>
                  <a:lnTo>
                    <a:pt x="446189" y="446201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6934196"/>
              <a:ext cx="1092835" cy="0"/>
            </a:xfrm>
            <a:custGeom>
              <a:avLst/>
              <a:gdLst/>
              <a:ahLst/>
              <a:cxnLst/>
              <a:rect l="l" t="t" r="r" b="b"/>
              <a:pathLst>
                <a:path w="1092835">
                  <a:moveTo>
                    <a:pt x="0" y="0"/>
                  </a:moveTo>
                  <a:lnTo>
                    <a:pt x="1092521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6896410"/>
              <a:ext cx="669925" cy="669925"/>
            </a:xfrm>
            <a:custGeom>
              <a:avLst/>
              <a:gdLst/>
              <a:ahLst/>
              <a:cxnLst/>
              <a:rect l="l" t="t" r="r" b="b"/>
              <a:pathLst>
                <a:path w="669925" h="669925">
                  <a:moveTo>
                    <a:pt x="0" y="0"/>
                  </a:moveTo>
                  <a:lnTo>
                    <a:pt x="669319" y="669346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6934190"/>
              <a:ext cx="497205" cy="0"/>
            </a:xfrm>
            <a:custGeom>
              <a:avLst/>
              <a:gdLst/>
              <a:ahLst/>
              <a:cxnLst/>
              <a:rect l="l" t="t" r="r" b="b"/>
              <a:pathLst>
                <a:path w="497205">
                  <a:moveTo>
                    <a:pt x="0" y="0"/>
                  </a:moveTo>
                  <a:lnTo>
                    <a:pt x="496910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376891" y="6876126"/>
              <a:ext cx="0" cy="455295"/>
            </a:xfrm>
            <a:custGeom>
              <a:avLst/>
              <a:gdLst/>
              <a:ahLst/>
              <a:cxnLst/>
              <a:rect l="l" t="t" r="r" b="b"/>
              <a:pathLst>
                <a:path h="455295">
                  <a:moveTo>
                    <a:pt x="0" y="455256"/>
                  </a:moveTo>
                  <a:lnTo>
                    <a:pt x="0" y="0"/>
                  </a:lnTo>
                  <a:lnTo>
                    <a:pt x="0" y="455256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6728439"/>
              <a:ext cx="245745" cy="245745"/>
            </a:xfrm>
            <a:custGeom>
              <a:avLst/>
              <a:gdLst/>
              <a:ahLst/>
              <a:cxnLst/>
              <a:rect l="l" t="t" r="r" b="b"/>
              <a:pathLst>
                <a:path w="245745" h="245745">
                  <a:moveTo>
                    <a:pt x="0" y="245159"/>
                  </a:moveTo>
                  <a:lnTo>
                    <a:pt x="245155" y="0"/>
                  </a:lnTo>
                  <a:lnTo>
                    <a:pt x="0" y="245159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39403" y="6823123"/>
              <a:ext cx="0" cy="561340"/>
            </a:xfrm>
            <a:custGeom>
              <a:avLst/>
              <a:gdLst/>
              <a:ahLst/>
              <a:cxnLst/>
              <a:rect l="l" t="t" r="r" b="b"/>
              <a:pathLst>
                <a:path h="561340">
                  <a:moveTo>
                    <a:pt x="0" y="561263"/>
                  </a:moveTo>
                  <a:lnTo>
                    <a:pt x="0" y="0"/>
                  </a:lnTo>
                  <a:lnTo>
                    <a:pt x="0" y="561263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7273313"/>
              <a:ext cx="278130" cy="0"/>
            </a:xfrm>
            <a:custGeom>
              <a:avLst/>
              <a:gdLst/>
              <a:ahLst/>
              <a:cxnLst/>
              <a:rect l="l" t="t" r="r" b="b"/>
              <a:pathLst>
                <a:path w="278130">
                  <a:moveTo>
                    <a:pt x="0" y="0"/>
                  </a:moveTo>
                  <a:lnTo>
                    <a:pt x="277986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7571394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5">
                  <a:moveTo>
                    <a:pt x="0" y="0"/>
                  </a:moveTo>
                  <a:lnTo>
                    <a:pt x="75131" y="75134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589875" y="7271670"/>
              <a:ext cx="584835" cy="0"/>
            </a:xfrm>
            <a:custGeom>
              <a:avLst/>
              <a:gdLst/>
              <a:ahLst/>
              <a:cxnLst/>
              <a:rect l="l" t="t" r="r" b="b"/>
              <a:pathLst>
                <a:path w="584835">
                  <a:moveTo>
                    <a:pt x="584822" y="0"/>
                  </a:moveTo>
                  <a:lnTo>
                    <a:pt x="0" y="0"/>
                  </a:lnTo>
                  <a:lnTo>
                    <a:pt x="584822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714362" y="7116321"/>
              <a:ext cx="0" cy="650240"/>
            </a:xfrm>
            <a:custGeom>
              <a:avLst/>
              <a:gdLst/>
              <a:ahLst/>
              <a:cxnLst/>
              <a:rect l="l" t="t" r="r" b="b"/>
              <a:pathLst>
                <a:path h="650240">
                  <a:moveTo>
                    <a:pt x="0" y="649808"/>
                  </a:moveTo>
                  <a:lnTo>
                    <a:pt x="0" y="0"/>
                  </a:lnTo>
                  <a:lnTo>
                    <a:pt x="0" y="649808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293543" y="7610784"/>
              <a:ext cx="502920" cy="0"/>
            </a:xfrm>
            <a:custGeom>
              <a:avLst/>
              <a:gdLst/>
              <a:ahLst/>
              <a:cxnLst/>
              <a:rect l="l" t="t" r="r" b="b"/>
              <a:pathLst>
                <a:path w="502920">
                  <a:moveTo>
                    <a:pt x="0" y="0"/>
                  </a:moveTo>
                  <a:lnTo>
                    <a:pt x="502526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7233884"/>
              <a:ext cx="539115" cy="539115"/>
            </a:xfrm>
            <a:custGeom>
              <a:avLst/>
              <a:gdLst/>
              <a:ahLst/>
              <a:cxnLst/>
              <a:rect l="l" t="t" r="r" b="b"/>
              <a:pathLst>
                <a:path w="539115" h="539115">
                  <a:moveTo>
                    <a:pt x="538502" y="538515"/>
                  </a:moveTo>
                  <a:lnTo>
                    <a:pt x="0" y="0"/>
                  </a:lnTo>
                </a:path>
                <a:path w="539115" h="539115">
                  <a:moveTo>
                    <a:pt x="0" y="0"/>
                  </a:moveTo>
                  <a:lnTo>
                    <a:pt x="538502" y="538515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37778" y="7126978"/>
              <a:ext cx="0" cy="628650"/>
            </a:xfrm>
            <a:custGeom>
              <a:avLst/>
              <a:gdLst/>
              <a:ahLst/>
              <a:cxnLst/>
              <a:rect l="l" t="t" r="r" b="b"/>
              <a:pathLst>
                <a:path h="628650">
                  <a:moveTo>
                    <a:pt x="0" y="0"/>
                  </a:moveTo>
                  <a:lnTo>
                    <a:pt x="0" y="628497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7571392"/>
              <a:ext cx="201295" cy="201295"/>
            </a:xfrm>
            <a:custGeom>
              <a:avLst/>
              <a:gdLst/>
              <a:ahLst/>
              <a:cxnLst/>
              <a:rect l="l" t="t" r="r" b="b"/>
              <a:pathLst>
                <a:path w="201295" h="201295">
                  <a:moveTo>
                    <a:pt x="0" y="0"/>
                  </a:moveTo>
                  <a:lnTo>
                    <a:pt x="200997" y="201007"/>
                  </a:lnTo>
                </a:path>
                <a:path w="201295" h="201295">
                  <a:moveTo>
                    <a:pt x="200997" y="201007"/>
                  </a:move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7271666"/>
              <a:ext cx="548005" cy="0"/>
            </a:xfrm>
            <a:custGeom>
              <a:avLst/>
              <a:gdLst/>
              <a:ahLst/>
              <a:cxnLst/>
              <a:rect l="l" t="t" r="r" b="b"/>
              <a:pathLst>
                <a:path w="548005">
                  <a:moveTo>
                    <a:pt x="0" y="0"/>
                  </a:moveTo>
                  <a:lnTo>
                    <a:pt x="547936" y="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6868471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09">
                  <a:moveTo>
                    <a:pt x="0" y="105140"/>
                  </a:moveTo>
                  <a:lnTo>
                    <a:pt x="105142" y="0"/>
                  </a:lnTo>
                  <a:lnTo>
                    <a:pt x="0" y="10514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446465" y="7342902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4" h="429895">
                  <a:moveTo>
                    <a:pt x="429516" y="429497"/>
                  </a:moveTo>
                  <a:lnTo>
                    <a:pt x="0" y="0"/>
                  </a:lnTo>
                  <a:lnTo>
                    <a:pt x="429516" y="429497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239546" y="7609142"/>
              <a:ext cx="1285875" cy="0"/>
            </a:xfrm>
            <a:custGeom>
              <a:avLst/>
              <a:gdLst/>
              <a:ahLst/>
              <a:cxnLst/>
              <a:rect l="l" t="t" r="r" b="b"/>
              <a:pathLst>
                <a:path w="1285875">
                  <a:moveTo>
                    <a:pt x="1285481" y="0"/>
                  </a:moveTo>
                  <a:lnTo>
                    <a:pt x="0" y="0"/>
                  </a:lnTo>
                  <a:lnTo>
                    <a:pt x="1285481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1051850" y="7550139"/>
              <a:ext cx="0" cy="222885"/>
            </a:xfrm>
            <a:custGeom>
              <a:avLst/>
              <a:gdLst/>
              <a:ahLst/>
              <a:cxnLst/>
              <a:rect l="l" t="t" r="r" b="b"/>
              <a:pathLst>
                <a:path h="222884">
                  <a:moveTo>
                    <a:pt x="0" y="222260"/>
                  </a:moveTo>
                  <a:lnTo>
                    <a:pt x="0" y="0"/>
                  </a:lnTo>
                  <a:lnTo>
                    <a:pt x="0" y="22226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551103" y="7531922"/>
              <a:ext cx="240665" cy="240665"/>
            </a:xfrm>
            <a:custGeom>
              <a:avLst/>
              <a:gdLst/>
              <a:ahLst/>
              <a:cxnLst/>
              <a:rect l="l" t="t" r="r" b="b"/>
              <a:pathLst>
                <a:path w="240665" h="240665">
                  <a:moveTo>
                    <a:pt x="0" y="240477"/>
                  </a:moveTo>
                  <a:lnTo>
                    <a:pt x="240477" y="0"/>
                  </a:lnTo>
                  <a:lnTo>
                    <a:pt x="0" y="240477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714362" y="7154707"/>
              <a:ext cx="0" cy="617855"/>
            </a:xfrm>
            <a:custGeom>
              <a:avLst/>
              <a:gdLst/>
              <a:ahLst/>
              <a:cxnLst/>
              <a:rect l="l" t="t" r="r" b="b"/>
              <a:pathLst>
                <a:path h="617854">
                  <a:moveTo>
                    <a:pt x="0" y="617692"/>
                  </a:moveTo>
                  <a:lnTo>
                    <a:pt x="0" y="0"/>
                  </a:lnTo>
                  <a:lnTo>
                    <a:pt x="0" y="617692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7571360"/>
              <a:ext cx="201295" cy="201295"/>
            </a:xfrm>
            <a:custGeom>
              <a:avLst/>
              <a:gdLst/>
              <a:ahLst/>
              <a:cxnLst/>
              <a:rect l="l" t="t" r="r" b="b"/>
              <a:pathLst>
                <a:path w="201295" h="201295">
                  <a:moveTo>
                    <a:pt x="201031" y="201039"/>
                  </a:moveTo>
                  <a:lnTo>
                    <a:pt x="0" y="0"/>
                  </a:lnTo>
                </a:path>
                <a:path w="201295" h="201295">
                  <a:moveTo>
                    <a:pt x="0" y="0"/>
                  </a:moveTo>
                  <a:lnTo>
                    <a:pt x="201031" y="201039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37778" y="7218493"/>
              <a:ext cx="0" cy="554355"/>
            </a:xfrm>
            <a:custGeom>
              <a:avLst/>
              <a:gdLst/>
              <a:ahLst/>
              <a:cxnLst/>
              <a:rect l="l" t="t" r="r" b="b"/>
              <a:pathLst>
                <a:path h="554354">
                  <a:moveTo>
                    <a:pt x="0" y="553906"/>
                  </a:moveTo>
                  <a:lnTo>
                    <a:pt x="0" y="0"/>
                  </a:lnTo>
                  <a:lnTo>
                    <a:pt x="0" y="553906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7114784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0" y="196302"/>
                  </a:moveTo>
                  <a:lnTo>
                    <a:pt x="196302" y="0"/>
                  </a:lnTo>
                  <a:lnTo>
                    <a:pt x="0" y="196302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1051850" y="7769052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3346"/>
                  </a:moveTo>
                  <a:lnTo>
                    <a:pt x="0" y="0"/>
                  </a:lnTo>
                  <a:lnTo>
                    <a:pt x="0" y="3346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213619" y="775311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0" y="19286"/>
                  </a:moveTo>
                  <a:lnTo>
                    <a:pt x="19285" y="0"/>
                  </a:lnTo>
                  <a:lnTo>
                    <a:pt x="0" y="19286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761010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4">
                  <a:moveTo>
                    <a:pt x="0" y="38443"/>
                  </a:moveTo>
                  <a:lnTo>
                    <a:pt x="38442" y="0"/>
                  </a:lnTo>
                  <a:lnTo>
                    <a:pt x="0" y="38443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19291" y="6914171"/>
              <a:ext cx="1050925" cy="715010"/>
            </a:xfrm>
            <a:custGeom>
              <a:avLst/>
              <a:gdLst/>
              <a:ahLst/>
              <a:cxnLst/>
              <a:rect l="l" t="t" r="r" b="b"/>
              <a:pathLst>
                <a:path w="1050925" h="715009">
                  <a:moveTo>
                    <a:pt x="34950" y="349300"/>
                  </a:moveTo>
                  <a:lnTo>
                    <a:pt x="28295" y="342658"/>
                  </a:lnTo>
                  <a:lnTo>
                    <a:pt x="20104" y="342658"/>
                  </a:lnTo>
                  <a:lnTo>
                    <a:pt x="19431" y="342633"/>
                  </a:lnTo>
                  <a:lnTo>
                    <a:pt x="18973" y="342531"/>
                  </a:lnTo>
                  <a:lnTo>
                    <a:pt x="10210" y="342531"/>
                  </a:lnTo>
                  <a:lnTo>
                    <a:pt x="3517" y="349224"/>
                  </a:lnTo>
                  <a:lnTo>
                    <a:pt x="3517" y="363347"/>
                  </a:lnTo>
                  <a:lnTo>
                    <a:pt x="6908" y="368376"/>
                  </a:lnTo>
                  <a:lnTo>
                    <a:pt x="11798" y="370814"/>
                  </a:lnTo>
                  <a:lnTo>
                    <a:pt x="14147" y="372491"/>
                  </a:lnTo>
                  <a:lnTo>
                    <a:pt x="17005" y="373507"/>
                  </a:lnTo>
                  <a:lnTo>
                    <a:pt x="27038" y="373507"/>
                  </a:lnTo>
                  <a:lnTo>
                    <a:pt x="32842" y="368579"/>
                  </a:lnTo>
                  <a:lnTo>
                    <a:pt x="34175" y="362026"/>
                  </a:lnTo>
                  <a:lnTo>
                    <a:pt x="34632" y="360591"/>
                  </a:lnTo>
                  <a:lnTo>
                    <a:pt x="34950" y="359092"/>
                  </a:lnTo>
                  <a:lnTo>
                    <a:pt x="34950" y="349300"/>
                  </a:lnTo>
                  <a:close/>
                </a:path>
                <a:path w="1050925" h="715009">
                  <a:moveTo>
                    <a:pt x="36957" y="694969"/>
                  </a:moveTo>
                  <a:lnTo>
                    <a:pt x="35509" y="687781"/>
                  </a:lnTo>
                  <a:lnTo>
                    <a:pt x="31546" y="681913"/>
                  </a:lnTo>
                  <a:lnTo>
                    <a:pt x="25666" y="677951"/>
                  </a:lnTo>
                  <a:lnTo>
                    <a:pt x="18478" y="676503"/>
                  </a:lnTo>
                  <a:lnTo>
                    <a:pt x="11290" y="677951"/>
                  </a:lnTo>
                  <a:lnTo>
                    <a:pt x="5422" y="681913"/>
                  </a:lnTo>
                  <a:lnTo>
                    <a:pt x="1460" y="687781"/>
                  </a:lnTo>
                  <a:lnTo>
                    <a:pt x="0" y="694969"/>
                  </a:lnTo>
                  <a:lnTo>
                    <a:pt x="1460" y="702157"/>
                  </a:lnTo>
                  <a:lnTo>
                    <a:pt x="5422" y="708025"/>
                  </a:lnTo>
                  <a:lnTo>
                    <a:pt x="11290" y="711987"/>
                  </a:lnTo>
                  <a:lnTo>
                    <a:pt x="18478" y="713435"/>
                  </a:lnTo>
                  <a:lnTo>
                    <a:pt x="25666" y="711987"/>
                  </a:lnTo>
                  <a:lnTo>
                    <a:pt x="31546" y="708025"/>
                  </a:lnTo>
                  <a:lnTo>
                    <a:pt x="35509" y="702157"/>
                  </a:lnTo>
                  <a:lnTo>
                    <a:pt x="36957" y="694969"/>
                  </a:lnTo>
                  <a:close/>
                </a:path>
                <a:path w="1050925" h="715009">
                  <a:moveTo>
                    <a:pt x="37719" y="11252"/>
                  </a:moveTo>
                  <a:lnTo>
                    <a:pt x="31267" y="4051"/>
                  </a:lnTo>
                  <a:lnTo>
                    <a:pt x="22872" y="2705"/>
                  </a:lnTo>
                  <a:lnTo>
                    <a:pt x="21450" y="2349"/>
                  </a:lnTo>
                  <a:lnTo>
                    <a:pt x="20002" y="2108"/>
                  </a:lnTo>
                  <a:lnTo>
                    <a:pt x="8585" y="2108"/>
                  </a:lnTo>
                  <a:lnTo>
                    <a:pt x="558" y="10134"/>
                  </a:lnTo>
                  <a:lnTo>
                    <a:pt x="558" y="29921"/>
                  </a:lnTo>
                  <a:lnTo>
                    <a:pt x="8585" y="37947"/>
                  </a:lnTo>
                  <a:lnTo>
                    <a:pt x="18478" y="37947"/>
                  </a:lnTo>
                  <a:lnTo>
                    <a:pt x="19977" y="37947"/>
                  </a:lnTo>
                  <a:lnTo>
                    <a:pt x="21424" y="37706"/>
                  </a:lnTo>
                  <a:lnTo>
                    <a:pt x="22821" y="37350"/>
                  </a:lnTo>
                  <a:lnTo>
                    <a:pt x="31242" y="36042"/>
                  </a:lnTo>
                  <a:lnTo>
                    <a:pt x="37719" y="28829"/>
                  </a:lnTo>
                  <a:lnTo>
                    <a:pt x="37719" y="11252"/>
                  </a:lnTo>
                  <a:close/>
                </a:path>
                <a:path w="1050925" h="715009">
                  <a:moveTo>
                    <a:pt x="373888" y="686714"/>
                  </a:moveTo>
                  <a:lnTo>
                    <a:pt x="365861" y="678688"/>
                  </a:lnTo>
                  <a:lnTo>
                    <a:pt x="346049" y="678688"/>
                  </a:lnTo>
                  <a:lnTo>
                    <a:pt x="338023" y="686714"/>
                  </a:lnTo>
                  <a:lnTo>
                    <a:pt x="338023" y="706513"/>
                  </a:lnTo>
                  <a:lnTo>
                    <a:pt x="346049" y="714540"/>
                  </a:lnTo>
                  <a:lnTo>
                    <a:pt x="355955" y="714540"/>
                  </a:lnTo>
                  <a:lnTo>
                    <a:pt x="365861" y="714540"/>
                  </a:lnTo>
                  <a:lnTo>
                    <a:pt x="373888" y="706513"/>
                  </a:lnTo>
                  <a:lnTo>
                    <a:pt x="373888" y="686714"/>
                  </a:lnTo>
                  <a:close/>
                </a:path>
                <a:path w="1050925" h="715009">
                  <a:moveTo>
                    <a:pt x="377634" y="20027"/>
                  </a:moveTo>
                  <a:lnTo>
                    <a:pt x="376059" y="12230"/>
                  </a:lnTo>
                  <a:lnTo>
                    <a:pt x="371767" y="5854"/>
                  </a:lnTo>
                  <a:lnTo>
                    <a:pt x="365391" y="1574"/>
                  </a:lnTo>
                  <a:lnTo>
                    <a:pt x="357593" y="0"/>
                  </a:lnTo>
                  <a:lnTo>
                    <a:pt x="354380" y="0"/>
                  </a:lnTo>
                  <a:lnTo>
                    <a:pt x="351396" y="825"/>
                  </a:lnTo>
                  <a:lnTo>
                    <a:pt x="348703" y="2159"/>
                  </a:lnTo>
                  <a:lnTo>
                    <a:pt x="341642" y="5041"/>
                  </a:lnTo>
                  <a:lnTo>
                    <a:pt x="336638" y="11950"/>
                  </a:lnTo>
                  <a:lnTo>
                    <a:pt x="336638" y="28143"/>
                  </a:lnTo>
                  <a:lnTo>
                    <a:pt x="341642" y="35052"/>
                  </a:lnTo>
                  <a:lnTo>
                    <a:pt x="348742" y="37909"/>
                  </a:lnTo>
                  <a:lnTo>
                    <a:pt x="351421" y="39243"/>
                  </a:lnTo>
                  <a:lnTo>
                    <a:pt x="354393" y="40055"/>
                  </a:lnTo>
                  <a:lnTo>
                    <a:pt x="357593" y="40055"/>
                  </a:lnTo>
                  <a:lnTo>
                    <a:pt x="365391" y="38481"/>
                  </a:lnTo>
                  <a:lnTo>
                    <a:pt x="371767" y="34188"/>
                  </a:lnTo>
                  <a:lnTo>
                    <a:pt x="376059" y="27825"/>
                  </a:lnTo>
                  <a:lnTo>
                    <a:pt x="377634" y="20027"/>
                  </a:lnTo>
                  <a:close/>
                </a:path>
                <a:path w="1050925" h="715009">
                  <a:moveTo>
                    <a:pt x="707631" y="351294"/>
                  </a:moveTo>
                  <a:lnTo>
                    <a:pt x="701281" y="344919"/>
                  </a:lnTo>
                  <a:lnTo>
                    <a:pt x="685558" y="344919"/>
                  </a:lnTo>
                  <a:lnTo>
                    <a:pt x="679208" y="351294"/>
                  </a:lnTo>
                  <a:lnTo>
                    <a:pt x="679208" y="367004"/>
                  </a:lnTo>
                  <a:lnTo>
                    <a:pt x="685558" y="373367"/>
                  </a:lnTo>
                  <a:lnTo>
                    <a:pt x="693420" y="373367"/>
                  </a:lnTo>
                  <a:lnTo>
                    <a:pt x="701281" y="373367"/>
                  </a:lnTo>
                  <a:lnTo>
                    <a:pt x="707631" y="367004"/>
                  </a:lnTo>
                  <a:lnTo>
                    <a:pt x="707631" y="351294"/>
                  </a:lnTo>
                  <a:close/>
                </a:path>
                <a:path w="1050925" h="715009">
                  <a:moveTo>
                    <a:pt x="708431" y="686689"/>
                  </a:moveTo>
                  <a:lnTo>
                    <a:pt x="701713" y="679958"/>
                  </a:lnTo>
                  <a:lnTo>
                    <a:pt x="685126" y="679958"/>
                  </a:lnTo>
                  <a:lnTo>
                    <a:pt x="678408" y="686689"/>
                  </a:lnTo>
                  <a:lnTo>
                    <a:pt x="678408" y="703275"/>
                  </a:lnTo>
                  <a:lnTo>
                    <a:pt x="685126" y="709993"/>
                  </a:lnTo>
                  <a:lnTo>
                    <a:pt x="693420" y="709993"/>
                  </a:lnTo>
                  <a:lnTo>
                    <a:pt x="701713" y="709993"/>
                  </a:lnTo>
                  <a:lnTo>
                    <a:pt x="708431" y="703275"/>
                  </a:lnTo>
                  <a:lnTo>
                    <a:pt x="708431" y="686689"/>
                  </a:lnTo>
                  <a:close/>
                </a:path>
                <a:path w="1050925" h="715009">
                  <a:moveTo>
                    <a:pt x="712965" y="10147"/>
                  </a:moveTo>
                  <a:lnTo>
                    <a:pt x="704951" y="2146"/>
                  </a:lnTo>
                  <a:lnTo>
                    <a:pt x="685177" y="2146"/>
                  </a:lnTo>
                  <a:lnTo>
                    <a:pt x="677176" y="10147"/>
                  </a:lnTo>
                  <a:lnTo>
                    <a:pt x="677176" y="29921"/>
                  </a:lnTo>
                  <a:lnTo>
                    <a:pt x="685177" y="37922"/>
                  </a:lnTo>
                  <a:lnTo>
                    <a:pt x="695071" y="37922"/>
                  </a:lnTo>
                  <a:lnTo>
                    <a:pt x="704951" y="37922"/>
                  </a:lnTo>
                  <a:lnTo>
                    <a:pt x="712965" y="29921"/>
                  </a:lnTo>
                  <a:lnTo>
                    <a:pt x="712965" y="10147"/>
                  </a:lnTo>
                  <a:close/>
                </a:path>
                <a:path w="1050925" h="715009">
                  <a:moveTo>
                    <a:pt x="1047699" y="349148"/>
                  </a:moveTo>
                  <a:lnTo>
                    <a:pt x="1040917" y="342366"/>
                  </a:lnTo>
                  <a:lnTo>
                    <a:pt x="1032548" y="342366"/>
                  </a:lnTo>
                  <a:lnTo>
                    <a:pt x="1024178" y="342366"/>
                  </a:lnTo>
                  <a:lnTo>
                    <a:pt x="1017397" y="349148"/>
                  </a:lnTo>
                  <a:lnTo>
                    <a:pt x="1017397" y="365874"/>
                  </a:lnTo>
                  <a:lnTo>
                    <a:pt x="1024178" y="372656"/>
                  </a:lnTo>
                  <a:lnTo>
                    <a:pt x="1040917" y="372656"/>
                  </a:lnTo>
                  <a:lnTo>
                    <a:pt x="1047699" y="365874"/>
                  </a:lnTo>
                  <a:lnTo>
                    <a:pt x="1047699" y="349148"/>
                  </a:lnTo>
                  <a:close/>
                </a:path>
                <a:path w="1050925" h="715009">
                  <a:moveTo>
                    <a:pt x="1050861" y="20027"/>
                  </a:moveTo>
                  <a:lnTo>
                    <a:pt x="1049426" y="12903"/>
                  </a:lnTo>
                  <a:lnTo>
                    <a:pt x="1045502" y="7073"/>
                  </a:lnTo>
                  <a:lnTo>
                    <a:pt x="1039685" y="3162"/>
                  </a:lnTo>
                  <a:lnTo>
                    <a:pt x="1032548" y="1714"/>
                  </a:lnTo>
                  <a:lnTo>
                    <a:pt x="1025423" y="3162"/>
                  </a:lnTo>
                  <a:lnTo>
                    <a:pt x="1019606" y="7073"/>
                  </a:lnTo>
                  <a:lnTo>
                    <a:pt x="1015682" y="12903"/>
                  </a:lnTo>
                  <a:lnTo>
                    <a:pt x="1014234" y="20027"/>
                  </a:lnTo>
                  <a:lnTo>
                    <a:pt x="1015682" y="27165"/>
                  </a:lnTo>
                  <a:lnTo>
                    <a:pt x="1019606" y="32981"/>
                  </a:lnTo>
                  <a:lnTo>
                    <a:pt x="1025423" y="36906"/>
                  </a:lnTo>
                  <a:lnTo>
                    <a:pt x="1032548" y="38341"/>
                  </a:lnTo>
                  <a:lnTo>
                    <a:pt x="1039685" y="36906"/>
                  </a:lnTo>
                  <a:lnTo>
                    <a:pt x="1045502" y="32981"/>
                  </a:lnTo>
                  <a:lnTo>
                    <a:pt x="1049426" y="27165"/>
                  </a:lnTo>
                  <a:lnTo>
                    <a:pt x="1050861" y="20027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graphicFrame>
        <p:nvGraphicFramePr>
          <p:cNvPr id="89" name="object 8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83020188"/>
              </p:ext>
            </p:extLst>
          </p:nvPr>
        </p:nvGraphicFramePr>
        <p:xfrm>
          <a:off x="1923424" y="1617602"/>
          <a:ext cx="11411174" cy="6224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67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9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A" sz="1800" b="1" noProof="0" dirty="0">
                          <a:solidFill>
                            <a:srgbClr val="5FA056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lang="fr-CA" sz="1800" b="1" spc="-20" noProof="0" dirty="0">
                          <a:solidFill>
                            <a:srgbClr val="5FA0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D’après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texte,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quelles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sont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quatre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actions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adopter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par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l’ingénieure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l’ingénieur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faciliter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fonctionnement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d’une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équipe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multidisciplinaire?</a:t>
                      </a:r>
                      <a:endParaRPr lang="fr-CA" sz="1800" noProof="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71BC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71BC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lang="fr-CA" sz="1800" noProof="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lang="fr-CA" sz="1800" noProof="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lang="fr-CA" sz="1800" noProof="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lang="fr-CA" sz="1800" noProof="0" dirty="0">
                        <a:latin typeface="Calibri"/>
                        <a:cs typeface="Calibri"/>
                      </a:endParaRPr>
                    </a:p>
                  </a:txBody>
                  <a:tcPr marL="0" marR="0" marT="43703" marB="0">
                    <a:lnB w="12700">
                      <a:solidFill>
                        <a:srgbClr val="5E9F5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71BC6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71BC6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7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endParaRPr lang="fr-CA" sz="1800" noProof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CA" sz="1800" b="1" noProof="0" dirty="0">
                          <a:solidFill>
                            <a:srgbClr val="5FA056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lang="fr-CA" sz="1800" b="1" spc="-10" noProof="0" dirty="0">
                          <a:solidFill>
                            <a:srgbClr val="5FA0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Résumez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une</a:t>
                      </a:r>
                      <a:r>
                        <a:rPr lang="fr-CA" sz="1800" spc="-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phrase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chacune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sections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texte.</a:t>
                      </a:r>
                      <a:endParaRPr lang="fr-CA" sz="1800" noProof="0" dirty="0">
                        <a:latin typeface="Calibri"/>
                        <a:cs typeface="Calibri"/>
                      </a:endParaRPr>
                    </a:p>
                  </a:txBody>
                  <a:tcPr marL="0" marR="0" marT="145901" marB="0">
                    <a:lnT w="12700">
                      <a:solidFill>
                        <a:srgbClr val="5E9F5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22"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Introduction</a:t>
                      </a:r>
                      <a:r>
                        <a:rPr lang="fr-CA" sz="1800" spc="-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5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lang="fr-CA" sz="1800" noProof="0" dirty="0">
                        <a:latin typeface="Calibri"/>
                        <a:cs typeface="Calibri"/>
                      </a:endParaRPr>
                    </a:p>
                  </a:txBody>
                  <a:tcPr marL="0" marR="0" marT="1210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lang="fr-CA" sz="1800" noProof="0" dirty="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B w="12700">
                      <a:solidFill>
                        <a:srgbClr val="5E9F5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1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lang="fr-CA" sz="1800" noProof="0" dirty="0">
                        <a:latin typeface="Times New Roman"/>
                        <a:cs typeface="Times New Roman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</a:pP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Intertitre</a:t>
                      </a:r>
                      <a:r>
                        <a:rPr lang="fr-CA" sz="1800" spc="-3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fr-CA" sz="1800" spc="-3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5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lang="fr-CA" sz="1800" noProof="0" dirty="0">
                        <a:latin typeface="Calibri"/>
                        <a:cs typeface="Calibri"/>
                      </a:endParaRPr>
                    </a:p>
                  </a:txBody>
                  <a:tcPr marL="0" marR="0" marT="112955" marB="0">
                    <a:lnT w="12700">
                      <a:solidFill>
                        <a:srgbClr val="5E9F5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316">
                <a:tc>
                  <a:txBody>
                    <a:bodyPr/>
                    <a:lstStyle/>
                    <a:p>
                      <a:pPr marR="32131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endParaRPr lang="fr-CA" sz="1800" noProof="0" dirty="0">
                        <a:latin typeface="Calibri"/>
                        <a:cs typeface="Calibri"/>
                      </a:endParaRPr>
                    </a:p>
                    <a:p>
                      <a:pPr marR="32131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endParaRPr lang="fr-CA" sz="1800" noProof="0" dirty="0">
                        <a:latin typeface="Calibri"/>
                        <a:cs typeface="Calibri"/>
                      </a:endParaRPr>
                    </a:p>
                  </a:txBody>
                  <a:tcPr marL="0" marR="0" marT="109594" marB="0">
                    <a:lnB w="12700">
                      <a:solidFill>
                        <a:srgbClr val="5E9F5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1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lang="fr-CA" sz="1800" noProof="0" dirty="0">
                        <a:latin typeface="Times New Roman"/>
                        <a:cs typeface="Times New Roman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</a:pP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Intertitre</a:t>
                      </a:r>
                      <a:r>
                        <a:rPr lang="fr-CA" sz="1800" spc="-3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fr-CA" sz="1800" spc="-3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5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lang="fr-CA" sz="1800" noProof="0" dirty="0">
                        <a:latin typeface="Calibri"/>
                        <a:cs typeface="Calibri"/>
                      </a:endParaRPr>
                    </a:p>
                  </a:txBody>
                  <a:tcPr marL="0" marR="0" marT="112955" marB="0">
                    <a:lnT w="12700">
                      <a:solidFill>
                        <a:srgbClr val="5E9F5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507">
                <a:tc>
                  <a:txBody>
                    <a:bodyPr/>
                    <a:lstStyle/>
                    <a:p>
                      <a:pPr marR="42862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endParaRPr lang="fr-CA" sz="1800" noProof="0" dirty="0">
                        <a:latin typeface="Calibri"/>
                        <a:cs typeface="Calibri"/>
                      </a:endParaRPr>
                    </a:p>
                    <a:p>
                      <a:pPr marR="42862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endParaRPr lang="fr-CA" sz="1800" noProof="0" dirty="0">
                        <a:latin typeface="Calibri"/>
                        <a:cs typeface="Calibri"/>
                      </a:endParaRPr>
                    </a:p>
                  </a:txBody>
                  <a:tcPr marL="0" marR="0" marT="109594" marB="0">
                    <a:lnB w="12700">
                      <a:solidFill>
                        <a:srgbClr val="5E9F5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1" name="object 91"/>
          <p:cNvSpPr/>
          <p:nvPr>
            <p:custDataLst>
              <p:tags r:id="rId6"/>
            </p:custDataLst>
          </p:nvPr>
        </p:nvSpPr>
        <p:spPr>
          <a:xfrm>
            <a:off x="14471295" y="1826854"/>
            <a:ext cx="39669" cy="39669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27" y="0"/>
                </a:moveTo>
                <a:lnTo>
                  <a:pt x="11256" y="1448"/>
                </a:lnTo>
                <a:lnTo>
                  <a:pt x="5399" y="5399"/>
                </a:lnTo>
                <a:lnTo>
                  <a:pt x="1448" y="11256"/>
                </a:lnTo>
                <a:lnTo>
                  <a:pt x="0" y="18427"/>
                </a:lnTo>
                <a:lnTo>
                  <a:pt x="1448" y="25605"/>
                </a:lnTo>
                <a:lnTo>
                  <a:pt x="5399" y="31467"/>
                </a:lnTo>
                <a:lnTo>
                  <a:pt x="11256" y="35419"/>
                </a:lnTo>
                <a:lnTo>
                  <a:pt x="18427" y="36868"/>
                </a:lnTo>
                <a:lnTo>
                  <a:pt x="25598" y="35419"/>
                </a:lnTo>
                <a:lnTo>
                  <a:pt x="31456" y="31467"/>
                </a:lnTo>
                <a:lnTo>
                  <a:pt x="35406" y="25605"/>
                </a:lnTo>
                <a:lnTo>
                  <a:pt x="36855" y="18427"/>
                </a:lnTo>
                <a:lnTo>
                  <a:pt x="35406" y="11256"/>
                </a:lnTo>
                <a:lnTo>
                  <a:pt x="31456" y="5399"/>
                </a:lnTo>
                <a:lnTo>
                  <a:pt x="25598" y="1448"/>
                </a:lnTo>
                <a:lnTo>
                  <a:pt x="18427" y="0"/>
                </a:lnTo>
                <a:close/>
              </a:path>
            </a:pathLst>
          </a:custGeom>
          <a:solidFill>
            <a:srgbClr val="71BC68">
              <a:alpha val="17999"/>
            </a:srgbClr>
          </a:solidFill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2" name="object 92"/>
          <p:cNvSpPr/>
          <p:nvPr>
            <p:custDataLst>
              <p:tags r:id="rId7"/>
            </p:custDataLst>
          </p:nvPr>
        </p:nvSpPr>
        <p:spPr>
          <a:xfrm>
            <a:off x="14116105" y="1828994"/>
            <a:ext cx="34962" cy="34962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25463" y="0"/>
                </a:moveTo>
                <a:lnTo>
                  <a:pt x="16408" y="0"/>
                </a:lnTo>
                <a:lnTo>
                  <a:pt x="7353" y="0"/>
                </a:lnTo>
                <a:lnTo>
                  <a:pt x="0" y="7353"/>
                </a:lnTo>
                <a:lnTo>
                  <a:pt x="0" y="25463"/>
                </a:lnTo>
                <a:lnTo>
                  <a:pt x="7353" y="32829"/>
                </a:lnTo>
                <a:lnTo>
                  <a:pt x="25463" y="32829"/>
                </a:lnTo>
                <a:lnTo>
                  <a:pt x="32816" y="25463"/>
                </a:lnTo>
                <a:lnTo>
                  <a:pt x="32816" y="7353"/>
                </a:lnTo>
                <a:lnTo>
                  <a:pt x="25463" y="0"/>
                </a:lnTo>
                <a:close/>
              </a:path>
            </a:pathLst>
          </a:custGeom>
          <a:solidFill>
            <a:srgbClr val="71BC68">
              <a:alpha val="17999"/>
            </a:srgbClr>
          </a:solidFill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3" name="object 93"/>
          <p:cNvSpPr/>
          <p:nvPr>
            <p:custDataLst>
              <p:tags r:id="rId8"/>
            </p:custDataLst>
          </p:nvPr>
        </p:nvSpPr>
        <p:spPr>
          <a:xfrm>
            <a:off x="13761494" y="1831710"/>
            <a:ext cx="29584" cy="29584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488" y="0"/>
                </a:moveTo>
                <a:lnTo>
                  <a:pt x="13843" y="0"/>
                </a:lnTo>
                <a:lnTo>
                  <a:pt x="6197" y="0"/>
                </a:lnTo>
                <a:lnTo>
                  <a:pt x="0" y="6197"/>
                </a:lnTo>
                <a:lnTo>
                  <a:pt x="0" y="21501"/>
                </a:lnTo>
                <a:lnTo>
                  <a:pt x="6197" y="27698"/>
                </a:lnTo>
                <a:lnTo>
                  <a:pt x="21488" y="27698"/>
                </a:lnTo>
                <a:lnTo>
                  <a:pt x="27686" y="21501"/>
                </a:lnTo>
                <a:lnTo>
                  <a:pt x="27686" y="6197"/>
                </a:lnTo>
                <a:lnTo>
                  <a:pt x="21488" y="0"/>
                </a:lnTo>
                <a:close/>
              </a:path>
            </a:pathLst>
          </a:custGeom>
          <a:solidFill>
            <a:srgbClr val="71BC68">
              <a:alpha val="17999"/>
            </a:srgbClr>
          </a:solidFill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grpSp>
        <p:nvGrpSpPr>
          <p:cNvPr id="94" name="object 94"/>
          <p:cNvGrpSpPr/>
          <p:nvPr>
            <p:custDataLst>
              <p:tags r:id="rId9"/>
            </p:custDataLst>
          </p:nvPr>
        </p:nvGrpSpPr>
        <p:grpSpPr>
          <a:xfrm>
            <a:off x="14437743" y="2778987"/>
            <a:ext cx="192965" cy="192965"/>
            <a:chOff x="9881334" y="2617449"/>
            <a:chExt cx="182245" cy="182245"/>
          </a:xfrm>
        </p:grpSpPr>
        <p:sp>
          <p:nvSpPr>
            <p:cNvPr id="95" name="object 95"/>
            <p:cNvSpPr/>
            <p:nvPr/>
          </p:nvSpPr>
          <p:spPr>
            <a:xfrm>
              <a:off x="9886014" y="2622129"/>
              <a:ext cx="172720" cy="172720"/>
            </a:xfrm>
            <a:custGeom>
              <a:avLst/>
              <a:gdLst/>
              <a:ahLst/>
              <a:cxnLst/>
              <a:rect l="l" t="t" r="r" b="b"/>
              <a:pathLst>
                <a:path w="172720" h="172719">
                  <a:moveTo>
                    <a:pt x="172385" y="0"/>
                  </a:moveTo>
                  <a:lnTo>
                    <a:pt x="0" y="172370"/>
                  </a:lnTo>
                  <a:lnTo>
                    <a:pt x="172385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6" name="object 96"/>
            <p:cNvSpPr/>
            <p:nvPr/>
          </p:nvSpPr>
          <p:spPr>
            <a:xfrm>
              <a:off x="9910671" y="273158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19126" y="0"/>
                  </a:moveTo>
                  <a:lnTo>
                    <a:pt x="11680" y="1502"/>
                  </a:lnTo>
                  <a:lnTo>
                    <a:pt x="5600" y="5600"/>
                  </a:lnTo>
                  <a:lnTo>
                    <a:pt x="1502" y="11680"/>
                  </a:lnTo>
                  <a:lnTo>
                    <a:pt x="0" y="19126"/>
                  </a:lnTo>
                  <a:lnTo>
                    <a:pt x="1502" y="26581"/>
                  </a:lnTo>
                  <a:lnTo>
                    <a:pt x="5600" y="32669"/>
                  </a:lnTo>
                  <a:lnTo>
                    <a:pt x="11680" y="36773"/>
                  </a:lnTo>
                  <a:lnTo>
                    <a:pt x="19126" y="38277"/>
                  </a:lnTo>
                  <a:lnTo>
                    <a:pt x="26572" y="36773"/>
                  </a:lnTo>
                  <a:lnTo>
                    <a:pt x="32651" y="32669"/>
                  </a:lnTo>
                  <a:lnTo>
                    <a:pt x="36749" y="26581"/>
                  </a:lnTo>
                  <a:lnTo>
                    <a:pt x="38252" y="19126"/>
                  </a:lnTo>
                  <a:lnTo>
                    <a:pt x="36749" y="11680"/>
                  </a:lnTo>
                  <a:lnTo>
                    <a:pt x="32651" y="5600"/>
                  </a:lnTo>
                  <a:lnTo>
                    <a:pt x="26572" y="1502"/>
                  </a:lnTo>
                  <a:lnTo>
                    <a:pt x="19126" y="0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F40CB342-18A2-D2A2-9EBC-5C7B9E36B62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814390" y="1928284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325"/>
              </a:spcBef>
            </a:pPr>
            <a:endParaRPr lang="fr-CA" sz="1800" noProof="0" dirty="0">
              <a:latin typeface="Times New Roman"/>
              <a:cs typeface="Times New Roman"/>
            </a:endParaRPr>
          </a:p>
          <a:p>
            <a:pPr marL="370840" marR="383984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Faire</a:t>
            </a:r>
            <a:r>
              <a:rPr lang="fr-CA" sz="1800" i="1" spc="-3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connaissance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avec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les</a:t>
            </a:r>
            <a:r>
              <a:rPr lang="fr-CA" sz="1800" i="1" spc="-3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nouvelles</a:t>
            </a:r>
            <a:r>
              <a:rPr lang="fr-CA" sz="1800" i="1" spc="-3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et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nouveaux</a:t>
            </a:r>
            <a:r>
              <a:rPr lang="fr-CA" sz="1800" i="1" spc="-3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collègues. </a:t>
            </a:r>
          </a:p>
          <a:p>
            <a:pPr marL="370840" marR="383984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S’interroger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sur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les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priorités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des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autres.</a:t>
            </a:r>
            <a:endParaRPr lang="fr-CA" sz="1800" noProof="0" dirty="0">
              <a:latin typeface="Calibri"/>
              <a:cs typeface="Calibri"/>
            </a:endParaRPr>
          </a:p>
          <a:p>
            <a:pPr marL="37084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Mettre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en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place</a:t>
            </a:r>
            <a:r>
              <a:rPr lang="fr-CA" sz="1800" i="1" spc="-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une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bonne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communication.</a:t>
            </a:r>
            <a:endParaRPr lang="fr-CA" sz="1800" noProof="0" dirty="0">
              <a:latin typeface="Calibri"/>
              <a:cs typeface="Calibri"/>
            </a:endParaRPr>
          </a:p>
          <a:p>
            <a:pPr marL="37084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Être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prête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ou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prêt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à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affronter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les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collègues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et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les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situations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difficiles.</a:t>
            </a:r>
            <a:endParaRPr lang="fr-CA" sz="1800" noProof="0" dirty="0">
              <a:latin typeface="Calibri"/>
              <a:cs typeface="Calibri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03B65A1-062B-B1C5-1D5A-FDA7B1C5EF2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923424" y="4597117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Définir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le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concept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d’équipe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multidisciplinaire.</a:t>
            </a:r>
            <a:endParaRPr lang="fr-CA" sz="1800" noProof="0" dirty="0">
              <a:latin typeface="Calibri"/>
              <a:cs typeface="Calibri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4D525B7-358B-398D-AFB2-56988F2336B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23424" y="571954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21310">
              <a:lnSpc>
                <a:spcPct val="100000"/>
              </a:lnSpc>
              <a:spcBef>
                <a:spcPts val="815"/>
              </a:spcBef>
            </a:pP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Pour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travailler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efficacement,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il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faut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faire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connaissance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avec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votre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équipe,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en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effectuant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des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sorties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avec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vos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nouvelles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et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nouveaux</a:t>
            </a:r>
            <a:r>
              <a:rPr lang="fr-CA" sz="1800" i="1" spc="-3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collègues,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et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en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priorisant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la</a:t>
            </a:r>
            <a:r>
              <a:rPr lang="fr-CA" sz="1800" i="1" spc="-3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discussion.</a:t>
            </a:r>
            <a:endParaRPr lang="fr-CA" sz="1800" noProof="0" dirty="0">
              <a:latin typeface="Calibri"/>
              <a:cs typeface="Calibri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2D36BD7-0482-DD87-5B88-0A11009E82F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23424" y="7118972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28625">
              <a:lnSpc>
                <a:spcPct val="100000"/>
              </a:lnSpc>
              <a:spcBef>
                <a:spcPts val="815"/>
              </a:spcBef>
            </a:pP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Comme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vous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faites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partie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d’une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équipe,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il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est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important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de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vous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intéresser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également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aux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priorités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des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autres,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tout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en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gardant</a:t>
            </a:r>
            <a:r>
              <a:rPr lang="fr-CA" sz="1800" i="1" spc="-3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vos</a:t>
            </a:r>
            <a:r>
              <a:rPr lang="fr-CA" sz="1800" i="1" spc="-3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objectifs.</a:t>
            </a:r>
            <a:endParaRPr lang="fr-CA" sz="1800" noProof="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1"/>
            </p:custDataLst>
          </p:nvPr>
        </p:nvGrpSpPr>
        <p:grpSpPr>
          <a:xfrm>
            <a:off x="11499233" y="70298"/>
            <a:ext cx="3140456" cy="2715724"/>
            <a:chOff x="7093036" y="0"/>
            <a:chExt cx="2965986" cy="2564850"/>
          </a:xfrm>
        </p:grpSpPr>
        <p:sp>
          <p:nvSpPr>
            <p:cNvPr id="3" name="object 3"/>
            <p:cNvSpPr/>
            <p:nvPr/>
          </p:nvSpPr>
          <p:spPr>
            <a:xfrm>
              <a:off x="7906590" y="0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306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9358769" y="50910"/>
              <a:ext cx="699770" cy="0"/>
            </a:xfrm>
            <a:custGeom>
              <a:avLst/>
              <a:gdLst/>
              <a:ahLst/>
              <a:cxnLst/>
              <a:rect l="l" t="t" r="r" b="b"/>
              <a:pathLst>
                <a:path w="699770">
                  <a:moveTo>
                    <a:pt x="699630" y="0"/>
                  </a:moveTo>
                  <a:lnTo>
                    <a:pt x="0" y="0"/>
                  </a:lnTo>
                  <a:lnTo>
                    <a:pt x="69963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8530632" y="0"/>
              <a:ext cx="386715" cy="386715"/>
            </a:xfrm>
            <a:custGeom>
              <a:avLst/>
              <a:gdLst/>
              <a:ahLst/>
              <a:cxnLst/>
              <a:rect l="l" t="t" r="r" b="b"/>
              <a:pathLst>
                <a:path w="386715" h="386715">
                  <a:moveTo>
                    <a:pt x="0" y="0"/>
                  </a:moveTo>
                  <a:lnTo>
                    <a:pt x="386703" y="386708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8581540" y="0"/>
              <a:ext cx="0" cy="539115"/>
            </a:xfrm>
            <a:custGeom>
              <a:avLst/>
              <a:gdLst/>
              <a:ahLst/>
              <a:cxnLst/>
              <a:rect l="l" t="t" r="r" b="b"/>
              <a:pathLst>
                <a:path h="539115">
                  <a:moveTo>
                    <a:pt x="0" y="0"/>
                  </a:moveTo>
                  <a:lnTo>
                    <a:pt x="0" y="538518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9629066" y="259788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429333" y="0"/>
                  </a:moveTo>
                  <a:lnTo>
                    <a:pt x="0" y="429304"/>
                  </a:lnTo>
                  <a:lnTo>
                    <a:pt x="429333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9931449" y="0"/>
              <a:ext cx="0" cy="827405"/>
            </a:xfrm>
            <a:custGeom>
              <a:avLst/>
              <a:gdLst/>
              <a:ahLst/>
              <a:cxnLst/>
              <a:rect l="l" t="t" r="r" b="b"/>
              <a:pathLst>
                <a:path h="827405">
                  <a:moveTo>
                    <a:pt x="0" y="0"/>
                  </a:moveTo>
                  <a:lnTo>
                    <a:pt x="0" y="827341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8242428" y="0"/>
              <a:ext cx="0" cy="568960"/>
            </a:xfrm>
            <a:custGeom>
              <a:avLst/>
              <a:gdLst/>
              <a:ahLst/>
              <a:cxnLst/>
              <a:rect l="l" t="t" r="r" b="b"/>
              <a:pathLst>
                <a:path h="568960">
                  <a:moveTo>
                    <a:pt x="0" y="0"/>
                  </a:moveTo>
                  <a:lnTo>
                    <a:pt x="0" y="568655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753299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540042" y="0"/>
                  </a:moveTo>
                  <a:lnTo>
                    <a:pt x="0" y="540010"/>
                  </a:lnTo>
                  <a:lnTo>
                    <a:pt x="540042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776256" y="386746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>
                  <a:moveTo>
                    <a:pt x="282143" y="0"/>
                  </a:moveTo>
                  <a:lnTo>
                    <a:pt x="0" y="0"/>
                  </a:lnTo>
                  <a:lnTo>
                    <a:pt x="282143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025662" y="157548"/>
              <a:ext cx="797560" cy="797560"/>
            </a:xfrm>
            <a:custGeom>
              <a:avLst/>
              <a:gdLst/>
              <a:ahLst/>
              <a:cxnLst/>
              <a:rect l="l" t="t" r="r" b="b"/>
              <a:pathLst>
                <a:path w="797559" h="797560">
                  <a:moveTo>
                    <a:pt x="0" y="0"/>
                  </a:moveTo>
                  <a:lnTo>
                    <a:pt x="797496" y="797521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749766" y="386746"/>
              <a:ext cx="1308735" cy="0"/>
            </a:xfrm>
            <a:custGeom>
              <a:avLst/>
              <a:gdLst/>
              <a:ahLst/>
              <a:cxnLst/>
              <a:rect l="l" t="t" r="r" b="b"/>
              <a:pathLst>
                <a:path w="1308734">
                  <a:moveTo>
                    <a:pt x="1308633" y="0"/>
                  </a:moveTo>
                  <a:lnTo>
                    <a:pt x="0" y="0"/>
                  </a:lnTo>
                  <a:lnTo>
                    <a:pt x="1308633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147619" y="386741"/>
              <a:ext cx="528955" cy="0"/>
            </a:xfrm>
            <a:custGeom>
              <a:avLst/>
              <a:gdLst/>
              <a:ahLst/>
              <a:cxnLst/>
              <a:rect l="l" t="t" r="r" b="b"/>
              <a:pathLst>
                <a:path w="528954">
                  <a:moveTo>
                    <a:pt x="528726" y="0"/>
                  </a:moveTo>
                  <a:lnTo>
                    <a:pt x="0" y="0"/>
                  </a:lnTo>
                  <a:lnTo>
                    <a:pt x="528726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581540" y="180855"/>
              <a:ext cx="0" cy="751205"/>
            </a:xfrm>
            <a:custGeom>
              <a:avLst/>
              <a:gdLst/>
              <a:ahLst/>
              <a:cxnLst/>
              <a:rect l="l" t="t" r="r" b="b"/>
              <a:pathLst>
                <a:path h="751205">
                  <a:moveTo>
                    <a:pt x="0" y="750912"/>
                  </a:moveTo>
                  <a:lnTo>
                    <a:pt x="0" y="0"/>
                  </a:lnTo>
                  <a:lnTo>
                    <a:pt x="0" y="750912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308688" y="127981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0" y="856653"/>
                  </a:moveTo>
                  <a:lnTo>
                    <a:pt x="856691" y="0"/>
                  </a:lnTo>
                  <a:lnTo>
                    <a:pt x="0" y="856653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3633" y="386750"/>
              <a:ext cx="1207135" cy="0"/>
            </a:xfrm>
            <a:custGeom>
              <a:avLst/>
              <a:gdLst/>
              <a:ahLst/>
              <a:cxnLst/>
              <a:rect l="l" t="t" r="r" b="b"/>
              <a:pathLst>
                <a:path w="1207134">
                  <a:moveTo>
                    <a:pt x="1206804" y="0"/>
                  </a:moveTo>
                  <a:lnTo>
                    <a:pt x="0" y="0"/>
                  </a:lnTo>
                  <a:lnTo>
                    <a:pt x="1206804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217926" y="1063339"/>
              <a:ext cx="840740" cy="0"/>
            </a:xfrm>
            <a:custGeom>
              <a:avLst/>
              <a:gdLst/>
              <a:ahLst/>
              <a:cxnLst/>
              <a:rect l="l" t="t" r="r" b="b"/>
              <a:pathLst>
                <a:path w="840740">
                  <a:moveTo>
                    <a:pt x="840473" y="0"/>
                  </a:moveTo>
                  <a:lnTo>
                    <a:pt x="0" y="0"/>
                  </a:lnTo>
                  <a:lnTo>
                    <a:pt x="840473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592342" y="473076"/>
              <a:ext cx="0" cy="842010"/>
            </a:xfrm>
            <a:custGeom>
              <a:avLst/>
              <a:gdLst/>
              <a:ahLst/>
              <a:cxnLst/>
              <a:rect l="l" t="t" r="r" b="b"/>
              <a:pathLst>
                <a:path h="842010">
                  <a:moveTo>
                    <a:pt x="0" y="0"/>
                  </a:moveTo>
                  <a:lnTo>
                    <a:pt x="0" y="841387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254865" y="652039"/>
              <a:ext cx="0" cy="483870"/>
            </a:xfrm>
            <a:custGeom>
              <a:avLst/>
              <a:gdLst/>
              <a:ahLst/>
              <a:cxnLst/>
              <a:rect l="l" t="t" r="r" b="b"/>
              <a:pathLst>
                <a:path h="483869">
                  <a:moveTo>
                    <a:pt x="0" y="0"/>
                  </a:moveTo>
                  <a:lnTo>
                    <a:pt x="0" y="483489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071437" y="724226"/>
              <a:ext cx="706120" cy="0"/>
            </a:xfrm>
            <a:custGeom>
              <a:avLst/>
              <a:gdLst/>
              <a:ahLst/>
              <a:cxnLst/>
              <a:rect l="l" t="t" r="r" b="b"/>
              <a:pathLst>
                <a:path w="706120">
                  <a:moveTo>
                    <a:pt x="705954" y="0"/>
                  </a:moveTo>
                  <a:lnTo>
                    <a:pt x="0" y="0"/>
                  </a:lnTo>
                  <a:lnTo>
                    <a:pt x="705954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093036" y="249742"/>
              <a:ext cx="1288415" cy="1288415"/>
            </a:xfrm>
            <a:custGeom>
              <a:avLst/>
              <a:gdLst/>
              <a:ahLst/>
              <a:cxnLst/>
              <a:rect l="l" t="t" r="r" b="b"/>
              <a:pathLst>
                <a:path w="1288415" h="1288415">
                  <a:moveTo>
                    <a:pt x="0" y="0"/>
                  </a:moveTo>
                  <a:lnTo>
                    <a:pt x="1287995" y="1288059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906590" y="607670"/>
              <a:ext cx="0" cy="572770"/>
            </a:xfrm>
            <a:custGeom>
              <a:avLst/>
              <a:gdLst/>
              <a:ahLst/>
              <a:cxnLst/>
              <a:rect l="l" t="t" r="r" b="b"/>
              <a:pathLst>
                <a:path h="572769">
                  <a:moveTo>
                    <a:pt x="0" y="572211"/>
                  </a:moveTo>
                  <a:lnTo>
                    <a:pt x="0" y="0"/>
                  </a:lnTo>
                  <a:lnTo>
                    <a:pt x="0" y="57221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9294081" y="934760"/>
              <a:ext cx="764540" cy="764540"/>
            </a:xfrm>
            <a:custGeom>
              <a:avLst/>
              <a:gdLst/>
              <a:ahLst/>
              <a:cxnLst/>
              <a:rect l="l" t="t" r="r" b="b"/>
              <a:pathLst>
                <a:path w="764540" h="764539">
                  <a:moveTo>
                    <a:pt x="764319" y="0"/>
                  </a:moveTo>
                  <a:lnTo>
                    <a:pt x="0" y="764298"/>
                  </a:lnTo>
                  <a:lnTo>
                    <a:pt x="764319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757729" y="564546"/>
              <a:ext cx="1301115" cy="1301115"/>
            </a:xfrm>
            <a:custGeom>
              <a:avLst/>
              <a:gdLst/>
              <a:ahLst/>
              <a:cxnLst/>
              <a:rect l="l" t="t" r="r" b="b"/>
              <a:pathLst>
                <a:path w="1301115" h="1301114">
                  <a:moveTo>
                    <a:pt x="1300670" y="1300695"/>
                  </a:moveTo>
                  <a:lnTo>
                    <a:pt x="0" y="0"/>
                  </a:lnTo>
                  <a:lnTo>
                    <a:pt x="1300670" y="1300695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475476" y="1400790"/>
              <a:ext cx="1223010" cy="635"/>
            </a:xfrm>
            <a:custGeom>
              <a:avLst/>
              <a:gdLst/>
              <a:ahLst/>
              <a:cxnLst/>
              <a:rect l="l" t="t" r="r" b="b"/>
              <a:pathLst>
                <a:path w="1223009" h="634">
                  <a:moveTo>
                    <a:pt x="0" y="0"/>
                  </a:moveTo>
                  <a:lnTo>
                    <a:pt x="1222933" y="25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501180" y="982952"/>
              <a:ext cx="496570" cy="497205"/>
            </a:xfrm>
            <a:custGeom>
              <a:avLst/>
              <a:gdLst/>
              <a:ahLst/>
              <a:cxnLst/>
              <a:rect l="l" t="t" r="r" b="b"/>
              <a:pathLst>
                <a:path w="496570" h="497205">
                  <a:moveTo>
                    <a:pt x="496557" y="496608"/>
                  </a:moveTo>
                  <a:lnTo>
                    <a:pt x="0" y="0"/>
                  </a:lnTo>
                  <a:lnTo>
                    <a:pt x="496557" y="496608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536187" y="1400827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>
                  <a:moveTo>
                    <a:pt x="0" y="0"/>
                  </a:moveTo>
                  <a:lnTo>
                    <a:pt x="426542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770328" y="1738272"/>
              <a:ext cx="1288415" cy="0"/>
            </a:xfrm>
            <a:custGeom>
              <a:avLst/>
              <a:gdLst/>
              <a:ahLst/>
              <a:cxnLst/>
              <a:rect l="l" t="t" r="r" b="b"/>
              <a:pathLst>
                <a:path w="1288415">
                  <a:moveTo>
                    <a:pt x="1288071" y="0"/>
                  </a:moveTo>
                  <a:lnTo>
                    <a:pt x="0" y="0"/>
                  </a:lnTo>
                  <a:lnTo>
                    <a:pt x="1288071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9254865" y="1176467"/>
              <a:ext cx="0" cy="784860"/>
            </a:xfrm>
            <a:custGeom>
              <a:avLst/>
              <a:gdLst/>
              <a:ahLst/>
              <a:cxnLst/>
              <a:rect l="l" t="t" r="r" b="b"/>
              <a:pathLst>
                <a:path h="784860">
                  <a:moveTo>
                    <a:pt x="0" y="0"/>
                  </a:moveTo>
                  <a:lnTo>
                    <a:pt x="0" y="784517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669074" y="1150905"/>
              <a:ext cx="836294" cy="835660"/>
            </a:xfrm>
            <a:custGeom>
              <a:avLst/>
              <a:gdLst/>
              <a:ahLst/>
              <a:cxnLst/>
              <a:rect l="l" t="t" r="r" b="b"/>
              <a:pathLst>
                <a:path w="836295" h="835660">
                  <a:moveTo>
                    <a:pt x="0" y="835634"/>
                  </a:moveTo>
                  <a:lnTo>
                    <a:pt x="835736" y="0"/>
                  </a:lnTo>
                  <a:lnTo>
                    <a:pt x="0" y="835634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917382" y="929247"/>
              <a:ext cx="0" cy="1279525"/>
            </a:xfrm>
            <a:custGeom>
              <a:avLst/>
              <a:gdLst/>
              <a:ahLst/>
              <a:cxnLst/>
              <a:rect l="l" t="t" r="r" b="b"/>
              <a:pathLst>
                <a:path h="1279525">
                  <a:moveTo>
                    <a:pt x="0" y="0"/>
                  </a:moveTo>
                  <a:lnTo>
                    <a:pt x="0" y="1278953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763984" y="1399185"/>
              <a:ext cx="646430" cy="0"/>
            </a:xfrm>
            <a:custGeom>
              <a:avLst/>
              <a:gdLst/>
              <a:ahLst/>
              <a:cxnLst/>
              <a:rect l="l" t="t" r="r" b="b"/>
              <a:pathLst>
                <a:path w="646429">
                  <a:moveTo>
                    <a:pt x="645922" y="0"/>
                  </a:moveTo>
                  <a:lnTo>
                    <a:pt x="0" y="0"/>
                  </a:lnTo>
                  <a:lnTo>
                    <a:pt x="645922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9766922" y="2075769"/>
              <a:ext cx="292100" cy="0"/>
            </a:xfrm>
            <a:custGeom>
              <a:avLst/>
              <a:gdLst/>
              <a:ahLst/>
              <a:cxnLst/>
              <a:rect l="l" t="t" r="r" b="b"/>
              <a:pathLst>
                <a:path w="292100">
                  <a:moveTo>
                    <a:pt x="291477" y="0"/>
                  </a:moveTo>
                  <a:lnTo>
                    <a:pt x="0" y="0"/>
                  </a:lnTo>
                  <a:lnTo>
                    <a:pt x="291477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9032355" y="1514148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784110" y="0"/>
                  </a:moveTo>
                  <a:lnTo>
                    <a:pt x="0" y="784110"/>
                  </a:lnTo>
                  <a:lnTo>
                    <a:pt x="78411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9593973" y="1639937"/>
              <a:ext cx="0" cy="532765"/>
            </a:xfrm>
            <a:custGeom>
              <a:avLst/>
              <a:gdLst/>
              <a:ahLst/>
              <a:cxnLst/>
              <a:rect l="l" t="t" r="r" b="b"/>
              <a:pathLst>
                <a:path h="532764">
                  <a:moveTo>
                    <a:pt x="0" y="532536"/>
                  </a:moveTo>
                  <a:lnTo>
                    <a:pt x="0" y="0"/>
                  </a:lnTo>
                  <a:lnTo>
                    <a:pt x="0" y="532536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428605" y="1247860"/>
              <a:ext cx="1316990" cy="1316990"/>
            </a:xfrm>
            <a:custGeom>
              <a:avLst/>
              <a:gdLst/>
              <a:ahLst/>
              <a:cxnLst/>
              <a:rect l="l" t="t" r="r" b="b"/>
              <a:pathLst>
                <a:path w="1316990" h="1316989">
                  <a:moveTo>
                    <a:pt x="1316672" y="0"/>
                  </a:moveTo>
                  <a:lnTo>
                    <a:pt x="0" y="1316685"/>
                  </a:lnTo>
                  <a:lnTo>
                    <a:pt x="1316672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9256498" y="1353798"/>
              <a:ext cx="0" cy="1104900"/>
            </a:xfrm>
            <a:custGeom>
              <a:avLst/>
              <a:gdLst/>
              <a:ahLst/>
              <a:cxnLst/>
              <a:rect l="l" t="t" r="r" b="b"/>
              <a:pathLst>
                <a:path h="1104900">
                  <a:moveTo>
                    <a:pt x="0" y="1104811"/>
                  </a:moveTo>
                  <a:lnTo>
                    <a:pt x="0" y="0"/>
                  </a:lnTo>
                  <a:lnTo>
                    <a:pt x="0" y="1104811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806973" y="2413238"/>
              <a:ext cx="1235075" cy="0"/>
            </a:xfrm>
            <a:custGeom>
              <a:avLst/>
              <a:gdLst/>
              <a:ahLst/>
              <a:cxnLst/>
              <a:rect l="l" t="t" r="r" b="b"/>
              <a:pathLst>
                <a:path w="1235075">
                  <a:moveTo>
                    <a:pt x="0" y="0"/>
                  </a:moveTo>
                  <a:lnTo>
                    <a:pt x="1234897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9254855" y="2031653"/>
              <a:ext cx="0" cy="424180"/>
            </a:xfrm>
            <a:custGeom>
              <a:avLst/>
              <a:gdLst/>
              <a:ahLst/>
              <a:cxnLst/>
              <a:rect l="l" t="t" r="r" b="b"/>
              <a:pathLst>
                <a:path h="424180">
                  <a:moveTo>
                    <a:pt x="0" y="0"/>
                  </a:moveTo>
                  <a:lnTo>
                    <a:pt x="0" y="424053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778209" y="1934958"/>
              <a:ext cx="617855" cy="617855"/>
            </a:xfrm>
            <a:custGeom>
              <a:avLst/>
              <a:gdLst/>
              <a:ahLst/>
              <a:cxnLst/>
              <a:rect l="l" t="t" r="r" b="b"/>
              <a:pathLst>
                <a:path w="617854" h="617855">
                  <a:moveTo>
                    <a:pt x="0" y="0"/>
                  </a:moveTo>
                  <a:lnTo>
                    <a:pt x="617461" y="617448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662913" y="2074125"/>
              <a:ext cx="848360" cy="0"/>
            </a:xfrm>
            <a:custGeom>
              <a:avLst/>
              <a:gdLst/>
              <a:ahLst/>
              <a:cxnLst/>
              <a:rect l="l" t="t" r="r" b="b"/>
              <a:pathLst>
                <a:path w="848359">
                  <a:moveTo>
                    <a:pt x="848055" y="0"/>
                  </a:moveTo>
                  <a:lnTo>
                    <a:pt x="0" y="0"/>
                  </a:lnTo>
                  <a:lnTo>
                    <a:pt x="848055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9256498" y="2024393"/>
              <a:ext cx="0" cy="438784"/>
            </a:xfrm>
            <a:custGeom>
              <a:avLst/>
              <a:gdLst/>
              <a:ahLst/>
              <a:cxnLst/>
              <a:rect l="l" t="t" r="r" b="b"/>
              <a:pathLst>
                <a:path h="438785">
                  <a:moveTo>
                    <a:pt x="0" y="438581"/>
                  </a:moveTo>
                  <a:lnTo>
                    <a:pt x="0" y="0"/>
                  </a:lnTo>
                  <a:lnTo>
                    <a:pt x="0" y="43858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985747" y="2130046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652" y="72655"/>
                  </a:moveTo>
                  <a:lnTo>
                    <a:pt x="0" y="0"/>
                  </a:lnTo>
                  <a:lnTo>
                    <a:pt x="72652" y="72655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7549883" y="31051"/>
              <a:ext cx="2402840" cy="2065020"/>
            </a:xfrm>
            <a:custGeom>
              <a:avLst/>
              <a:gdLst/>
              <a:ahLst/>
              <a:cxnLst/>
              <a:rect l="l" t="t" r="r" b="b"/>
              <a:pathLst>
                <a:path w="2402840" h="2065020">
                  <a:moveTo>
                    <a:pt x="35179" y="683450"/>
                  </a:moveTo>
                  <a:lnTo>
                    <a:pt x="27305" y="675563"/>
                  </a:lnTo>
                  <a:lnTo>
                    <a:pt x="17589" y="675563"/>
                  </a:lnTo>
                  <a:lnTo>
                    <a:pt x="7874" y="675563"/>
                  </a:lnTo>
                  <a:lnTo>
                    <a:pt x="0" y="683450"/>
                  </a:lnTo>
                  <a:lnTo>
                    <a:pt x="0" y="694575"/>
                  </a:lnTo>
                  <a:lnTo>
                    <a:pt x="190" y="695909"/>
                  </a:lnTo>
                  <a:lnTo>
                    <a:pt x="508" y="697217"/>
                  </a:lnTo>
                  <a:lnTo>
                    <a:pt x="1676" y="705637"/>
                  </a:lnTo>
                  <a:lnTo>
                    <a:pt x="8851" y="712139"/>
                  </a:lnTo>
                  <a:lnTo>
                    <a:pt x="26289" y="712139"/>
                  </a:lnTo>
                  <a:lnTo>
                    <a:pt x="33426" y="705688"/>
                  </a:lnTo>
                  <a:lnTo>
                    <a:pt x="34645" y="697306"/>
                  </a:lnTo>
                  <a:lnTo>
                    <a:pt x="34963" y="695972"/>
                  </a:lnTo>
                  <a:lnTo>
                    <a:pt x="35179" y="694601"/>
                  </a:lnTo>
                  <a:lnTo>
                    <a:pt x="35179" y="683450"/>
                  </a:lnTo>
                  <a:close/>
                </a:path>
                <a:path w="2402840" h="2065020">
                  <a:moveTo>
                    <a:pt x="372935" y="684187"/>
                  </a:moveTo>
                  <a:lnTo>
                    <a:pt x="365671" y="676922"/>
                  </a:lnTo>
                  <a:lnTo>
                    <a:pt x="347738" y="676922"/>
                  </a:lnTo>
                  <a:lnTo>
                    <a:pt x="340474" y="684187"/>
                  </a:lnTo>
                  <a:lnTo>
                    <a:pt x="340474" y="702119"/>
                  </a:lnTo>
                  <a:lnTo>
                    <a:pt x="347738" y="709383"/>
                  </a:lnTo>
                  <a:lnTo>
                    <a:pt x="356704" y="709383"/>
                  </a:lnTo>
                  <a:lnTo>
                    <a:pt x="365671" y="709383"/>
                  </a:lnTo>
                  <a:lnTo>
                    <a:pt x="372935" y="702119"/>
                  </a:lnTo>
                  <a:lnTo>
                    <a:pt x="372935" y="684187"/>
                  </a:lnTo>
                  <a:close/>
                </a:path>
                <a:path w="2402840" h="2065020">
                  <a:moveTo>
                    <a:pt x="373176" y="1023188"/>
                  </a:moveTo>
                  <a:lnTo>
                    <a:pt x="365810" y="1015809"/>
                  </a:lnTo>
                  <a:lnTo>
                    <a:pt x="356704" y="1015809"/>
                  </a:lnTo>
                  <a:lnTo>
                    <a:pt x="347599" y="1015809"/>
                  </a:lnTo>
                  <a:lnTo>
                    <a:pt x="340233" y="1023188"/>
                  </a:lnTo>
                  <a:lnTo>
                    <a:pt x="340233" y="1041400"/>
                  </a:lnTo>
                  <a:lnTo>
                    <a:pt x="347599" y="1048778"/>
                  </a:lnTo>
                  <a:lnTo>
                    <a:pt x="365810" y="1048778"/>
                  </a:lnTo>
                  <a:lnTo>
                    <a:pt x="373176" y="1041400"/>
                  </a:lnTo>
                  <a:lnTo>
                    <a:pt x="373176" y="1023188"/>
                  </a:lnTo>
                  <a:close/>
                </a:path>
                <a:path w="2402840" h="2065020">
                  <a:moveTo>
                    <a:pt x="374307" y="345986"/>
                  </a:moveTo>
                  <a:lnTo>
                    <a:pt x="366420" y="338112"/>
                  </a:lnTo>
                  <a:lnTo>
                    <a:pt x="356717" y="338112"/>
                  </a:lnTo>
                  <a:lnTo>
                    <a:pt x="347014" y="338112"/>
                  </a:lnTo>
                  <a:lnTo>
                    <a:pt x="339128" y="345986"/>
                  </a:lnTo>
                  <a:lnTo>
                    <a:pt x="339128" y="365417"/>
                  </a:lnTo>
                  <a:lnTo>
                    <a:pt x="347014" y="373303"/>
                  </a:lnTo>
                  <a:lnTo>
                    <a:pt x="366420" y="373303"/>
                  </a:lnTo>
                  <a:lnTo>
                    <a:pt x="374307" y="365417"/>
                  </a:lnTo>
                  <a:lnTo>
                    <a:pt x="374307" y="345986"/>
                  </a:lnTo>
                  <a:close/>
                </a:path>
                <a:path w="2402840" h="2065020">
                  <a:moveTo>
                    <a:pt x="707834" y="687285"/>
                  </a:moveTo>
                  <a:lnTo>
                    <a:pt x="701713" y="681177"/>
                  </a:lnTo>
                  <a:lnTo>
                    <a:pt x="694182" y="681177"/>
                  </a:lnTo>
                  <a:lnTo>
                    <a:pt x="686650" y="681177"/>
                  </a:lnTo>
                  <a:lnTo>
                    <a:pt x="680529" y="687285"/>
                  </a:lnTo>
                  <a:lnTo>
                    <a:pt x="680529" y="702373"/>
                  </a:lnTo>
                  <a:lnTo>
                    <a:pt x="686650" y="708482"/>
                  </a:lnTo>
                  <a:lnTo>
                    <a:pt x="701713" y="708482"/>
                  </a:lnTo>
                  <a:lnTo>
                    <a:pt x="707834" y="702373"/>
                  </a:lnTo>
                  <a:lnTo>
                    <a:pt x="707834" y="687285"/>
                  </a:lnTo>
                  <a:close/>
                </a:path>
                <a:path w="2402840" h="2065020">
                  <a:moveTo>
                    <a:pt x="708698" y="10198"/>
                  </a:moveTo>
                  <a:lnTo>
                    <a:pt x="702195" y="3695"/>
                  </a:lnTo>
                  <a:lnTo>
                    <a:pt x="694182" y="3695"/>
                  </a:lnTo>
                  <a:lnTo>
                    <a:pt x="690829" y="3695"/>
                  </a:lnTo>
                  <a:lnTo>
                    <a:pt x="687768" y="4876"/>
                  </a:lnTo>
                  <a:lnTo>
                    <a:pt x="685317" y="6794"/>
                  </a:lnTo>
                  <a:lnTo>
                    <a:pt x="681532" y="9194"/>
                  </a:lnTo>
                  <a:lnTo>
                    <a:pt x="679005" y="13398"/>
                  </a:lnTo>
                  <a:lnTo>
                    <a:pt x="679005" y="22999"/>
                  </a:lnTo>
                  <a:lnTo>
                    <a:pt x="681494" y="27178"/>
                  </a:lnTo>
                  <a:lnTo>
                    <a:pt x="685253" y="29578"/>
                  </a:lnTo>
                  <a:lnTo>
                    <a:pt x="687717" y="31521"/>
                  </a:lnTo>
                  <a:lnTo>
                    <a:pt x="690803" y="32727"/>
                  </a:lnTo>
                  <a:lnTo>
                    <a:pt x="702195" y="32727"/>
                  </a:lnTo>
                  <a:lnTo>
                    <a:pt x="708698" y="26225"/>
                  </a:lnTo>
                  <a:lnTo>
                    <a:pt x="708698" y="10198"/>
                  </a:lnTo>
                  <a:close/>
                </a:path>
                <a:path w="2402840" h="2065020">
                  <a:moveTo>
                    <a:pt x="714756" y="355701"/>
                  </a:moveTo>
                  <a:lnTo>
                    <a:pt x="713143" y="347687"/>
                  </a:lnTo>
                  <a:lnTo>
                    <a:pt x="708736" y="341160"/>
                  </a:lnTo>
                  <a:lnTo>
                    <a:pt x="702195" y="336740"/>
                  </a:lnTo>
                  <a:lnTo>
                    <a:pt x="694182" y="335127"/>
                  </a:lnTo>
                  <a:lnTo>
                    <a:pt x="686181" y="336740"/>
                  </a:lnTo>
                  <a:lnTo>
                    <a:pt x="679640" y="341160"/>
                  </a:lnTo>
                  <a:lnTo>
                    <a:pt x="675233" y="347687"/>
                  </a:lnTo>
                  <a:lnTo>
                    <a:pt x="673608" y="355701"/>
                  </a:lnTo>
                  <a:lnTo>
                    <a:pt x="675233" y="363715"/>
                  </a:lnTo>
                  <a:lnTo>
                    <a:pt x="679640" y="370255"/>
                  </a:lnTo>
                  <a:lnTo>
                    <a:pt x="686181" y="374675"/>
                  </a:lnTo>
                  <a:lnTo>
                    <a:pt x="694182" y="376288"/>
                  </a:lnTo>
                  <a:lnTo>
                    <a:pt x="702195" y="374675"/>
                  </a:lnTo>
                  <a:lnTo>
                    <a:pt x="708736" y="370255"/>
                  </a:lnTo>
                  <a:lnTo>
                    <a:pt x="713143" y="363715"/>
                  </a:lnTo>
                  <a:lnTo>
                    <a:pt x="714756" y="355701"/>
                  </a:lnTo>
                  <a:close/>
                </a:path>
                <a:path w="2402840" h="2065020">
                  <a:moveTo>
                    <a:pt x="1047724" y="683374"/>
                  </a:moveTo>
                  <a:lnTo>
                    <a:pt x="1039787" y="675449"/>
                  </a:lnTo>
                  <a:lnTo>
                    <a:pt x="1030008" y="675449"/>
                  </a:lnTo>
                  <a:lnTo>
                    <a:pt x="1020229" y="675449"/>
                  </a:lnTo>
                  <a:lnTo>
                    <a:pt x="1012291" y="683374"/>
                  </a:lnTo>
                  <a:lnTo>
                    <a:pt x="1012291" y="702945"/>
                  </a:lnTo>
                  <a:lnTo>
                    <a:pt x="1020229" y="710882"/>
                  </a:lnTo>
                  <a:lnTo>
                    <a:pt x="1039787" y="710882"/>
                  </a:lnTo>
                  <a:lnTo>
                    <a:pt x="1047724" y="702945"/>
                  </a:lnTo>
                  <a:lnTo>
                    <a:pt x="1047724" y="683374"/>
                  </a:lnTo>
                  <a:close/>
                </a:path>
                <a:path w="2402840" h="2065020">
                  <a:moveTo>
                    <a:pt x="1048499" y="10553"/>
                  </a:moveTo>
                  <a:lnTo>
                    <a:pt x="1040942" y="3009"/>
                  </a:lnTo>
                  <a:lnTo>
                    <a:pt x="1031646" y="3009"/>
                  </a:lnTo>
                  <a:lnTo>
                    <a:pt x="1022350" y="3009"/>
                  </a:lnTo>
                  <a:lnTo>
                    <a:pt x="1014793" y="10553"/>
                  </a:lnTo>
                  <a:lnTo>
                    <a:pt x="1014793" y="29171"/>
                  </a:lnTo>
                  <a:lnTo>
                    <a:pt x="1022350" y="36703"/>
                  </a:lnTo>
                  <a:lnTo>
                    <a:pt x="1040942" y="36703"/>
                  </a:lnTo>
                  <a:lnTo>
                    <a:pt x="1048499" y="29171"/>
                  </a:lnTo>
                  <a:lnTo>
                    <a:pt x="1048499" y="10553"/>
                  </a:lnTo>
                  <a:close/>
                </a:path>
                <a:path w="2402840" h="2065020">
                  <a:moveTo>
                    <a:pt x="1383220" y="1024496"/>
                  </a:moveTo>
                  <a:lnTo>
                    <a:pt x="1376908" y="1018197"/>
                  </a:lnTo>
                  <a:lnTo>
                    <a:pt x="1369123" y="1018197"/>
                  </a:lnTo>
                  <a:lnTo>
                    <a:pt x="1361338" y="1018197"/>
                  </a:lnTo>
                  <a:lnTo>
                    <a:pt x="1355026" y="1024496"/>
                  </a:lnTo>
                  <a:lnTo>
                    <a:pt x="1355026" y="1040079"/>
                  </a:lnTo>
                  <a:lnTo>
                    <a:pt x="1361338" y="1046391"/>
                  </a:lnTo>
                  <a:lnTo>
                    <a:pt x="1376908" y="1046391"/>
                  </a:lnTo>
                  <a:lnTo>
                    <a:pt x="1383220" y="1040079"/>
                  </a:lnTo>
                  <a:lnTo>
                    <a:pt x="1383220" y="1024496"/>
                  </a:lnTo>
                  <a:close/>
                </a:path>
                <a:path w="2402840" h="2065020">
                  <a:moveTo>
                    <a:pt x="1383665" y="1368767"/>
                  </a:moveTo>
                  <a:lnTo>
                    <a:pt x="1383563" y="1367777"/>
                  </a:lnTo>
                  <a:lnTo>
                    <a:pt x="1381988" y="1359293"/>
                  </a:lnTo>
                  <a:lnTo>
                    <a:pt x="1375422" y="1353578"/>
                  </a:lnTo>
                  <a:lnTo>
                    <a:pt x="1358569" y="1353578"/>
                  </a:lnTo>
                  <a:lnTo>
                    <a:pt x="1351330" y="1360817"/>
                  </a:lnTo>
                  <a:lnTo>
                    <a:pt x="1351330" y="1378686"/>
                  </a:lnTo>
                  <a:lnTo>
                    <a:pt x="1358569" y="1385912"/>
                  </a:lnTo>
                  <a:lnTo>
                    <a:pt x="1367497" y="1385912"/>
                  </a:lnTo>
                  <a:lnTo>
                    <a:pt x="1375397" y="1385912"/>
                  </a:lnTo>
                  <a:lnTo>
                    <a:pt x="1381937" y="1380248"/>
                  </a:lnTo>
                  <a:lnTo>
                    <a:pt x="1383563" y="1371803"/>
                  </a:lnTo>
                  <a:lnTo>
                    <a:pt x="1383665" y="1370799"/>
                  </a:lnTo>
                  <a:lnTo>
                    <a:pt x="1383665" y="1368767"/>
                  </a:lnTo>
                  <a:close/>
                </a:path>
                <a:path w="2402840" h="2065020">
                  <a:moveTo>
                    <a:pt x="1383715" y="685088"/>
                  </a:moveTo>
                  <a:lnTo>
                    <a:pt x="1377188" y="678561"/>
                  </a:lnTo>
                  <a:lnTo>
                    <a:pt x="1369123" y="678561"/>
                  </a:lnTo>
                  <a:lnTo>
                    <a:pt x="1361059" y="678561"/>
                  </a:lnTo>
                  <a:lnTo>
                    <a:pt x="1354531" y="685088"/>
                  </a:lnTo>
                  <a:lnTo>
                    <a:pt x="1354531" y="701230"/>
                  </a:lnTo>
                  <a:lnTo>
                    <a:pt x="1361059" y="707771"/>
                  </a:lnTo>
                  <a:lnTo>
                    <a:pt x="1377188" y="707771"/>
                  </a:lnTo>
                  <a:lnTo>
                    <a:pt x="1383715" y="701230"/>
                  </a:lnTo>
                  <a:lnTo>
                    <a:pt x="1383715" y="685088"/>
                  </a:lnTo>
                  <a:close/>
                </a:path>
                <a:path w="2402840" h="2065020">
                  <a:moveTo>
                    <a:pt x="1384109" y="1698040"/>
                  </a:moveTo>
                  <a:lnTo>
                    <a:pt x="1376680" y="1690598"/>
                  </a:lnTo>
                  <a:lnTo>
                    <a:pt x="1358315" y="1690598"/>
                  </a:lnTo>
                  <a:lnTo>
                    <a:pt x="1350886" y="1698040"/>
                  </a:lnTo>
                  <a:lnTo>
                    <a:pt x="1350886" y="1716392"/>
                  </a:lnTo>
                  <a:lnTo>
                    <a:pt x="1358315" y="1723834"/>
                  </a:lnTo>
                  <a:lnTo>
                    <a:pt x="1367497" y="1723834"/>
                  </a:lnTo>
                  <a:lnTo>
                    <a:pt x="1376680" y="1723834"/>
                  </a:lnTo>
                  <a:lnTo>
                    <a:pt x="1384109" y="1716392"/>
                  </a:lnTo>
                  <a:lnTo>
                    <a:pt x="1384109" y="1698040"/>
                  </a:lnTo>
                  <a:close/>
                </a:path>
                <a:path w="2402840" h="2065020">
                  <a:moveTo>
                    <a:pt x="1387475" y="2044712"/>
                  </a:moveTo>
                  <a:lnTo>
                    <a:pt x="1385900" y="2036940"/>
                  </a:lnTo>
                  <a:lnTo>
                    <a:pt x="1381620" y="2030590"/>
                  </a:lnTo>
                  <a:lnTo>
                    <a:pt x="1375270" y="2026310"/>
                  </a:lnTo>
                  <a:lnTo>
                    <a:pt x="1367497" y="2024735"/>
                  </a:lnTo>
                  <a:lnTo>
                    <a:pt x="1359712" y="2026310"/>
                  </a:lnTo>
                  <a:lnTo>
                    <a:pt x="1353362" y="2030590"/>
                  </a:lnTo>
                  <a:lnTo>
                    <a:pt x="1349082" y="2036940"/>
                  </a:lnTo>
                  <a:lnTo>
                    <a:pt x="1347520" y="2044712"/>
                  </a:lnTo>
                  <a:lnTo>
                    <a:pt x="1349082" y="2052497"/>
                  </a:lnTo>
                  <a:lnTo>
                    <a:pt x="1353362" y="2058860"/>
                  </a:lnTo>
                  <a:lnTo>
                    <a:pt x="1359712" y="2063140"/>
                  </a:lnTo>
                  <a:lnTo>
                    <a:pt x="1367497" y="2064715"/>
                  </a:lnTo>
                  <a:lnTo>
                    <a:pt x="1375270" y="2063140"/>
                  </a:lnTo>
                  <a:lnTo>
                    <a:pt x="1381620" y="2058860"/>
                  </a:lnTo>
                  <a:lnTo>
                    <a:pt x="1385900" y="2052497"/>
                  </a:lnTo>
                  <a:lnTo>
                    <a:pt x="1387475" y="2044712"/>
                  </a:lnTo>
                  <a:close/>
                </a:path>
                <a:path w="2402840" h="2065020">
                  <a:moveTo>
                    <a:pt x="1720456" y="1697951"/>
                  </a:moveTo>
                  <a:lnTo>
                    <a:pt x="1714258" y="1691754"/>
                  </a:lnTo>
                  <a:lnTo>
                    <a:pt x="1706613" y="1691754"/>
                  </a:lnTo>
                  <a:lnTo>
                    <a:pt x="1698967" y="1691754"/>
                  </a:lnTo>
                  <a:lnTo>
                    <a:pt x="1692770" y="1697951"/>
                  </a:lnTo>
                  <a:lnTo>
                    <a:pt x="1692770" y="1713255"/>
                  </a:lnTo>
                  <a:lnTo>
                    <a:pt x="1698967" y="1719453"/>
                  </a:lnTo>
                  <a:lnTo>
                    <a:pt x="1714258" y="1719453"/>
                  </a:lnTo>
                  <a:lnTo>
                    <a:pt x="1720456" y="1713255"/>
                  </a:lnTo>
                  <a:lnTo>
                    <a:pt x="1720456" y="1697951"/>
                  </a:lnTo>
                  <a:close/>
                </a:path>
                <a:path w="2402840" h="2065020">
                  <a:moveTo>
                    <a:pt x="1720913" y="346887"/>
                  </a:moveTo>
                  <a:lnTo>
                    <a:pt x="1713776" y="339750"/>
                  </a:lnTo>
                  <a:lnTo>
                    <a:pt x="1696148" y="339750"/>
                  </a:lnTo>
                  <a:lnTo>
                    <a:pt x="1689011" y="346887"/>
                  </a:lnTo>
                  <a:lnTo>
                    <a:pt x="1689011" y="364515"/>
                  </a:lnTo>
                  <a:lnTo>
                    <a:pt x="1696148" y="371652"/>
                  </a:lnTo>
                  <a:lnTo>
                    <a:pt x="1704962" y="371652"/>
                  </a:lnTo>
                  <a:lnTo>
                    <a:pt x="1713776" y="371652"/>
                  </a:lnTo>
                  <a:lnTo>
                    <a:pt x="1720913" y="364515"/>
                  </a:lnTo>
                  <a:lnTo>
                    <a:pt x="1720913" y="346887"/>
                  </a:lnTo>
                  <a:close/>
                </a:path>
                <a:path w="2402840" h="2065020">
                  <a:moveTo>
                    <a:pt x="1721535" y="684022"/>
                  </a:moveTo>
                  <a:lnTo>
                    <a:pt x="1714119" y="676605"/>
                  </a:lnTo>
                  <a:lnTo>
                    <a:pt x="1695818" y="676605"/>
                  </a:lnTo>
                  <a:lnTo>
                    <a:pt x="1688414" y="684022"/>
                  </a:lnTo>
                  <a:lnTo>
                    <a:pt x="1688414" y="702335"/>
                  </a:lnTo>
                  <a:lnTo>
                    <a:pt x="1695818" y="709752"/>
                  </a:lnTo>
                  <a:lnTo>
                    <a:pt x="1704975" y="709752"/>
                  </a:lnTo>
                  <a:lnTo>
                    <a:pt x="1714119" y="709752"/>
                  </a:lnTo>
                  <a:lnTo>
                    <a:pt x="1721535" y="702335"/>
                  </a:lnTo>
                  <a:lnTo>
                    <a:pt x="1721535" y="684022"/>
                  </a:lnTo>
                  <a:close/>
                </a:path>
                <a:path w="2402840" h="2065020">
                  <a:moveTo>
                    <a:pt x="1722983" y="1021626"/>
                  </a:moveTo>
                  <a:lnTo>
                    <a:pt x="1715655" y="1014285"/>
                  </a:lnTo>
                  <a:lnTo>
                    <a:pt x="1697570" y="1014285"/>
                  </a:lnTo>
                  <a:lnTo>
                    <a:pt x="1690243" y="1021626"/>
                  </a:lnTo>
                  <a:lnTo>
                    <a:pt x="1690243" y="1039710"/>
                  </a:lnTo>
                  <a:lnTo>
                    <a:pt x="1697570" y="1047038"/>
                  </a:lnTo>
                  <a:lnTo>
                    <a:pt x="1706613" y="1047038"/>
                  </a:lnTo>
                  <a:lnTo>
                    <a:pt x="1715655" y="1047038"/>
                  </a:lnTo>
                  <a:lnTo>
                    <a:pt x="1722983" y="1039710"/>
                  </a:lnTo>
                  <a:lnTo>
                    <a:pt x="1722983" y="1021626"/>
                  </a:lnTo>
                  <a:close/>
                </a:path>
                <a:path w="2402840" h="2065020">
                  <a:moveTo>
                    <a:pt x="1723364" y="1368132"/>
                  </a:moveTo>
                  <a:lnTo>
                    <a:pt x="1721916" y="1360970"/>
                  </a:lnTo>
                  <a:lnTo>
                    <a:pt x="1717979" y="1355128"/>
                  </a:lnTo>
                  <a:lnTo>
                    <a:pt x="1712137" y="1351178"/>
                  </a:lnTo>
                  <a:lnTo>
                    <a:pt x="1704975" y="1349730"/>
                  </a:lnTo>
                  <a:lnTo>
                    <a:pt x="1697812" y="1351178"/>
                  </a:lnTo>
                  <a:lnTo>
                    <a:pt x="1691970" y="1355128"/>
                  </a:lnTo>
                  <a:lnTo>
                    <a:pt x="1688033" y="1360970"/>
                  </a:lnTo>
                  <a:lnTo>
                    <a:pt x="1686585" y="1368132"/>
                  </a:lnTo>
                  <a:lnTo>
                    <a:pt x="1688033" y="1375295"/>
                  </a:lnTo>
                  <a:lnTo>
                    <a:pt x="1691970" y="1381150"/>
                  </a:lnTo>
                  <a:lnTo>
                    <a:pt x="1697812" y="1385087"/>
                  </a:lnTo>
                  <a:lnTo>
                    <a:pt x="1704975" y="1386535"/>
                  </a:lnTo>
                  <a:lnTo>
                    <a:pt x="1712137" y="1385087"/>
                  </a:lnTo>
                  <a:lnTo>
                    <a:pt x="1717979" y="1381150"/>
                  </a:lnTo>
                  <a:lnTo>
                    <a:pt x="1721916" y="1375295"/>
                  </a:lnTo>
                  <a:lnTo>
                    <a:pt x="1723364" y="1368132"/>
                  </a:lnTo>
                  <a:close/>
                </a:path>
                <a:path w="2402840" h="2065020">
                  <a:moveTo>
                    <a:pt x="2058327" y="1023531"/>
                  </a:moveTo>
                  <a:lnTo>
                    <a:pt x="2051215" y="1016419"/>
                  </a:lnTo>
                  <a:lnTo>
                    <a:pt x="2033689" y="1016419"/>
                  </a:lnTo>
                  <a:lnTo>
                    <a:pt x="2026589" y="1023531"/>
                  </a:lnTo>
                  <a:lnTo>
                    <a:pt x="2026589" y="1041057"/>
                  </a:lnTo>
                  <a:lnTo>
                    <a:pt x="2033689" y="1048169"/>
                  </a:lnTo>
                  <a:lnTo>
                    <a:pt x="2042452" y="1048169"/>
                  </a:lnTo>
                  <a:lnTo>
                    <a:pt x="2051215" y="1048169"/>
                  </a:lnTo>
                  <a:lnTo>
                    <a:pt x="2058327" y="1041057"/>
                  </a:lnTo>
                  <a:lnTo>
                    <a:pt x="2058327" y="1023531"/>
                  </a:lnTo>
                  <a:close/>
                </a:path>
                <a:path w="2402840" h="2065020">
                  <a:moveTo>
                    <a:pt x="2059635" y="347103"/>
                  </a:moveTo>
                  <a:lnTo>
                    <a:pt x="2052675" y="340144"/>
                  </a:lnTo>
                  <a:lnTo>
                    <a:pt x="2035479" y="340144"/>
                  </a:lnTo>
                  <a:lnTo>
                    <a:pt x="2028520" y="347103"/>
                  </a:lnTo>
                  <a:lnTo>
                    <a:pt x="2028520" y="364286"/>
                  </a:lnTo>
                  <a:lnTo>
                    <a:pt x="2035479" y="371259"/>
                  </a:lnTo>
                  <a:lnTo>
                    <a:pt x="2044077" y="371259"/>
                  </a:lnTo>
                  <a:lnTo>
                    <a:pt x="2052675" y="371259"/>
                  </a:lnTo>
                  <a:lnTo>
                    <a:pt x="2059635" y="364286"/>
                  </a:lnTo>
                  <a:lnTo>
                    <a:pt x="2059635" y="347103"/>
                  </a:lnTo>
                  <a:close/>
                </a:path>
                <a:path w="2402840" h="2065020">
                  <a:moveTo>
                    <a:pt x="2060498" y="1696542"/>
                  </a:moveTo>
                  <a:lnTo>
                    <a:pt x="2053145" y="1689188"/>
                  </a:lnTo>
                  <a:lnTo>
                    <a:pt x="2044090" y="1689188"/>
                  </a:lnTo>
                  <a:lnTo>
                    <a:pt x="2035035" y="1689188"/>
                  </a:lnTo>
                  <a:lnTo>
                    <a:pt x="2027682" y="1696542"/>
                  </a:lnTo>
                  <a:lnTo>
                    <a:pt x="2027682" y="1714652"/>
                  </a:lnTo>
                  <a:lnTo>
                    <a:pt x="2035035" y="1722018"/>
                  </a:lnTo>
                  <a:lnTo>
                    <a:pt x="2053145" y="1722018"/>
                  </a:lnTo>
                  <a:lnTo>
                    <a:pt x="2060498" y="1714652"/>
                  </a:lnTo>
                  <a:lnTo>
                    <a:pt x="2060498" y="1696542"/>
                  </a:lnTo>
                  <a:close/>
                </a:path>
                <a:path w="2402840" h="2065020">
                  <a:moveTo>
                    <a:pt x="2061235" y="683704"/>
                  </a:moveTo>
                  <a:lnTo>
                    <a:pt x="2053551" y="676008"/>
                  </a:lnTo>
                  <a:lnTo>
                    <a:pt x="2034603" y="676008"/>
                  </a:lnTo>
                  <a:lnTo>
                    <a:pt x="2026932" y="683704"/>
                  </a:lnTo>
                  <a:lnTo>
                    <a:pt x="2026932" y="702665"/>
                  </a:lnTo>
                  <a:lnTo>
                    <a:pt x="2034603" y="710336"/>
                  </a:lnTo>
                  <a:lnTo>
                    <a:pt x="2044077" y="710336"/>
                  </a:lnTo>
                  <a:lnTo>
                    <a:pt x="2053551" y="710336"/>
                  </a:lnTo>
                  <a:lnTo>
                    <a:pt x="2061235" y="702665"/>
                  </a:lnTo>
                  <a:lnTo>
                    <a:pt x="2061235" y="683704"/>
                  </a:lnTo>
                  <a:close/>
                </a:path>
                <a:path w="2402840" h="2065020">
                  <a:moveTo>
                    <a:pt x="2062467" y="1368120"/>
                  </a:moveTo>
                  <a:lnTo>
                    <a:pt x="2060892" y="1360335"/>
                  </a:lnTo>
                  <a:lnTo>
                    <a:pt x="2056599" y="1353972"/>
                  </a:lnTo>
                  <a:lnTo>
                    <a:pt x="2050237" y="1349692"/>
                  </a:lnTo>
                  <a:lnTo>
                    <a:pt x="2042452" y="1348117"/>
                  </a:lnTo>
                  <a:lnTo>
                    <a:pt x="2034667" y="1349692"/>
                  </a:lnTo>
                  <a:lnTo>
                    <a:pt x="2028304" y="1353972"/>
                  </a:lnTo>
                  <a:lnTo>
                    <a:pt x="2024011" y="1360335"/>
                  </a:lnTo>
                  <a:lnTo>
                    <a:pt x="2022436" y="1368120"/>
                  </a:lnTo>
                  <a:lnTo>
                    <a:pt x="2024011" y="1375905"/>
                  </a:lnTo>
                  <a:lnTo>
                    <a:pt x="2028304" y="1382268"/>
                  </a:lnTo>
                  <a:lnTo>
                    <a:pt x="2034667" y="1386547"/>
                  </a:lnTo>
                  <a:lnTo>
                    <a:pt x="2042452" y="1388122"/>
                  </a:lnTo>
                  <a:lnTo>
                    <a:pt x="2050237" y="1386547"/>
                  </a:lnTo>
                  <a:lnTo>
                    <a:pt x="2056599" y="1382268"/>
                  </a:lnTo>
                  <a:lnTo>
                    <a:pt x="2060892" y="1375905"/>
                  </a:lnTo>
                  <a:lnTo>
                    <a:pt x="2062467" y="1368120"/>
                  </a:lnTo>
                  <a:close/>
                </a:path>
                <a:path w="2402840" h="2065020">
                  <a:moveTo>
                    <a:pt x="2396921" y="1367370"/>
                  </a:moveTo>
                  <a:lnTo>
                    <a:pt x="2396337" y="1365135"/>
                  </a:lnTo>
                  <a:lnTo>
                    <a:pt x="2395347" y="1363129"/>
                  </a:lnTo>
                  <a:lnTo>
                    <a:pt x="2393302" y="1357464"/>
                  </a:lnTo>
                  <a:lnTo>
                    <a:pt x="2387917" y="1353400"/>
                  </a:lnTo>
                  <a:lnTo>
                    <a:pt x="2375166" y="1353400"/>
                  </a:lnTo>
                  <a:lnTo>
                    <a:pt x="2369769" y="1357503"/>
                  </a:lnTo>
                  <a:lnTo>
                    <a:pt x="2367737" y="1363205"/>
                  </a:lnTo>
                  <a:lnTo>
                    <a:pt x="2366797" y="1365199"/>
                  </a:lnTo>
                  <a:lnTo>
                    <a:pt x="2366213" y="1367396"/>
                  </a:lnTo>
                  <a:lnTo>
                    <a:pt x="2366213" y="1378242"/>
                  </a:lnTo>
                  <a:lnTo>
                    <a:pt x="2373096" y="1385112"/>
                  </a:lnTo>
                  <a:lnTo>
                    <a:pt x="2381567" y="1385112"/>
                  </a:lnTo>
                  <a:lnTo>
                    <a:pt x="2390038" y="1385112"/>
                  </a:lnTo>
                  <a:lnTo>
                    <a:pt x="2396921" y="1378242"/>
                  </a:lnTo>
                  <a:lnTo>
                    <a:pt x="2396921" y="1367370"/>
                  </a:lnTo>
                  <a:close/>
                </a:path>
                <a:path w="2402840" h="2065020">
                  <a:moveTo>
                    <a:pt x="2398115" y="18224"/>
                  </a:moveTo>
                  <a:lnTo>
                    <a:pt x="2396680" y="11137"/>
                  </a:lnTo>
                  <a:lnTo>
                    <a:pt x="2392781" y="5334"/>
                  </a:lnTo>
                  <a:lnTo>
                    <a:pt x="2386990" y="1435"/>
                  </a:lnTo>
                  <a:lnTo>
                    <a:pt x="2379903" y="0"/>
                  </a:lnTo>
                  <a:lnTo>
                    <a:pt x="2372830" y="1435"/>
                  </a:lnTo>
                  <a:lnTo>
                    <a:pt x="2367038" y="5334"/>
                  </a:lnTo>
                  <a:lnTo>
                    <a:pt x="2363127" y="11137"/>
                  </a:lnTo>
                  <a:lnTo>
                    <a:pt x="2361692" y="18224"/>
                  </a:lnTo>
                  <a:lnTo>
                    <a:pt x="2363127" y="25311"/>
                  </a:lnTo>
                  <a:lnTo>
                    <a:pt x="2367038" y="31102"/>
                  </a:lnTo>
                  <a:lnTo>
                    <a:pt x="2372830" y="35001"/>
                  </a:lnTo>
                  <a:lnTo>
                    <a:pt x="2379903" y="36436"/>
                  </a:lnTo>
                  <a:lnTo>
                    <a:pt x="2386990" y="35001"/>
                  </a:lnTo>
                  <a:lnTo>
                    <a:pt x="2392781" y="31102"/>
                  </a:lnTo>
                  <a:lnTo>
                    <a:pt x="2396680" y="25311"/>
                  </a:lnTo>
                  <a:lnTo>
                    <a:pt x="2398115" y="18224"/>
                  </a:lnTo>
                  <a:close/>
                </a:path>
                <a:path w="2402840" h="2065020">
                  <a:moveTo>
                    <a:pt x="2399982" y="1705597"/>
                  </a:moveTo>
                  <a:lnTo>
                    <a:pt x="2398534" y="1698421"/>
                  </a:lnTo>
                  <a:lnTo>
                    <a:pt x="2394585" y="1692567"/>
                  </a:lnTo>
                  <a:lnTo>
                    <a:pt x="2388730" y="1688617"/>
                  </a:lnTo>
                  <a:lnTo>
                    <a:pt x="2381554" y="1687169"/>
                  </a:lnTo>
                  <a:lnTo>
                    <a:pt x="2374392" y="1688617"/>
                  </a:lnTo>
                  <a:lnTo>
                    <a:pt x="2368537" y="1692567"/>
                  </a:lnTo>
                  <a:lnTo>
                    <a:pt x="2364575" y="1698421"/>
                  </a:lnTo>
                  <a:lnTo>
                    <a:pt x="2363127" y="1705597"/>
                  </a:lnTo>
                  <a:lnTo>
                    <a:pt x="2364575" y="1712772"/>
                  </a:lnTo>
                  <a:lnTo>
                    <a:pt x="2368537" y="1718640"/>
                  </a:lnTo>
                  <a:lnTo>
                    <a:pt x="2374392" y="1722589"/>
                  </a:lnTo>
                  <a:lnTo>
                    <a:pt x="2381554" y="1724037"/>
                  </a:lnTo>
                  <a:lnTo>
                    <a:pt x="2388730" y="1722589"/>
                  </a:lnTo>
                  <a:lnTo>
                    <a:pt x="2394585" y="1718640"/>
                  </a:lnTo>
                  <a:lnTo>
                    <a:pt x="2398534" y="1712772"/>
                  </a:lnTo>
                  <a:lnTo>
                    <a:pt x="2399982" y="1705597"/>
                  </a:lnTo>
                  <a:close/>
                </a:path>
                <a:path w="2402840" h="2065020">
                  <a:moveTo>
                    <a:pt x="2400516" y="357339"/>
                  </a:moveTo>
                  <a:lnTo>
                    <a:pt x="2398903" y="349313"/>
                  </a:lnTo>
                  <a:lnTo>
                    <a:pt x="2394483" y="342773"/>
                  </a:lnTo>
                  <a:lnTo>
                    <a:pt x="2387930" y="338353"/>
                  </a:lnTo>
                  <a:lnTo>
                    <a:pt x="2379903" y="336740"/>
                  </a:lnTo>
                  <a:lnTo>
                    <a:pt x="2371890" y="338353"/>
                  </a:lnTo>
                  <a:lnTo>
                    <a:pt x="2365337" y="342773"/>
                  </a:lnTo>
                  <a:lnTo>
                    <a:pt x="2360917" y="349313"/>
                  </a:lnTo>
                  <a:lnTo>
                    <a:pt x="2359291" y="357339"/>
                  </a:lnTo>
                  <a:lnTo>
                    <a:pt x="2360917" y="365366"/>
                  </a:lnTo>
                  <a:lnTo>
                    <a:pt x="2365337" y="371919"/>
                  </a:lnTo>
                  <a:lnTo>
                    <a:pt x="2371890" y="376326"/>
                  </a:lnTo>
                  <a:lnTo>
                    <a:pt x="2379903" y="377952"/>
                  </a:lnTo>
                  <a:lnTo>
                    <a:pt x="2387930" y="376326"/>
                  </a:lnTo>
                  <a:lnTo>
                    <a:pt x="2394483" y="371919"/>
                  </a:lnTo>
                  <a:lnTo>
                    <a:pt x="2398903" y="365366"/>
                  </a:lnTo>
                  <a:lnTo>
                    <a:pt x="2400516" y="357339"/>
                  </a:lnTo>
                  <a:close/>
                </a:path>
                <a:path w="2402840" h="2065020">
                  <a:moveTo>
                    <a:pt x="2402421" y="1032294"/>
                  </a:moveTo>
                  <a:lnTo>
                    <a:pt x="2400782" y="1024178"/>
                  </a:lnTo>
                  <a:lnTo>
                    <a:pt x="2396312" y="1017536"/>
                  </a:lnTo>
                  <a:lnTo>
                    <a:pt x="2389682" y="1013066"/>
                  </a:lnTo>
                  <a:lnTo>
                    <a:pt x="2381554" y="1011428"/>
                  </a:lnTo>
                  <a:lnTo>
                    <a:pt x="2373439" y="1013066"/>
                  </a:lnTo>
                  <a:lnTo>
                    <a:pt x="2366810" y="1017536"/>
                  </a:lnTo>
                  <a:lnTo>
                    <a:pt x="2362339" y="1024178"/>
                  </a:lnTo>
                  <a:lnTo>
                    <a:pt x="2360688" y="1032294"/>
                  </a:lnTo>
                  <a:lnTo>
                    <a:pt x="2362339" y="1040422"/>
                  </a:lnTo>
                  <a:lnTo>
                    <a:pt x="2366810" y="1047051"/>
                  </a:lnTo>
                  <a:lnTo>
                    <a:pt x="2373439" y="1051509"/>
                  </a:lnTo>
                  <a:lnTo>
                    <a:pt x="2381554" y="1053147"/>
                  </a:lnTo>
                  <a:lnTo>
                    <a:pt x="2389682" y="1051509"/>
                  </a:lnTo>
                  <a:lnTo>
                    <a:pt x="2396312" y="1047051"/>
                  </a:lnTo>
                  <a:lnTo>
                    <a:pt x="2400782" y="1040422"/>
                  </a:lnTo>
                  <a:lnTo>
                    <a:pt x="2402421" y="1032294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grpSp>
        <p:nvGrpSpPr>
          <p:cNvPr id="51" name="object 51"/>
          <p:cNvGrpSpPr/>
          <p:nvPr>
            <p:custDataLst>
              <p:tags r:id="rId2"/>
            </p:custDataLst>
          </p:nvPr>
        </p:nvGrpSpPr>
        <p:grpSpPr>
          <a:xfrm>
            <a:off x="-18536" y="6366510"/>
            <a:ext cx="1620371" cy="1863090"/>
            <a:chOff x="-4724" y="6017759"/>
            <a:chExt cx="1530350" cy="1759585"/>
          </a:xfrm>
        </p:grpSpPr>
        <p:sp>
          <p:nvSpPr>
            <p:cNvPr id="52" name="object 52"/>
            <p:cNvSpPr/>
            <p:nvPr/>
          </p:nvSpPr>
          <p:spPr>
            <a:xfrm>
              <a:off x="321678" y="6129162"/>
              <a:ext cx="1121410" cy="1121410"/>
            </a:xfrm>
            <a:custGeom>
              <a:avLst/>
              <a:gdLst/>
              <a:ahLst/>
              <a:cxnLst/>
              <a:rect l="l" t="t" r="r" b="b"/>
              <a:pathLst>
                <a:path w="1121410" h="1121409">
                  <a:moveTo>
                    <a:pt x="1121219" y="0"/>
                  </a:moveTo>
                  <a:lnTo>
                    <a:pt x="0" y="1121181"/>
                  </a:lnTo>
                  <a:lnTo>
                    <a:pt x="1121219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051850" y="6017759"/>
              <a:ext cx="0" cy="1344295"/>
            </a:xfrm>
            <a:custGeom>
              <a:avLst/>
              <a:gdLst/>
              <a:ahLst/>
              <a:cxnLst/>
              <a:rect l="l" t="t" r="r" b="b"/>
              <a:pathLst>
                <a:path h="1344295">
                  <a:moveTo>
                    <a:pt x="0" y="1343990"/>
                  </a:moveTo>
                  <a:lnTo>
                    <a:pt x="0" y="0"/>
                  </a:lnTo>
                  <a:lnTo>
                    <a:pt x="0" y="134399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467753" y="6859314"/>
              <a:ext cx="829310" cy="0"/>
            </a:xfrm>
            <a:custGeom>
              <a:avLst/>
              <a:gdLst/>
              <a:ahLst/>
              <a:cxnLst/>
              <a:rect l="l" t="t" r="r" b="b"/>
              <a:pathLst>
                <a:path w="829310">
                  <a:moveTo>
                    <a:pt x="0" y="0"/>
                  </a:moveTo>
                  <a:lnTo>
                    <a:pt x="829056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321708" y="6466655"/>
              <a:ext cx="446405" cy="446405"/>
            </a:xfrm>
            <a:custGeom>
              <a:avLst/>
              <a:gdLst/>
              <a:ahLst/>
              <a:cxnLst/>
              <a:rect l="l" t="t" r="r" b="b"/>
              <a:pathLst>
                <a:path w="446405" h="446404">
                  <a:moveTo>
                    <a:pt x="0" y="0"/>
                  </a:moveTo>
                  <a:lnTo>
                    <a:pt x="446189" y="446201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6520196"/>
              <a:ext cx="1092835" cy="0"/>
            </a:xfrm>
            <a:custGeom>
              <a:avLst/>
              <a:gdLst/>
              <a:ahLst/>
              <a:cxnLst/>
              <a:rect l="l" t="t" r="r" b="b"/>
              <a:pathLst>
                <a:path w="1092835">
                  <a:moveTo>
                    <a:pt x="0" y="0"/>
                  </a:moveTo>
                  <a:lnTo>
                    <a:pt x="1092521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6482410"/>
              <a:ext cx="669925" cy="669925"/>
            </a:xfrm>
            <a:custGeom>
              <a:avLst/>
              <a:gdLst/>
              <a:ahLst/>
              <a:cxnLst/>
              <a:rect l="l" t="t" r="r" b="b"/>
              <a:pathLst>
                <a:path w="669925" h="669925">
                  <a:moveTo>
                    <a:pt x="0" y="0"/>
                  </a:moveTo>
                  <a:lnTo>
                    <a:pt x="669319" y="669346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6520191"/>
              <a:ext cx="497205" cy="0"/>
            </a:xfrm>
            <a:custGeom>
              <a:avLst/>
              <a:gdLst/>
              <a:ahLst/>
              <a:cxnLst/>
              <a:rect l="l" t="t" r="r" b="b"/>
              <a:pathLst>
                <a:path w="497205">
                  <a:moveTo>
                    <a:pt x="0" y="0"/>
                  </a:moveTo>
                  <a:lnTo>
                    <a:pt x="496910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376891" y="6462125"/>
              <a:ext cx="0" cy="455295"/>
            </a:xfrm>
            <a:custGeom>
              <a:avLst/>
              <a:gdLst/>
              <a:ahLst/>
              <a:cxnLst/>
              <a:rect l="l" t="t" r="r" b="b"/>
              <a:pathLst>
                <a:path h="455295">
                  <a:moveTo>
                    <a:pt x="0" y="455256"/>
                  </a:moveTo>
                  <a:lnTo>
                    <a:pt x="0" y="0"/>
                  </a:lnTo>
                  <a:lnTo>
                    <a:pt x="0" y="455256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6314439"/>
              <a:ext cx="245745" cy="245745"/>
            </a:xfrm>
            <a:custGeom>
              <a:avLst/>
              <a:gdLst/>
              <a:ahLst/>
              <a:cxnLst/>
              <a:rect l="l" t="t" r="r" b="b"/>
              <a:pathLst>
                <a:path w="245745" h="245745">
                  <a:moveTo>
                    <a:pt x="0" y="245159"/>
                  </a:moveTo>
                  <a:lnTo>
                    <a:pt x="245155" y="0"/>
                  </a:lnTo>
                  <a:lnTo>
                    <a:pt x="0" y="245159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39403" y="6409123"/>
              <a:ext cx="0" cy="561340"/>
            </a:xfrm>
            <a:custGeom>
              <a:avLst/>
              <a:gdLst/>
              <a:ahLst/>
              <a:cxnLst/>
              <a:rect l="l" t="t" r="r" b="b"/>
              <a:pathLst>
                <a:path h="561340">
                  <a:moveTo>
                    <a:pt x="0" y="561263"/>
                  </a:moveTo>
                  <a:lnTo>
                    <a:pt x="0" y="0"/>
                  </a:lnTo>
                  <a:lnTo>
                    <a:pt x="0" y="561263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6859314"/>
              <a:ext cx="278130" cy="0"/>
            </a:xfrm>
            <a:custGeom>
              <a:avLst/>
              <a:gdLst/>
              <a:ahLst/>
              <a:cxnLst/>
              <a:rect l="l" t="t" r="r" b="b"/>
              <a:pathLst>
                <a:path w="278130">
                  <a:moveTo>
                    <a:pt x="0" y="0"/>
                  </a:moveTo>
                  <a:lnTo>
                    <a:pt x="277986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7157393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5">
                  <a:moveTo>
                    <a:pt x="0" y="0"/>
                  </a:moveTo>
                  <a:lnTo>
                    <a:pt x="75131" y="75134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589875" y="6857671"/>
              <a:ext cx="584835" cy="0"/>
            </a:xfrm>
            <a:custGeom>
              <a:avLst/>
              <a:gdLst/>
              <a:ahLst/>
              <a:cxnLst/>
              <a:rect l="l" t="t" r="r" b="b"/>
              <a:pathLst>
                <a:path w="584835">
                  <a:moveTo>
                    <a:pt x="584822" y="0"/>
                  </a:moveTo>
                  <a:lnTo>
                    <a:pt x="0" y="0"/>
                  </a:lnTo>
                  <a:lnTo>
                    <a:pt x="584822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714362" y="6702322"/>
              <a:ext cx="0" cy="650240"/>
            </a:xfrm>
            <a:custGeom>
              <a:avLst/>
              <a:gdLst/>
              <a:ahLst/>
              <a:cxnLst/>
              <a:rect l="l" t="t" r="r" b="b"/>
              <a:pathLst>
                <a:path h="650240">
                  <a:moveTo>
                    <a:pt x="0" y="649808"/>
                  </a:moveTo>
                  <a:lnTo>
                    <a:pt x="0" y="0"/>
                  </a:lnTo>
                  <a:lnTo>
                    <a:pt x="0" y="649808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293543" y="7196785"/>
              <a:ext cx="502920" cy="0"/>
            </a:xfrm>
            <a:custGeom>
              <a:avLst/>
              <a:gdLst/>
              <a:ahLst/>
              <a:cxnLst/>
              <a:rect l="l" t="t" r="r" b="b"/>
              <a:pathLst>
                <a:path w="502920">
                  <a:moveTo>
                    <a:pt x="0" y="0"/>
                  </a:moveTo>
                  <a:lnTo>
                    <a:pt x="502526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6819884"/>
              <a:ext cx="711200" cy="711200"/>
            </a:xfrm>
            <a:custGeom>
              <a:avLst/>
              <a:gdLst/>
              <a:ahLst/>
              <a:cxnLst/>
              <a:rect l="l" t="t" r="r" b="b"/>
              <a:pathLst>
                <a:path w="711200" h="711200">
                  <a:moveTo>
                    <a:pt x="0" y="0"/>
                  </a:moveTo>
                  <a:lnTo>
                    <a:pt x="710688" y="710706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37778" y="6712977"/>
              <a:ext cx="0" cy="628650"/>
            </a:xfrm>
            <a:custGeom>
              <a:avLst/>
              <a:gdLst/>
              <a:ahLst/>
              <a:cxnLst/>
              <a:rect l="l" t="t" r="r" b="b"/>
              <a:pathLst>
                <a:path h="628650">
                  <a:moveTo>
                    <a:pt x="0" y="0"/>
                  </a:moveTo>
                  <a:lnTo>
                    <a:pt x="0" y="628497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7157392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10" h="245109">
                  <a:moveTo>
                    <a:pt x="0" y="0"/>
                  </a:moveTo>
                  <a:lnTo>
                    <a:pt x="244654" y="244666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6857667"/>
              <a:ext cx="548005" cy="0"/>
            </a:xfrm>
            <a:custGeom>
              <a:avLst/>
              <a:gdLst/>
              <a:ahLst/>
              <a:cxnLst/>
              <a:rect l="l" t="t" r="r" b="b"/>
              <a:pathLst>
                <a:path w="548005">
                  <a:moveTo>
                    <a:pt x="0" y="0"/>
                  </a:moveTo>
                  <a:lnTo>
                    <a:pt x="547936" y="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645447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09">
                  <a:moveTo>
                    <a:pt x="0" y="105140"/>
                  </a:moveTo>
                  <a:lnTo>
                    <a:pt x="105142" y="0"/>
                  </a:lnTo>
                  <a:lnTo>
                    <a:pt x="0" y="10514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446465" y="6928902"/>
              <a:ext cx="843915" cy="843915"/>
            </a:xfrm>
            <a:custGeom>
              <a:avLst/>
              <a:gdLst/>
              <a:ahLst/>
              <a:cxnLst/>
              <a:rect l="l" t="t" r="r" b="b"/>
              <a:pathLst>
                <a:path w="843915" h="843915">
                  <a:moveTo>
                    <a:pt x="843534" y="843497"/>
                  </a:moveTo>
                  <a:lnTo>
                    <a:pt x="0" y="0"/>
                  </a:lnTo>
                  <a:lnTo>
                    <a:pt x="843534" y="843497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239546" y="7195141"/>
              <a:ext cx="1285875" cy="0"/>
            </a:xfrm>
            <a:custGeom>
              <a:avLst/>
              <a:gdLst/>
              <a:ahLst/>
              <a:cxnLst/>
              <a:rect l="l" t="t" r="r" b="b"/>
              <a:pathLst>
                <a:path w="1285875">
                  <a:moveTo>
                    <a:pt x="1285481" y="0"/>
                  </a:moveTo>
                  <a:lnTo>
                    <a:pt x="0" y="0"/>
                  </a:lnTo>
                  <a:lnTo>
                    <a:pt x="1285481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1051850" y="7136140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457123"/>
                  </a:moveTo>
                  <a:lnTo>
                    <a:pt x="0" y="0"/>
                  </a:lnTo>
                  <a:lnTo>
                    <a:pt x="0" y="457123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298033" y="7117923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29">
                  <a:moveTo>
                    <a:pt x="493547" y="0"/>
                  </a:moveTo>
                  <a:lnTo>
                    <a:pt x="0" y="493547"/>
                  </a:lnTo>
                  <a:lnTo>
                    <a:pt x="493547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714362" y="6740707"/>
              <a:ext cx="0" cy="1031875"/>
            </a:xfrm>
            <a:custGeom>
              <a:avLst/>
              <a:gdLst/>
              <a:ahLst/>
              <a:cxnLst/>
              <a:rect l="l" t="t" r="r" b="b"/>
              <a:pathLst>
                <a:path h="1031875">
                  <a:moveTo>
                    <a:pt x="0" y="1031692"/>
                  </a:moveTo>
                  <a:lnTo>
                    <a:pt x="0" y="0"/>
                  </a:lnTo>
                  <a:lnTo>
                    <a:pt x="0" y="1031692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7157360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0" y="0"/>
                  </a:moveTo>
                  <a:lnTo>
                    <a:pt x="513779" y="513801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37778" y="6804493"/>
              <a:ext cx="0" cy="968375"/>
            </a:xfrm>
            <a:custGeom>
              <a:avLst/>
              <a:gdLst/>
              <a:ahLst/>
              <a:cxnLst/>
              <a:rect l="l" t="t" r="r" b="b"/>
              <a:pathLst>
                <a:path h="968375">
                  <a:moveTo>
                    <a:pt x="0" y="967906"/>
                  </a:moveTo>
                  <a:lnTo>
                    <a:pt x="0" y="0"/>
                  </a:lnTo>
                  <a:lnTo>
                    <a:pt x="0" y="967906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6700785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0" y="196302"/>
                  </a:moveTo>
                  <a:lnTo>
                    <a:pt x="196302" y="0"/>
                  </a:lnTo>
                  <a:lnTo>
                    <a:pt x="0" y="196302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812067" y="7441883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330516"/>
                  </a:moveTo>
                  <a:lnTo>
                    <a:pt x="330524" y="0"/>
                  </a:lnTo>
                  <a:lnTo>
                    <a:pt x="0" y="330516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1051850" y="7355052"/>
              <a:ext cx="0" cy="417830"/>
            </a:xfrm>
            <a:custGeom>
              <a:avLst/>
              <a:gdLst/>
              <a:ahLst/>
              <a:cxnLst/>
              <a:rect l="l" t="t" r="r" b="b"/>
              <a:pathLst>
                <a:path h="417829">
                  <a:moveTo>
                    <a:pt x="0" y="417347"/>
                  </a:moveTo>
                  <a:lnTo>
                    <a:pt x="0" y="0"/>
                  </a:lnTo>
                  <a:lnTo>
                    <a:pt x="0" y="417347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7532616"/>
              <a:ext cx="654050" cy="0"/>
            </a:xfrm>
            <a:custGeom>
              <a:avLst/>
              <a:gdLst/>
              <a:ahLst/>
              <a:cxnLst/>
              <a:rect l="l" t="t" r="r" b="b"/>
              <a:pathLst>
                <a:path w="654050">
                  <a:moveTo>
                    <a:pt x="0" y="0"/>
                  </a:moveTo>
                  <a:lnTo>
                    <a:pt x="653870" y="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3" name="object 83"/>
            <p:cNvSpPr/>
            <p:nvPr/>
          </p:nvSpPr>
          <p:spPr>
            <a:xfrm>
              <a:off x="376891" y="7363285"/>
              <a:ext cx="0" cy="409575"/>
            </a:xfrm>
            <a:custGeom>
              <a:avLst/>
              <a:gdLst/>
              <a:ahLst/>
              <a:cxnLst/>
              <a:rect l="l" t="t" r="r" b="b"/>
              <a:pathLst>
                <a:path h="409575">
                  <a:moveTo>
                    <a:pt x="0" y="409113"/>
                  </a:moveTo>
                  <a:lnTo>
                    <a:pt x="0" y="0"/>
                  </a:lnTo>
                  <a:lnTo>
                    <a:pt x="0" y="409113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733911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0" y="232913"/>
                  </a:moveTo>
                  <a:lnTo>
                    <a:pt x="232905" y="0"/>
                  </a:lnTo>
                  <a:lnTo>
                    <a:pt x="0" y="232913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719610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4">
                  <a:moveTo>
                    <a:pt x="0" y="38443"/>
                  </a:moveTo>
                  <a:lnTo>
                    <a:pt x="38442" y="0"/>
                  </a:lnTo>
                  <a:lnTo>
                    <a:pt x="0" y="38443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37778" y="7561762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20">
                  <a:moveTo>
                    <a:pt x="0" y="210637"/>
                  </a:moveTo>
                  <a:lnTo>
                    <a:pt x="0" y="0"/>
                  </a:lnTo>
                  <a:lnTo>
                    <a:pt x="0" y="210637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7" name="object 87"/>
            <p:cNvSpPr/>
            <p:nvPr/>
          </p:nvSpPr>
          <p:spPr>
            <a:xfrm>
              <a:off x="17868" y="6500164"/>
              <a:ext cx="1052830" cy="1054100"/>
            </a:xfrm>
            <a:custGeom>
              <a:avLst/>
              <a:gdLst/>
              <a:ahLst/>
              <a:cxnLst/>
              <a:rect l="l" t="t" r="r" b="b"/>
              <a:pathLst>
                <a:path w="1052830" h="1054100">
                  <a:moveTo>
                    <a:pt x="36372" y="349313"/>
                  </a:moveTo>
                  <a:lnTo>
                    <a:pt x="29718" y="342671"/>
                  </a:lnTo>
                  <a:lnTo>
                    <a:pt x="21526" y="342671"/>
                  </a:lnTo>
                  <a:lnTo>
                    <a:pt x="20853" y="342646"/>
                  </a:lnTo>
                  <a:lnTo>
                    <a:pt x="20396" y="342544"/>
                  </a:lnTo>
                  <a:lnTo>
                    <a:pt x="11633" y="342544"/>
                  </a:lnTo>
                  <a:lnTo>
                    <a:pt x="4940" y="349237"/>
                  </a:lnTo>
                  <a:lnTo>
                    <a:pt x="4940" y="363359"/>
                  </a:lnTo>
                  <a:lnTo>
                    <a:pt x="8331" y="368388"/>
                  </a:lnTo>
                  <a:lnTo>
                    <a:pt x="13220" y="370827"/>
                  </a:lnTo>
                  <a:lnTo>
                    <a:pt x="15570" y="372503"/>
                  </a:lnTo>
                  <a:lnTo>
                    <a:pt x="18427" y="373519"/>
                  </a:lnTo>
                  <a:lnTo>
                    <a:pt x="28460" y="373519"/>
                  </a:lnTo>
                  <a:lnTo>
                    <a:pt x="34264" y="368592"/>
                  </a:lnTo>
                  <a:lnTo>
                    <a:pt x="35598" y="362038"/>
                  </a:lnTo>
                  <a:lnTo>
                    <a:pt x="36055" y="360603"/>
                  </a:lnTo>
                  <a:lnTo>
                    <a:pt x="36372" y="359105"/>
                  </a:lnTo>
                  <a:lnTo>
                    <a:pt x="36372" y="349313"/>
                  </a:lnTo>
                  <a:close/>
                </a:path>
                <a:path w="1052830" h="1054100">
                  <a:moveTo>
                    <a:pt x="38379" y="694982"/>
                  </a:moveTo>
                  <a:lnTo>
                    <a:pt x="36931" y="687793"/>
                  </a:lnTo>
                  <a:lnTo>
                    <a:pt x="32969" y="681926"/>
                  </a:lnTo>
                  <a:lnTo>
                    <a:pt x="27089" y="677964"/>
                  </a:lnTo>
                  <a:lnTo>
                    <a:pt x="19900" y="676516"/>
                  </a:lnTo>
                  <a:lnTo>
                    <a:pt x="12712" y="677964"/>
                  </a:lnTo>
                  <a:lnTo>
                    <a:pt x="6845" y="681926"/>
                  </a:lnTo>
                  <a:lnTo>
                    <a:pt x="2882" y="687793"/>
                  </a:lnTo>
                  <a:lnTo>
                    <a:pt x="1422" y="694982"/>
                  </a:lnTo>
                  <a:lnTo>
                    <a:pt x="2882" y="702170"/>
                  </a:lnTo>
                  <a:lnTo>
                    <a:pt x="6845" y="708037"/>
                  </a:lnTo>
                  <a:lnTo>
                    <a:pt x="12712" y="712000"/>
                  </a:lnTo>
                  <a:lnTo>
                    <a:pt x="19900" y="713447"/>
                  </a:lnTo>
                  <a:lnTo>
                    <a:pt x="27089" y="712000"/>
                  </a:lnTo>
                  <a:lnTo>
                    <a:pt x="32969" y="708037"/>
                  </a:lnTo>
                  <a:lnTo>
                    <a:pt x="36931" y="702170"/>
                  </a:lnTo>
                  <a:lnTo>
                    <a:pt x="38379" y="694982"/>
                  </a:lnTo>
                  <a:close/>
                </a:path>
                <a:path w="1052830" h="1054100">
                  <a:moveTo>
                    <a:pt x="39141" y="11264"/>
                  </a:moveTo>
                  <a:lnTo>
                    <a:pt x="32689" y="4064"/>
                  </a:lnTo>
                  <a:lnTo>
                    <a:pt x="24295" y="2717"/>
                  </a:lnTo>
                  <a:lnTo>
                    <a:pt x="22872" y="2362"/>
                  </a:lnTo>
                  <a:lnTo>
                    <a:pt x="21424" y="2120"/>
                  </a:lnTo>
                  <a:lnTo>
                    <a:pt x="10007" y="2120"/>
                  </a:lnTo>
                  <a:lnTo>
                    <a:pt x="1981" y="10147"/>
                  </a:lnTo>
                  <a:lnTo>
                    <a:pt x="1981" y="29933"/>
                  </a:lnTo>
                  <a:lnTo>
                    <a:pt x="10007" y="37960"/>
                  </a:lnTo>
                  <a:lnTo>
                    <a:pt x="19900" y="37960"/>
                  </a:lnTo>
                  <a:lnTo>
                    <a:pt x="21399" y="37960"/>
                  </a:lnTo>
                  <a:lnTo>
                    <a:pt x="22847" y="37719"/>
                  </a:lnTo>
                  <a:lnTo>
                    <a:pt x="24244" y="37363"/>
                  </a:lnTo>
                  <a:lnTo>
                    <a:pt x="32664" y="36055"/>
                  </a:lnTo>
                  <a:lnTo>
                    <a:pt x="39141" y="28841"/>
                  </a:lnTo>
                  <a:lnTo>
                    <a:pt x="39141" y="11264"/>
                  </a:lnTo>
                  <a:close/>
                </a:path>
                <a:path w="1052830" h="1054100">
                  <a:moveTo>
                    <a:pt x="39801" y="1032459"/>
                  </a:moveTo>
                  <a:lnTo>
                    <a:pt x="38239" y="1024712"/>
                  </a:lnTo>
                  <a:lnTo>
                    <a:pt x="33972" y="1018387"/>
                  </a:lnTo>
                  <a:lnTo>
                    <a:pt x="27647" y="1014120"/>
                  </a:lnTo>
                  <a:lnTo>
                    <a:pt x="19900" y="1012558"/>
                  </a:lnTo>
                  <a:lnTo>
                    <a:pt x="12153" y="1014120"/>
                  </a:lnTo>
                  <a:lnTo>
                    <a:pt x="5829" y="1018387"/>
                  </a:lnTo>
                  <a:lnTo>
                    <a:pt x="1562" y="1024712"/>
                  </a:lnTo>
                  <a:lnTo>
                    <a:pt x="0" y="1032459"/>
                  </a:lnTo>
                  <a:lnTo>
                    <a:pt x="1562" y="1040206"/>
                  </a:lnTo>
                  <a:lnTo>
                    <a:pt x="5829" y="1046530"/>
                  </a:lnTo>
                  <a:lnTo>
                    <a:pt x="12153" y="1050798"/>
                  </a:lnTo>
                  <a:lnTo>
                    <a:pt x="19900" y="1052360"/>
                  </a:lnTo>
                  <a:lnTo>
                    <a:pt x="27647" y="1050798"/>
                  </a:lnTo>
                  <a:lnTo>
                    <a:pt x="33972" y="1046530"/>
                  </a:lnTo>
                  <a:lnTo>
                    <a:pt x="38239" y="1040206"/>
                  </a:lnTo>
                  <a:lnTo>
                    <a:pt x="39801" y="1032459"/>
                  </a:lnTo>
                  <a:close/>
                </a:path>
                <a:path w="1052830" h="1054100">
                  <a:moveTo>
                    <a:pt x="375310" y="686727"/>
                  </a:moveTo>
                  <a:lnTo>
                    <a:pt x="367284" y="678700"/>
                  </a:lnTo>
                  <a:lnTo>
                    <a:pt x="347472" y="678700"/>
                  </a:lnTo>
                  <a:lnTo>
                    <a:pt x="339445" y="686727"/>
                  </a:lnTo>
                  <a:lnTo>
                    <a:pt x="339445" y="706526"/>
                  </a:lnTo>
                  <a:lnTo>
                    <a:pt x="347472" y="714552"/>
                  </a:lnTo>
                  <a:lnTo>
                    <a:pt x="357378" y="714552"/>
                  </a:lnTo>
                  <a:lnTo>
                    <a:pt x="367284" y="714552"/>
                  </a:lnTo>
                  <a:lnTo>
                    <a:pt x="375310" y="706526"/>
                  </a:lnTo>
                  <a:lnTo>
                    <a:pt x="375310" y="686727"/>
                  </a:lnTo>
                  <a:close/>
                </a:path>
                <a:path w="1052830" h="1054100">
                  <a:moveTo>
                    <a:pt x="376885" y="1025855"/>
                  </a:moveTo>
                  <a:lnTo>
                    <a:pt x="371779" y="1018857"/>
                  </a:lnTo>
                  <a:lnTo>
                    <a:pt x="364566" y="1015987"/>
                  </a:lnTo>
                  <a:lnTo>
                    <a:pt x="362356" y="1015022"/>
                  </a:lnTo>
                  <a:lnTo>
                    <a:pt x="359943" y="1014476"/>
                  </a:lnTo>
                  <a:lnTo>
                    <a:pt x="354812" y="1014476"/>
                  </a:lnTo>
                  <a:lnTo>
                    <a:pt x="352399" y="1015022"/>
                  </a:lnTo>
                  <a:lnTo>
                    <a:pt x="350189" y="1015987"/>
                  </a:lnTo>
                  <a:lnTo>
                    <a:pt x="342976" y="1018857"/>
                  </a:lnTo>
                  <a:lnTo>
                    <a:pt x="337870" y="1025855"/>
                  </a:lnTo>
                  <a:lnTo>
                    <a:pt x="337870" y="1034097"/>
                  </a:lnTo>
                  <a:lnTo>
                    <a:pt x="339394" y="1041692"/>
                  </a:lnTo>
                  <a:lnTo>
                    <a:pt x="343573" y="1047889"/>
                  </a:lnTo>
                  <a:lnTo>
                    <a:pt x="349783" y="1052080"/>
                  </a:lnTo>
                  <a:lnTo>
                    <a:pt x="357378" y="1053604"/>
                  </a:lnTo>
                  <a:lnTo>
                    <a:pt x="364972" y="1052080"/>
                  </a:lnTo>
                  <a:lnTo>
                    <a:pt x="371170" y="1047889"/>
                  </a:lnTo>
                  <a:lnTo>
                    <a:pt x="375348" y="1041692"/>
                  </a:lnTo>
                  <a:lnTo>
                    <a:pt x="376885" y="1034097"/>
                  </a:lnTo>
                  <a:lnTo>
                    <a:pt x="376885" y="1025855"/>
                  </a:lnTo>
                  <a:close/>
                </a:path>
                <a:path w="1052830" h="1054100">
                  <a:moveTo>
                    <a:pt x="379056" y="20027"/>
                  </a:moveTo>
                  <a:lnTo>
                    <a:pt x="377482" y="12230"/>
                  </a:lnTo>
                  <a:lnTo>
                    <a:pt x="373189" y="5867"/>
                  </a:lnTo>
                  <a:lnTo>
                    <a:pt x="366814" y="1574"/>
                  </a:lnTo>
                  <a:lnTo>
                    <a:pt x="359016" y="0"/>
                  </a:lnTo>
                  <a:lnTo>
                    <a:pt x="355803" y="0"/>
                  </a:lnTo>
                  <a:lnTo>
                    <a:pt x="352818" y="825"/>
                  </a:lnTo>
                  <a:lnTo>
                    <a:pt x="350126" y="2159"/>
                  </a:lnTo>
                  <a:lnTo>
                    <a:pt x="343065" y="5041"/>
                  </a:lnTo>
                  <a:lnTo>
                    <a:pt x="338061" y="11950"/>
                  </a:lnTo>
                  <a:lnTo>
                    <a:pt x="338061" y="28143"/>
                  </a:lnTo>
                  <a:lnTo>
                    <a:pt x="343065" y="35052"/>
                  </a:lnTo>
                  <a:lnTo>
                    <a:pt x="350164" y="37909"/>
                  </a:lnTo>
                  <a:lnTo>
                    <a:pt x="352844" y="39243"/>
                  </a:lnTo>
                  <a:lnTo>
                    <a:pt x="355815" y="40055"/>
                  </a:lnTo>
                  <a:lnTo>
                    <a:pt x="359016" y="40055"/>
                  </a:lnTo>
                  <a:lnTo>
                    <a:pt x="366814" y="38481"/>
                  </a:lnTo>
                  <a:lnTo>
                    <a:pt x="373189" y="34201"/>
                  </a:lnTo>
                  <a:lnTo>
                    <a:pt x="377482" y="27825"/>
                  </a:lnTo>
                  <a:lnTo>
                    <a:pt x="379056" y="20027"/>
                  </a:lnTo>
                  <a:close/>
                </a:path>
                <a:path w="1052830" h="1054100">
                  <a:moveTo>
                    <a:pt x="709053" y="351307"/>
                  </a:moveTo>
                  <a:lnTo>
                    <a:pt x="702703" y="344932"/>
                  </a:lnTo>
                  <a:lnTo>
                    <a:pt x="686981" y="344932"/>
                  </a:lnTo>
                  <a:lnTo>
                    <a:pt x="680631" y="351307"/>
                  </a:lnTo>
                  <a:lnTo>
                    <a:pt x="680631" y="367017"/>
                  </a:lnTo>
                  <a:lnTo>
                    <a:pt x="686981" y="373380"/>
                  </a:lnTo>
                  <a:lnTo>
                    <a:pt x="694842" y="373380"/>
                  </a:lnTo>
                  <a:lnTo>
                    <a:pt x="702703" y="373380"/>
                  </a:lnTo>
                  <a:lnTo>
                    <a:pt x="709053" y="367017"/>
                  </a:lnTo>
                  <a:lnTo>
                    <a:pt x="709053" y="351307"/>
                  </a:lnTo>
                  <a:close/>
                </a:path>
                <a:path w="1052830" h="1054100">
                  <a:moveTo>
                    <a:pt x="709853" y="686689"/>
                  </a:moveTo>
                  <a:lnTo>
                    <a:pt x="703135" y="679958"/>
                  </a:lnTo>
                  <a:lnTo>
                    <a:pt x="686549" y="679958"/>
                  </a:lnTo>
                  <a:lnTo>
                    <a:pt x="679831" y="686689"/>
                  </a:lnTo>
                  <a:lnTo>
                    <a:pt x="679831" y="703275"/>
                  </a:lnTo>
                  <a:lnTo>
                    <a:pt x="686549" y="709993"/>
                  </a:lnTo>
                  <a:lnTo>
                    <a:pt x="694842" y="709993"/>
                  </a:lnTo>
                  <a:lnTo>
                    <a:pt x="703135" y="709993"/>
                  </a:lnTo>
                  <a:lnTo>
                    <a:pt x="709853" y="703275"/>
                  </a:lnTo>
                  <a:lnTo>
                    <a:pt x="709853" y="686689"/>
                  </a:lnTo>
                  <a:close/>
                </a:path>
                <a:path w="1052830" h="1054100">
                  <a:moveTo>
                    <a:pt x="714387" y="10147"/>
                  </a:moveTo>
                  <a:lnTo>
                    <a:pt x="706374" y="2146"/>
                  </a:lnTo>
                  <a:lnTo>
                    <a:pt x="686600" y="2146"/>
                  </a:lnTo>
                  <a:lnTo>
                    <a:pt x="678599" y="10147"/>
                  </a:lnTo>
                  <a:lnTo>
                    <a:pt x="678599" y="29921"/>
                  </a:lnTo>
                  <a:lnTo>
                    <a:pt x="686600" y="37922"/>
                  </a:lnTo>
                  <a:lnTo>
                    <a:pt x="696493" y="37922"/>
                  </a:lnTo>
                  <a:lnTo>
                    <a:pt x="706374" y="37922"/>
                  </a:lnTo>
                  <a:lnTo>
                    <a:pt x="714387" y="29921"/>
                  </a:lnTo>
                  <a:lnTo>
                    <a:pt x="714387" y="10147"/>
                  </a:lnTo>
                  <a:close/>
                </a:path>
                <a:path w="1052830" h="1054100">
                  <a:moveTo>
                    <a:pt x="1049121" y="349148"/>
                  </a:moveTo>
                  <a:lnTo>
                    <a:pt x="1042339" y="342366"/>
                  </a:lnTo>
                  <a:lnTo>
                    <a:pt x="1033970" y="342366"/>
                  </a:lnTo>
                  <a:lnTo>
                    <a:pt x="1025601" y="342366"/>
                  </a:lnTo>
                  <a:lnTo>
                    <a:pt x="1018819" y="349148"/>
                  </a:lnTo>
                  <a:lnTo>
                    <a:pt x="1018819" y="365874"/>
                  </a:lnTo>
                  <a:lnTo>
                    <a:pt x="1025601" y="372656"/>
                  </a:lnTo>
                  <a:lnTo>
                    <a:pt x="1042339" y="372656"/>
                  </a:lnTo>
                  <a:lnTo>
                    <a:pt x="1049121" y="365874"/>
                  </a:lnTo>
                  <a:lnTo>
                    <a:pt x="1049121" y="349148"/>
                  </a:lnTo>
                  <a:close/>
                </a:path>
                <a:path w="1052830" h="1054100">
                  <a:moveTo>
                    <a:pt x="1050696" y="1024877"/>
                  </a:moveTo>
                  <a:lnTo>
                    <a:pt x="1043203" y="1017384"/>
                  </a:lnTo>
                  <a:lnTo>
                    <a:pt x="1033970" y="1017384"/>
                  </a:lnTo>
                  <a:lnTo>
                    <a:pt x="1024737" y="1017384"/>
                  </a:lnTo>
                  <a:lnTo>
                    <a:pt x="1017244" y="1024877"/>
                  </a:lnTo>
                  <a:lnTo>
                    <a:pt x="1017244" y="1043330"/>
                  </a:lnTo>
                  <a:lnTo>
                    <a:pt x="1024737" y="1050810"/>
                  </a:lnTo>
                  <a:lnTo>
                    <a:pt x="1043203" y="1050810"/>
                  </a:lnTo>
                  <a:lnTo>
                    <a:pt x="1050696" y="1043330"/>
                  </a:lnTo>
                  <a:lnTo>
                    <a:pt x="1050696" y="1024877"/>
                  </a:lnTo>
                  <a:close/>
                </a:path>
                <a:path w="1052830" h="1054100">
                  <a:moveTo>
                    <a:pt x="1052283" y="20040"/>
                  </a:moveTo>
                  <a:lnTo>
                    <a:pt x="1050848" y="12903"/>
                  </a:lnTo>
                  <a:lnTo>
                    <a:pt x="1046924" y="7086"/>
                  </a:lnTo>
                  <a:lnTo>
                    <a:pt x="1041107" y="3162"/>
                  </a:lnTo>
                  <a:lnTo>
                    <a:pt x="1033970" y="1727"/>
                  </a:lnTo>
                  <a:lnTo>
                    <a:pt x="1026845" y="3162"/>
                  </a:lnTo>
                  <a:lnTo>
                    <a:pt x="1021029" y="7086"/>
                  </a:lnTo>
                  <a:lnTo>
                    <a:pt x="1017104" y="12903"/>
                  </a:lnTo>
                  <a:lnTo>
                    <a:pt x="1015657" y="20040"/>
                  </a:lnTo>
                  <a:lnTo>
                    <a:pt x="1017104" y="27165"/>
                  </a:lnTo>
                  <a:lnTo>
                    <a:pt x="1021029" y="32994"/>
                  </a:lnTo>
                  <a:lnTo>
                    <a:pt x="1026845" y="36918"/>
                  </a:lnTo>
                  <a:lnTo>
                    <a:pt x="1033970" y="38354"/>
                  </a:lnTo>
                  <a:lnTo>
                    <a:pt x="1041107" y="36918"/>
                  </a:lnTo>
                  <a:lnTo>
                    <a:pt x="1046924" y="32994"/>
                  </a:lnTo>
                  <a:lnTo>
                    <a:pt x="1050848" y="27165"/>
                  </a:lnTo>
                  <a:lnTo>
                    <a:pt x="1052283" y="20040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sp>
        <p:nvSpPr>
          <p:cNvPr id="110" name="object 110"/>
          <p:cNvSpPr txBox="1"/>
          <p:nvPr>
            <p:custDataLst>
              <p:tags r:id="rId3"/>
            </p:custDataLst>
          </p:nvPr>
        </p:nvSpPr>
        <p:spPr>
          <a:xfrm>
            <a:off x="1905000" y="531068"/>
            <a:ext cx="11093420" cy="4449258"/>
          </a:xfrm>
          <a:prstGeom prst="rect">
            <a:avLst/>
          </a:prstGeom>
        </p:spPr>
        <p:txBody>
          <a:bodyPr vert="horz" wrap="square" lIns="0" tIns="22188" rIns="0" bIns="0" rtlCol="0">
            <a:spAutoFit/>
          </a:bodyPr>
          <a:lstStyle/>
          <a:p>
            <a:pPr marL="146570" algn="ctr" defTabSz="968167">
              <a:spcBef>
                <a:spcPts val="175"/>
              </a:spcBef>
            </a:pPr>
            <a:r>
              <a:rPr lang="fr-CA" sz="1600" b="1" spc="11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r>
              <a:rPr lang="fr-CA" sz="1600" b="1" spc="286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600" b="1" spc="-11" noProof="0" dirty="0">
                <a:solidFill>
                  <a:srgbClr val="5FA056"/>
                </a:solidFill>
                <a:latin typeface="Calibri"/>
                <a:cs typeface="Calibri"/>
              </a:rPr>
              <a:t>ÉCRITE</a:t>
            </a:r>
            <a:endParaRPr lang="fr-CA" sz="1600" noProof="0" dirty="0">
              <a:latin typeface="Calibri"/>
              <a:cs typeface="Calibri"/>
            </a:endParaRPr>
          </a:p>
          <a:p>
            <a:pPr marL="149259" algn="ctr" defTabSz="968167">
              <a:spcBef>
                <a:spcPts val="106"/>
              </a:spcBef>
            </a:pPr>
            <a:r>
              <a:rPr lang="fr-CA" sz="2000" b="1" spc="-11" noProof="0" dirty="0">
                <a:solidFill>
                  <a:srgbClr val="007569"/>
                </a:solidFill>
                <a:latin typeface="Calibri"/>
                <a:cs typeface="Calibri"/>
              </a:rPr>
              <a:t>ACTIVITÉS</a:t>
            </a:r>
            <a:endParaRPr lang="fr-CA" sz="2000" noProof="0" dirty="0">
              <a:latin typeface="Calibri"/>
              <a:cs typeface="Calibri"/>
            </a:endParaRPr>
          </a:p>
          <a:p>
            <a:pPr defTabSz="968167">
              <a:spcBef>
                <a:spcPts val="471"/>
              </a:spcBef>
            </a:pPr>
            <a:endParaRPr lang="fr-CA" sz="2000" noProof="0" dirty="0">
              <a:latin typeface="Calibri"/>
              <a:cs typeface="Calibri"/>
            </a:endParaRPr>
          </a:p>
          <a:p>
            <a:pPr marL="16136" defTabSz="968167">
              <a:spcAft>
                <a:spcPts val="600"/>
              </a:spcAft>
            </a:pPr>
            <a:r>
              <a:rPr lang="fr-CA" b="1" spc="11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r>
              <a:rPr lang="fr-CA" b="1" spc="27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b="1" spc="11" noProof="0" dirty="0">
                <a:solidFill>
                  <a:srgbClr val="5FA056"/>
                </a:solidFill>
                <a:latin typeface="Calibri"/>
                <a:cs typeface="Calibri"/>
              </a:rPr>
              <a:t>DÉTAILLÉE</a:t>
            </a:r>
            <a:r>
              <a:rPr lang="fr-CA" b="1" spc="228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5FA056"/>
                </a:solidFill>
                <a:latin typeface="Calibri"/>
                <a:cs typeface="Calibri"/>
              </a:rPr>
              <a:t>(SUITE)</a:t>
            </a:r>
            <a:endParaRPr lang="fr-CA" noProof="0" dirty="0">
              <a:latin typeface="Calibri"/>
              <a:cs typeface="Calibri"/>
            </a:endParaRPr>
          </a:p>
          <a:p>
            <a:pPr marL="285071" defTabSz="968167">
              <a:spcAft>
                <a:spcPts val="600"/>
              </a:spcAft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Intertitre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53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lang="fr-CA" noProof="0" dirty="0">
              <a:latin typeface="Calibri"/>
              <a:cs typeface="Calibri"/>
            </a:endParaRPr>
          </a:p>
          <a:p>
            <a:pPr defTabSz="968167">
              <a:spcBef>
                <a:spcPts val="688"/>
              </a:spcBef>
            </a:pPr>
            <a:endParaRPr lang="fr-CA" noProof="0" dirty="0">
              <a:latin typeface="Calibri"/>
              <a:cs typeface="Calibri"/>
            </a:endParaRPr>
          </a:p>
          <a:p>
            <a:pPr defTabSz="968167">
              <a:spcBef>
                <a:spcPts val="688"/>
              </a:spcBef>
            </a:pPr>
            <a:endParaRPr lang="fr-CA" noProof="0" dirty="0">
              <a:latin typeface="Calibri"/>
              <a:cs typeface="Calibri"/>
            </a:endParaRPr>
          </a:p>
          <a:p>
            <a:pPr marL="285071" defTabSz="968167">
              <a:spcAft>
                <a:spcPts val="600"/>
              </a:spcAft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Intertitre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53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lang="fr-CA" noProof="0" dirty="0">
              <a:latin typeface="Calibri"/>
              <a:cs typeface="Calibri"/>
            </a:endParaRPr>
          </a:p>
          <a:p>
            <a:pPr defTabSz="968167">
              <a:spcBef>
                <a:spcPts val="768"/>
              </a:spcBef>
            </a:pPr>
            <a:endParaRPr lang="fr-CA" noProof="0" dirty="0">
              <a:latin typeface="Calibri"/>
              <a:cs typeface="Calibri"/>
            </a:endParaRPr>
          </a:p>
          <a:p>
            <a:pPr defTabSz="968167">
              <a:spcBef>
                <a:spcPts val="768"/>
              </a:spcBef>
            </a:pPr>
            <a:endParaRPr lang="fr-CA" noProof="0" dirty="0">
              <a:latin typeface="Calibri"/>
              <a:cs typeface="Calibri"/>
            </a:endParaRPr>
          </a:p>
          <a:p>
            <a:pPr defTabSz="968167">
              <a:spcBef>
                <a:spcPts val="768"/>
              </a:spcBef>
            </a:pPr>
            <a:endParaRPr lang="fr-CA" noProof="0" dirty="0">
              <a:latin typeface="Calibri"/>
              <a:cs typeface="Calibri"/>
            </a:endParaRPr>
          </a:p>
          <a:p>
            <a:pPr marL="174808" marR="162033" indent="-162033" defTabSz="968167">
              <a:spcAft>
                <a:spcPts val="600"/>
              </a:spcAft>
            </a:pPr>
            <a:r>
              <a:rPr lang="fr-CA" b="1" noProof="0" dirty="0">
                <a:solidFill>
                  <a:srgbClr val="5FA056"/>
                </a:solidFill>
                <a:latin typeface="Calibri"/>
                <a:cs typeface="Calibri"/>
              </a:rPr>
              <a:t>4.</a:t>
            </a:r>
            <a:r>
              <a:rPr lang="fr-CA" b="1" spc="-21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Afin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mettre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en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place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bonne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communication,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quels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sont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six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points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toute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l’équipe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doit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connaitre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tout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au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long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d’un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projet?</a:t>
            </a:r>
            <a:endParaRPr lang="fr-CA" noProof="0" dirty="0">
              <a:latin typeface="Calibri"/>
              <a:cs typeface="Calibri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EF214E5-6A09-398A-F7DB-C37246E2C75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057400" y="2133600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Pour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un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bon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travail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d’équipe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et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une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réussite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de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projet,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il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faut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investir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du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temps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et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des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moyens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dans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une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bonne communication.</a:t>
            </a:r>
            <a:endParaRPr lang="fr-CA" noProof="0" dirty="0">
              <a:latin typeface="Calibri"/>
              <a:cs typeface="Calibri"/>
            </a:endParaRPr>
          </a:p>
          <a:p>
            <a:endParaRPr lang="fr-CA" noProof="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8FE4115-5DC3-BF69-DFD7-BAD18E8AFFB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092693" y="3276600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47" marR="5379" defTabSz="968167">
              <a:spcBef>
                <a:spcPts val="5"/>
              </a:spcBef>
            </a:pP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Il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y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aura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toujours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des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situations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difficiles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au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sein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d’une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équipe,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mais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elles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sont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surmontables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si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les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membres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de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l’équipe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font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des</a:t>
            </a:r>
            <a:r>
              <a:rPr lang="fr-CA" i="1" spc="-2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efforts</a:t>
            </a:r>
            <a:r>
              <a:rPr lang="fr-CA" i="1" spc="-2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pour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atteindre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un</a:t>
            </a:r>
            <a:r>
              <a:rPr lang="fr-CA" i="1" spc="-2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objectif</a:t>
            </a:r>
            <a:r>
              <a:rPr lang="fr-CA" i="1" spc="-2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commun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et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pour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ce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qui</a:t>
            </a:r>
            <a:r>
              <a:rPr lang="fr-CA" i="1" spc="-2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est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le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mieux</a:t>
            </a:r>
            <a:r>
              <a:rPr lang="fr-CA" i="1" spc="-2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pour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l’entreprise.</a:t>
            </a:r>
            <a:endParaRPr lang="fr-CA" noProof="0" dirty="0">
              <a:latin typeface="Calibri"/>
              <a:cs typeface="Calibri"/>
            </a:endParaRPr>
          </a:p>
          <a:p>
            <a:endParaRPr lang="fr-CA" noProof="0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80E55A1-9620-8D3A-37D8-0E9E3EC9013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09813" y="5064064"/>
            <a:ext cx="10515600" cy="2056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9290" indent="-285750" defTabSz="968167">
              <a:buFont typeface="Arial" panose="020B0604020202020204" pitchFamily="34" charset="0"/>
              <a:buChar char="•"/>
            </a:pP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Les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objectifs</a:t>
            </a:r>
            <a:endParaRPr lang="fr-CA" noProof="0" dirty="0">
              <a:latin typeface="Calibri"/>
              <a:cs typeface="Calibri"/>
            </a:endParaRPr>
          </a:p>
          <a:p>
            <a:pPr marL="389290" indent="-285750" defTabSz="968167">
              <a:buFont typeface="Arial" panose="020B0604020202020204" pitchFamily="34" charset="0"/>
              <a:buChar char="•"/>
            </a:pP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Les</a:t>
            </a:r>
            <a:r>
              <a:rPr lang="fr-CA" i="1" spc="-2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démarches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à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suivre</a:t>
            </a:r>
            <a:endParaRPr lang="fr-CA" noProof="0" dirty="0">
              <a:latin typeface="Calibri"/>
              <a:cs typeface="Calibri"/>
            </a:endParaRPr>
          </a:p>
          <a:p>
            <a:pPr marL="389290" marR="6011374" indent="-285750" defTabSz="968167">
              <a:spcBef>
                <a:spcPts val="64"/>
              </a:spcBef>
              <a:buFont typeface="Arial" panose="020B0604020202020204" pitchFamily="34" charset="0"/>
              <a:buChar char="•"/>
            </a:pP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Les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moyens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mis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à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disposition </a:t>
            </a:r>
          </a:p>
          <a:p>
            <a:pPr marL="389290" marR="6011374" indent="-285750" defTabSz="968167">
              <a:spcBef>
                <a:spcPts val="64"/>
              </a:spcBef>
              <a:buFont typeface="Arial" panose="020B0604020202020204" pitchFamily="34" charset="0"/>
              <a:buChar char="•"/>
            </a:pP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Les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échéances</a:t>
            </a:r>
            <a:endParaRPr lang="fr-CA" noProof="0" dirty="0">
              <a:latin typeface="Calibri"/>
              <a:cs typeface="Calibri"/>
            </a:endParaRPr>
          </a:p>
          <a:p>
            <a:pPr marL="389290" indent="-285750" defTabSz="968167">
              <a:buFont typeface="Arial" panose="020B0604020202020204" pitchFamily="34" charset="0"/>
              <a:buChar char="•"/>
            </a:pP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L’apport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de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chacune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et</a:t>
            </a:r>
            <a:r>
              <a:rPr lang="fr-CA" i="1" spc="-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chacun</a:t>
            </a:r>
            <a:endParaRPr lang="fr-CA" noProof="0" dirty="0">
              <a:latin typeface="Calibri"/>
              <a:cs typeface="Calibri"/>
            </a:endParaRPr>
          </a:p>
          <a:p>
            <a:pPr marL="389290" indent="-285750" defTabSz="968167">
              <a:buFont typeface="Arial" panose="020B0604020202020204" pitchFamily="34" charset="0"/>
              <a:buChar char="•"/>
            </a:pP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La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disponibilité</a:t>
            </a:r>
            <a:r>
              <a:rPr lang="fr-CA" i="1" spc="-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de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chacune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et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 chacun</a:t>
            </a:r>
            <a:endParaRPr lang="fr-CA" noProof="0" dirty="0">
              <a:latin typeface="Calibri"/>
              <a:cs typeface="Calibri"/>
            </a:endParaRPr>
          </a:p>
          <a:p>
            <a:endParaRPr lang="fr-CA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5867400" y="533400"/>
            <a:ext cx="2447670" cy="558449"/>
          </a:xfrm>
          <a:prstGeom prst="rect">
            <a:avLst/>
          </a:prstGeom>
        </p:spPr>
        <p:txBody>
          <a:bodyPr vert="horz" wrap="square" lIns="0" tIns="22188" rIns="0" bIns="0" rtlCol="0">
            <a:spAutoFit/>
          </a:bodyPr>
          <a:lstStyle/>
          <a:p>
            <a:pPr algn="ctr" defTabSz="968167">
              <a:spcBef>
                <a:spcPts val="175"/>
              </a:spcBef>
            </a:pPr>
            <a:r>
              <a:rPr lang="fr-CA" sz="1400" b="1" spc="11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r>
              <a:rPr lang="fr-CA" sz="1400" b="1" spc="269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400" b="1" spc="-11" noProof="0" dirty="0">
                <a:solidFill>
                  <a:srgbClr val="5FA056"/>
                </a:solidFill>
                <a:latin typeface="Calibri"/>
                <a:cs typeface="Calibri"/>
              </a:rPr>
              <a:t>ÉCRITE</a:t>
            </a:r>
            <a:endParaRPr lang="fr-CA" sz="1400" noProof="0" dirty="0">
              <a:latin typeface="Calibri"/>
              <a:cs typeface="Calibri"/>
            </a:endParaRPr>
          </a:p>
          <a:p>
            <a:pPr marL="2017" algn="ctr" defTabSz="968167">
              <a:spcBef>
                <a:spcPts val="106"/>
              </a:spcBef>
            </a:pPr>
            <a:r>
              <a:rPr lang="fr-CA" sz="2000" b="1" spc="-11" noProof="0" dirty="0">
                <a:solidFill>
                  <a:srgbClr val="007569"/>
                </a:solidFill>
                <a:latin typeface="Calibri"/>
                <a:cs typeface="Calibri"/>
              </a:rPr>
              <a:t>ACTIVITÉS</a:t>
            </a:r>
            <a:endParaRPr lang="fr-CA" sz="2000" noProof="0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4823146"/>
              </p:ext>
            </p:extLst>
          </p:nvPr>
        </p:nvGraphicFramePr>
        <p:xfrm>
          <a:off x="2209800" y="2265921"/>
          <a:ext cx="10134600" cy="4918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A" sz="1800" b="1" noProof="0" dirty="0">
                          <a:solidFill>
                            <a:srgbClr val="5FA056"/>
                          </a:solidFill>
                          <a:latin typeface="+mn-lt"/>
                          <a:cs typeface="Calibri"/>
                        </a:rPr>
                        <a:t>1.</a:t>
                      </a:r>
                      <a:r>
                        <a:rPr lang="fr-CA" sz="1800" b="1" spc="-15" noProof="0" dirty="0">
                          <a:solidFill>
                            <a:srgbClr val="5FA056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L’auteur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dit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que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beaucoup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personnes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négligent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encore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l’impact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qu’a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la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complicité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entre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les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membres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sur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la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productivité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globale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du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groupe.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Qu’en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pensez-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vous?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Justifiez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votre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réponse.</a:t>
                      </a:r>
                      <a:endParaRPr lang="fr-CA" sz="1800" noProof="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800" noProof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5E9F5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7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lang="fr-CA" sz="1800" noProof="0" dirty="0">
                        <a:latin typeface="+mn-lt"/>
                        <a:cs typeface="Times New Roman"/>
                      </a:endParaRPr>
                    </a:p>
                    <a:p>
                      <a:pPr marL="152400" marR="233045" indent="-152400">
                        <a:lnSpc>
                          <a:spcPct val="100000"/>
                        </a:lnSpc>
                      </a:pPr>
                      <a:r>
                        <a:rPr lang="fr-CA" sz="1800" b="1" noProof="0" dirty="0">
                          <a:solidFill>
                            <a:srgbClr val="5FA056"/>
                          </a:solidFill>
                          <a:latin typeface="+mn-lt"/>
                          <a:cs typeface="Calibri"/>
                        </a:rPr>
                        <a:t>2.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«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La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communication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est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essentielle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dans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un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travail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d’équipe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et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cela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est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toujours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vrai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3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qu’elle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soit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multidisciplinaire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ou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non. Pour</a:t>
                      </a:r>
                      <a:r>
                        <a:rPr lang="fr-CA" sz="1800" spc="-3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garantir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la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réussite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d’un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projet,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cette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règle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doit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être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respectée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: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ne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jamais</a:t>
                      </a:r>
                      <a:r>
                        <a:rPr lang="fr-CA" sz="1800" spc="-3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laisser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votre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équipe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être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surprise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par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la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situation.</a:t>
                      </a:r>
                      <a:r>
                        <a:rPr lang="fr-CA" sz="1800" spc="3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5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»</a:t>
                      </a:r>
                      <a:endParaRPr lang="fr-CA" sz="1800" noProof="0" dirty="0">
                        <a:latin typeface="+mn-lt"/>
                        <a:cs typeface="Calibri"/>
                      </a:endParaRPr>
                    </a:p>
                    <a:p>
                      <a:pPr marL="154940" marR="1778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Que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3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pensez-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vous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l’importance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la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communication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au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sein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d’une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équipe?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3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Avez-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vous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déjà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vécu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une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situation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manque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de</a:t>
                      </a:r>
                      <a:r>
                        <a:rPr lang="fr-CA" sz="1800" spc="-3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communication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ayant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porté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préjudice</a:t>
                      </a:r>
                      <a:r>
                        <a:rPr lang="fr-CA" sz="1800" spc="-3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à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un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projet?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Illustrez</a:t>
                      </a:r>
                      <a:r>
                        <a:rPr lang="fr-CA" sz="1800" spc="-3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votre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réponse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en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vous</a:t>
                      </a:r>
                      <a:r>
                        <a:rPr lang="fr-CA" sz="1800" spc="-3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basant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sur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votre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expérience.</a:t>
                      </a:r>
                    </a:p>
                    <a:p>
                      <a:pPr marL="154940" marR="1778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lang="fr-CA" sz="1800" noProof="0" dirty="0">
                        <a:latin typeface="+mn-lt"/>
                        <a:cs typeface="Calibri"/>
                      </a:endParaRPr>
                    </a:p>
                  </a:txBody>
                  <a:tcPr marL="0" marR="0" marT="126402" marB="0">
                    <a:lnT w="12700">
                      <a:solidFill>
                        <a:srgbClr val="5E9F55"/>
                      </a:solidFill>
                      <a:prstDash val="soli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fr-CA" sz="1800" b="1" noProof="0" dirty="0">
                        <a:solidFill>
                          <a:srgbClr val="5FA056"/>
                        </a:solidFill>
                        <a:latin typeface="+mn-lt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800" b="1" noProof="0" dirty="0">
                          <a:solidFill>
                            <a:srgbClr val="5FA056"/>
                          </a:solidFill>
                          <a:latin typeface="+mn-lt"/>
                          <a:cs typeface="Calibri"/>
                        </a:rPr>
                        <a:t>3.</a:t>
                      </a:r>
                      <a:r>
                        <a:rPr lang="fr-CA" sz="1800" b="1" spc="-20" noProof="0" dirty="0">
                          <a:solidFill>
                            <a:srgbClr val="5FA056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L’auteur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parle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de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divergences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d’idées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et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situations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délicates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pouvant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exister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lors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d’un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projet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multidisciplinaire.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Quels moyens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peut-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on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mettre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en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place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pour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gérer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des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situations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difficiles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au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sein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d’une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+mn-lt"/>
                          <a:cs typeface="Calibri"/>
                        </a:rPr>
                        <a:t>équipe?</a:t>
                      </a:r>
                      <a:endParaRPr lang="fr-CA" sz="1800" noProof="0" dirty="0">
                        <a:latin typeface="+mn-lt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CA" sz="1800" noProof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CA" sz="1200" noProof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5E9F5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290219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>
            <p:custDataLst>
              <p:tags r:id="rId3"/>
            </p:custDataLst>
          </p:nvPr>
        </p:nvSpPr>
        <p:spPr>
          <a:xfrm>
            <a:off x="2209800" y="1427754"/>
            <a:ext cx="2773406" cy="567576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6136" defTabSz="968167">
              <a:spcBef>
                <a:spcPts val="106"/>
              </a:spcBef>
            </a:pPr>
            <a:r>
              <a:rPr lang="fr-CA" b="1" noProof="0" dirty="0">
                <a:solidFill>
                  <a:srgbClr val="5FA056"/>
                </a:solidFill>
                <a:latin typeface="Calibri"/>
                <a:cs typeface="Calibri"/>
              </a:rPr>
              <a:t>QUESTIONS</a:t>
            </a:r>
            <a:r>
              <a:rPr lang="fr-CA" b="1" spc="349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5FA056"/>
                </a:solidFill>
                <a:latin typeface="Calibri"/>
                <a:cs typeface="Calibri"/>
              </a:rPr>
              <a:t>D’OPINION</a:t>
            </a:r>
            <a:endParaRPr lang="fr-CA" noProof="0" dirty="0">
              <a:latin typeface="Calibri"/>
              <a:cs typeface="Calibri"/>
            </a:endParaRPr>
          </a:p>
          <a:p>
            <a:pPr marL="13447" defTabSz="968167"/>
            <a:r>
              <a:rPr lang="fr-CA" b="1" spc="-11" noProof="0" dirty="0">
                <a:solidFill>
                  <a:srgbClr val="007569"/>
                </a:solidFill>
                <a:latin typeface="Calibri"/>
                <a:cs typeface="Calibri"/>
              </a:rPr>
              <a:t>Répondez</a:t>
            </a:r>
            <a:r>
              <a:rPr lang="fr-CA" b="1" spc="-21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007569"/>
                </a:solidFill>
                <a:latin typeface="Calibri"/>
                <a:cs typeface="Calibri"/>
              </a:rPr>
              <a:t>aux</a:t>
            </a:r>
            <a:r>
              <a:rPr lang="fr-CA" b="1" spc="-21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007569"/>
                </a:solidFill>
                <a:latin typeface="Calibri"/>
                <a:cs typeface="Calibri"/>
              </a:rPr>
              <a:t>questions.</a:t>
            </a:r>
            <a:endParaRPr lang="fr-CA" noProof="0" dirty="0">
              <a:latin typeface="Calibri"/>
              <a:cs typeface="Calibri"/>
            </a:endParaRPr>
          </a:p>
        </p:txBody>
      </p:sp>
      <p:grpSp>
        <p:nvGrpSpPr>
          <p:cNvPr id="65" name="object 51">
            <a:extLst>
              <a:ext uri="{FF2B5EF4-FFF2-40B4-BE49-F238E27FC236}">
                <a16:creationId xmlns:a16="http://schemas.microsoft.com/office/drawing/2014/main" id="{D81206A8-A82E-6125-223C-7FC9FE31209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-18536" y="6366510"/>
            <a:ext cx="1620371" cy="1863090"/>
            <a:chOff x="-4724" y="6017759"/>
            <a:chExt cx="1530350" cy="1759585"/>
          </a:xfrm>
        </p:grpSpPr>
        <p:sp>
          <p:nvSpPr>
            <p:cNvPr id="66" name="object 52">
              <a:extLst>
                <a:ext uri="{FF2B5EF4-FFF2-40B4-BE49-F238E27FC236}">
                  <a16:creationId xmlns:a16="http://schemas.microsoft.com/office/drawing/2014/main" id="{746E1BF2-3563-2CA5-98A0-60E972B108E4}"/>
                </a:ext>
              </a:extLst>
            </p:cNvPr>
            <p:cNvSpPr/>
            <p:nvPr/>
          </p:nvSpPr>
          <p:spPr>
            <a:xfrm>
              <a:off x="321678" y="6129162"/>
              <a:ext cx="1121410" cy="1121410"/>
            </a:xfrm>
            <a:custGeom>
              <a:avLst/>
              <a:gdLst/>
              <a:ahLst/>
              <a:cxnLst/>
              <a:rect l="l" t="t" r="r" b="b"/>
              <a:pathLst>
                <a:path w="1121410" h="1121409">
                  <a:moveTo>
                    <a:pt x="1121219" y="0"/>
                  </a:moveTo>
                  <a:lnTo>
                    <a:pt x="0" y="1121181"/>
                  </a:lnTo>
                  <a:lnTo>
                    <a:pt x="1121219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7" name="object 53">
              <a:extLst>
                <a:ext uri="{FF2B5EF4-FFF2-40B4-BE49-F238E27FC236}">
                  <a16:creationId xmlns:a16="http://schemas.microsoft.com/office/drawing/2014/main" id="{C9490515-A4BB-6523-631E-18C772DA5523}"/>
                </a:ext>
              </a:extLst>
            </p:cNvPr>
            <p:cNvSpPr/>
            <p:nvPr/>
          </p:nvSpPr>
          <p:spPr>
            <a:xfrm>
              <a:off x="1051850" y="6017759"/>
              <a:ext cx="0" cy="1344295"/>
            </a:xfrm>
            <a:custGeom>
              <a:avLst/>
              <a:gdLst/>
              <a:ahLst/>
              <a:cxnLst/>
              <a:rect l="l" t="t" r="r" b="b"/>
              <a:pathLst>
                <a:path h="1344295">
                  <a:moveTo>
                    <a:pt x="0" y="1343990"/>
                  </a:moveTo>
                  <a:lnTo>
                    <a:pt x="0" y="0"/>
                  </a:lnTo>
                  <a:lnTo>
                    <a:pt x="0" y="134399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8" name="object 54">
              <a:extLst>
                <a:ext uri="{FF2B5EF4-FFF2-40B4-BE49-F238E27FC236}">
                  <a16:creationId xmlns:a16="http://schemas.microsoft.com/office/drawing/2014/main" id="{C8DFE6A4-4551-07CB-595F-2B727939797D}"/>
                </a:ext>
              </a:extLst>
            </p:cNvPr>
            <p:cNvSpPr/>
            <p:nvPr/>
          </p:nvSpPr>
          <p:spPr>
            <a:xfrm>
              <a:off x="467753" y="6859314"/>
              <a:ext cx="829310" cy="0"/>
            </a:xfrm>
            <a:custGeom>
              <a:avLst/>
              <a:gdLst/>
              <a:ahLst/>
              <a:cxnLst/>
              <a:rect l="l" t="t" r="r" b="b"/>
              <a:pathLst>
                <a:path w="829310">
                  <a:moveTo>
                    <a:pt x="0" y="0"/>
                  </a:moveTo>
                  <a:lnTo>
                    <a:pt x="829056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9" name="object 55">
              <a:extLst>
                <a:ext uri="{FF2B5EF4-FFF2-40B4-BE49-F238E27FC236}">
                  <a16:creationId xmlns:a16="http://schemas.microsoft.com/office/drawing/2014/main" id="{47289D3D-134C-3AD2-D595-B38B67FDE73B}"/>
                </a:ext>
              </a:extLst>
            </p:cNvPr>
            <p:cNvSpPr/>
            <p:nvPr/>
          </p:nvSpPr>
          <p:spPr>
            <a:xfrm>
              <a:off x="321708" y="6466655"/>
              <a:ext cx="446405" cy="446405"/>
            </a:xfrm>
            <a:custGeom>
              <a:avLst/>
              <a:gdLst/>
              <a:ahLst/>
              <a:cxnLst/>
              <a:rect l="l" t="t" r="r" b="b"/>
              <a:pathLst>
                <a:path w="446405" h="446404">
                  <a:moveTo>
                    <a:pt x="0" y="0"/>
                  </a:moveTo>
                  <a:lnTo>
                    <a:pt x="446189" y="446201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0" name="object 56">
              <a:extLst>
                <a:ext uri="{FF2B5EF4-FFF2-40B4-BE49-F238E27FC236}">
                  <a16:creationId xmlns:a16="http://schemas.microsoft.com/office/drawing/2014/main" id="{665B722A-66A4-D5DF-4921-A70B3BB89CEF}"/>
                </a:ext>
              </a:extLst>
            </p:cNvPr>
            <p:cNvSpPr/>
            <p:nvPr/>
          </p:nvSpPr>
          <p:spPr>
            <a:xfrm>
              <a:off x="0" y="6520196"/>
              <a:ext cx="1092835" cy="0"/>
            </a:xfrm>
            <a:custGeom>
              <a:avLst/>
              <a:gdLst/>
              <a:ahLst/>
              <a:cxnLst/>
              <a:rect l="l" t="t" r="r" b="b"/>
              <a:pathLst>
                <a:path w="1092835">
                  <a:moveTo>
                    <a:pt x="0" y="0"/>
                  </a:moveTo>
                  <a:lnTo>
                    <a:pt x="1092521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1" name="object 57">
              <a:extLst>
                <a:ext uri="{FF2B5EF4-FFF2-40B4-BE49-F238E27FC236}">
                  <a16:creationId xmlns:a16="http://schemas.microsoft.com/office/drawing/2014/main" id="{8E611E98-159A-0F94-AC36-DFD078696F80}"/>
                </a:ext>
              </a:extLst>
            </p:cNvPr>
            <p:cNvSpPr/>
            <p:nvPr/>
          </p:nvSpPr>
          <p:spPr>
            <a:xfrm>
              <a:off x="0" y="6482410"/>
              <a:ext cx="669925" cy="669925"/>
            </a:xfrm>
            <a:custGeom>
              <a:avLst/>
              <a:gdLst/>
              <a:ahLst/>
              <a:cxnLst/>
              <a:rect l="l" t="t" r="r" b="b"/>
              <a:pathLst>
                <a:path w="669925" h="669925">
                  <a:moveTo>
                    <a:pt x="0" y="0"/>
                  </a:moveTo>
                  <a:lnTo>
                    <a:pt x="669319" y="669346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2" name="object 58">
              <a:extLst>
                <a:ext uri="{FF2B5EF4-FFF2-40B4-BE49-F238E27FC236}">
                  <a16:creationId xmlns:a16="http://schemas.microsoft.com/office/drawing/2014/main" id="{224A732F-C96F-2573-B63F-9BEFD2237365}"/>
                </a:ext>
              </a:extLst>
            </p:cNvPr>
            <p:cNvSpPr/>
            <p:nvPr/>
          </p:nvSpPr>
          <p:spPr>
            <a:xfrm>
              <a:off x="0" y="6520191"/>
              <a:ext cx="497205" cy="0"/>
            </a:xfrm>
            <a:custGeom>
              <a:avLst/>
              <a:gdLst/>
              <a:ahLst/>
              <a:cxnLst/>
              <a:rect l="l" t="t" r="r" b="b"/>
              <a:pathLst>
                <a:path w="497205">
                  <a:moveTo>
                    <a:pt x="0" y="0"/>
                  </a:moveTo>
                  <a:lnTo>
                    <a:pt x="496910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3" name="object 59">
              <a:extLst>
                <a:ext uri="{FF2B5EF4-FFF2-40B4-BE49-F238E27FC236}">
                  <a16:creationId xmlns:a16="http://schemas.microsoft.com/office/drawing/2014/main" id="{86B6376D-C212-1EB7-0B8A-BFA7B51A9FF9}"/>
                </a:ext>
              </a:extLst>
            </p:cNvPr>
            <p:cNvSpPr/>
            <p:nvPr/>
          </p:nvSpPr>
          <p:spPr>
            <a:xfrm>
              <a:off x="376891" y="6462125"/>
              <a:ext cx="0" cy="455295"/>
            </a:xfrm>
            <a:custGeom>
              <a:avLst/>
              <a:gdLst/>
              <a:ahLst/>
              <a:cxnLst/>
              <a:rect l="l" t="t" r="r" b="b"/>
              <a:pathLst>
                <a:path h="455295">
                  <a:moveTo>
                    <a:pt x="0" y="455256"/>
                  </a:moveTo>
                  <a:lnTo>
                    <a:pt x="0" y="0"/>
                  </a:lnTo>
                  <a:lnTo>
                    <a:pt x="0" y="455256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4" name="object 60">
              <a:extLst>
                <a:ext uri="{FF2B5EF4-FFF2-40B4-BE49-F238E27FC236}">
                  <a16:creationId xmlns:a16="http://schemas.microsoft.com/office/drawing/2014/main" id="{ACAD18A6-9B2F-6B86-AE93-26C5952275A3}"/>
                </a:ext>
              </a:extLst>
            </p:cNvPr>
            <p:cNvSpPr/>
            <p:nvPr/>
          </p:nvSpPr>
          <p:spPr>
            <a:xfrm>
              <a:off x="0" y="6314439"/>
              <a:ext cx="245745" cy="245745"/>
            </a:xfrm>
            <a:custGeom>
              <a:avLst/>
              <a:gdLst/>
              <a:ahLst/>
              <a:cxnLst/>
              <a:rect l="l" t="t" r="r" b="b"/>
              <a:pathLst>
                <a:path w="245745" h="245745">
                  <a:moveTo>
                    <a:pt x="0" y="245159"/>
                  </a:moveTo>
                  <a:lnTo>
                    <a:pt x="245155" y="0"/>
                  </a:lnTo>
                  <a:lnTo>
                    <a:pt x="0" y="245159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5" name="object 61">
              <a:extLst>
                <a:ext uri="{FF2B5EF4-FFF2-40B4-BE49-F238E27FC236}">
                  <a16:creationId xmlns:a16="http://schemas.microsoft.com/office/drawing/2014/main" id="{1AECC308-4841-C736-9EBA-DC403DF3C8CC}"/>
                </a:ext>
              </a:extLst>
            </p:cNvPr>
            <p:cNvSpPr/>
            <p:nvPr/>
          </p:nvSpPr>
          <p:spPr>
            <a:xfrm>
              <a:off x="39403" y="6409123"/>
              <a:ext cx="0" cy="561340"/>
            </a:xfrm>
            <a:custGeom>
              <a:avLst/>
              <a:gdLst/>
              <a:ahLst/>
              <a:cxnLst/>
              <a:rect l="l" t="t" r="r" b="b"/>
              <a:pathLst>
                <a:path h="561340">
                  <a:moveTo>
                    <a:pt x="0" y="561263"/>
                  </a:moveTo>
                  <a:lnTo>
                    <a:pt x="0" y="0"/>
                  </a:lnTo>
                  <a:lnTo>
                    <a:pt x="0" y="561263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6" name="object 62">
              <a:extLst>
                <a:ext uri="{FF2B5EF4-FFF2-40B4-BE49-F238E27FC236}">
                  <a16:creationId xmlns:a16="http://schemas.microsoft.com/office/drawing/2014/main" id="{E470B389-5FFE-6A90-4528-A125EF74ABE1}"/>
                </a:ext>
              </a:extLst>
            </p:cNvPr>
            <p:cNvSpPr/>
            <p:nvPr/>
          </p:nvSpPr>
          <p:spPr>
            <a:xfrm>
              <a:off x="0" y="6859314"/>
              <a:ext cx="278130" cy="0"/>
            </a:xfrm>
            <a:custGeom>
              <a:avLst/>
              <a:gdLst/>
              <a:ahLst/>
              <a:cxnLst/>
              <a:rect l="l" t="t" r="r" b="b"/>
              <a:pathLst>
                <a:path w="278130">
                  <a:moveTo>
                    <a:pt x="0" y="0"/>
                  </a:moveTo>
                  <a:lnTo>
                    <a:pt x="277986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7" name="object 63">
              <a:extLst>
                <a:ext uri="{FF2B5EF4-FFF2-40B4-BE49-F238E27FC236}">
                  <a16:creationId xmlns:a16="http://schemas.microsoft.com/office/drawing/2014/main" id="{91540BAE-B0D0-F1FB-2CAC-2DFE1570732D}"/>
                </a:ext>
              </a:extLst>
            </p:cNvPr>
            <p:cNvSpPr/>
            <p:nvPr/>
          </p:nvSpPr>
          <p:spPr>
            <a:xfrm>
              <a:off x="0" y="7157393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5">
                  <a:moveTo>
                    <a:pt x="0" y="0"/>
                  </a:moveTo>
                  <a:lnTo>
                    <a:pt x="75131" y="75134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8" name="object 64">
              <a:extLst>
                <a:ext uri="{FF2B5EF4-FFF2-40B4-BE49-F238E27FC236}">
                  <a16:creationId xmlns:a16="http://schemas.microsoft.com/office/drawing/2014/main" id="{619B044D-0FC0-A177-A2E7-B714B3B19A1A}"/>
                </a:ext>
              </a:extLst>
            </p:cNvPr>
            <p:cNvSpPr/>
            <p:nvPr/>
          </p:nvSpPr>
          <p:spPr>
            <a:xfrm>
              <a:off x="589875" y="6857671"/>
              <a:ext cx="584835" cy="0"/>
            </a:xfrm>
            <a:custGeom>
              <a:avLst/>
              <a:gdLst/>
              <a:ahLst/>
              <a:cxnLst/>
              <a:rect l="l" t="t" r="r" b="b"/>
              <a:pathLst>
                <a:path w="584835">
                  <a:moveTo>
                    <a:pt x="584822" y="0"/>
                  </a:moveTo>
                  <a:lnTo>
                    <a:pt x="0" y="0"/>
                  </a:lnTo>
                  <a:lnTo>
                    <a:pt x="584822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9" name="object 65">
              <a:extLst>
                <a:ext uri="{FF2B5EF4-FFF2-40B4-BE49-F238E27FC236}">
                  <a16:creationId xmlns:a16="http://schemas.microsoft.com/office/drawing/2014/main" id="{9C8A4403-F729-437B-7B7B-27EF0594EDBC}"/>
                </a:ext>
              </a:extLst>
            </p:cNvPr>
            <p:cNvSpPr/>
            <p:nvPr/>
          </p:nvSpPr>
          <p:spPr>
            <a:xfrm>
              <a:off x="714362" y="6702322"/>
              <a:ext cx="0" cy="650240"/>
            </a:xfrm>
            <a:custGeom>
              <a:avLst/>
              <a:gdLst/>
              <a:ahLst/>
              <a:cxnLst/>
              <a:rect l="l" t="t" r="r" b="b"/>
              <a:pathLst>
                <a:path h="650240">
                  <a:moveTo>
                    <a:pt x="0" y="649808"/>
                  </a:moveTo>
                  <a:lnTo>
                    <a:pt x="0" y="0"/>
                  </a:lnTo>
                  <a:lnTo>
                    <a:pt x="0" y="649808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0" name="object 66">
              <a:extLst>
                <a:ext uri="{FF2B5EF4-FFF2-40B4-BE49-F238E27FC236}">
                  <a16:creationId xmlns:a16="http://schemas.microsoft.com/office/drawing/2014/main" id="{ED254F44-C7E6-3606-BF22-4CE8913360C1}"/>
                </a:ext>
              </a:extLst>
            </p:cNvPr>
            <p:cNvSpPr/>
            <p:nvPr/>
          </p:nvSpPr>
          <p:spPr>
            <a:xfrm>
              <a:off x="293543" y="7196785"/>
              <a:ext cx="502920" cy="0"/>
            </a:xfrm>
            <a:custGeom>
              <a:avLst/>
              <a:gdLst/>
              <a:ahLst/>
              <a:cxnLst/>
              <a:rect l="l" t="t" r="r" b="b"/>
              <a:pathLst>
                <a:path w="502920">
                  <a:moveTo>
                    <a:pt x="0" y="0"/>
                  </a:moveTo>
                  <a:lnTo>
                    <a:pt x="502526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1" name="object 67">
              <a:extLst>
                <a:ext uri="{FF2B5EF4-FFF2-40B4-BE49-F238E27FC236}">
                  <a16:creationId xmlns:a16="http://schemas.microsoft.com/office/drawing/2014/main" id="{9E3C9155-C9CC-5780-DC4B-FC2ACE0CDCCD}"/>
                </a:ext>
              </a:extLst>
            </p:cNvPr>
            <p:cNvSpPr/>
            <p:nvPr/>
          </p:nvSpPr>
          <p:spPr>
            <a:xfrm>
              <a:off x="0" y="6819884"/>
              <a:ext cx="711200" cy="711200"/>
            </a:xfrm>
            <a:custGeom>
              <a:avLst/>
              <a:gdLst/>
              <a:ahLst/>
              <a:cxnLst/>
              <a:rect l="l" t="t" r="r" b="b"/>
              <a:pathLst>
                <a:path w="711200" h="711200">
                  <a:moveTo>
                    <a:pt x="0" y="0"/>
                  </a:moveTo>
                  <a:lnTo>
                    <a:pt x="710688" y="710706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2" name="object 68">
              <a:extLst>
                <a:ext uri="{FF2B5EF4-FFF2-40B4-BE49-F238E27FC236}">
                  <a16:creationId xmlns:a16="http://schemas.microsoft.com/office/drawing/2014/main" id="{195808F4-835B-CE07-5D80-DC42450D5B17}"/>
                </a:ext>
              </a:extLst>
            </p:cNvPr>
            <p:cNvSpPr/>
            <p:nvPr/>
          </p:nvSpPr>
          <p:spPr>
            <a:xfrm>
              <a:off x="37778" y="6712977"/>
              <a:ext cx="0" cy="628650"/>
            </a:xfrm>
            <a:custGeom>
              <a:avLst/>
              <a:gdLst/>
              <a:ahLst/>
              <a:cxnLst/>
              <a:rect l="l" t="t" r="r" b="b"/>
              <a:pathLst>
                <a:path h="628650">
                  <a:moveTo>
                    <a:pt x="0" y="0"/>
                  </a:moveTo>
                  <a:lnTo>
                    <a:pt x="0" y="628497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3" name="object 69">
              <a:extLst>
                <a:ext uri="{FF2B5EF4-FFF2-40B4-BE49-F238E27FC236}">
                  <a16:creationId xmlns:a16="http://schemas.microsoft.com/office/drawing/2014/main" id="{E43AB5E5-30E6-89B1-5CCD-C570FA5A02DE}"/>
                </a:ext>
              </a:extLst>
            </p:cNvPr>
            <p:cNvSpPr/>
            <p:nvPr/>
          </p:nvSpPr>
          <p:spPr>
            <a:xfrm>
              <a:off x="0" y="7157392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10" h="245109">
                  <a:moveTo>
                    <a:pt x="0" y="0"/>
                  </a:moveTo>
                  <a:lnTo>
                    <a:pt x="244654" y="244666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4" name="object 70">
              <a:extLst>
                <a:ext uri="{FF2B5EF4-FFF2-40B4-BE49-F238E27FC236}">
                  <a16:creationId xmlns:a16="http://schemas.microsoft.com/office/drawing/2014/main" id="{C9731950-9A43-D4B8-433C-F6F57F1A104F}"/>
                </a:ext>
              </a:extLst>
            </p:cNvPr>
            <p:cNvSpPr/>
            <p:nvPr/>
          </p:nvSpPr>
          <p:spPr>
            <a:xfrm>
              <a:off x="0" y="6857667"/>
              <a:ext cx="548005" cy="0"/>
            </a:xfrm>
            <a:custGeom>
              <a:avLst/>
              <a:gdLst/>
              <a:ahLst/>
              <a:cxnLst/>
              <a:rect l="l" t="t" r="r" b="b"/>
              <a:pathLst>
                <a:path w="548005">
                  <a:moveTo>
                    <a:pt x="0" y="0"/>
                  </a:moveTo>
                  <a:lnTo>
                    <a:pt x="547936" y="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5" name="object 71">
              <a:extLst>
                <a:ext uri="{FF2B5EF4-FFF2-40B4-BE49-F238E27FC236}">
                  <a16:creationId xmlns:a16="http://schemas.microsoft.com/office/drawing/2014/main" id="{47B602BB-ADE4-8C2B-283A-A0FD2571E467}"/>
                </a:ext>
              </a:extLst>
            </p:cNvPr>
            <p:cNvSpPr/>
            <p:nvPr/>
          </p:nvSpPr>
          <p:spPr>
            <a:xfrm>
              <a:off x="0" y="645447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09">
                  <a:moveTo>
                    <a:pt x="0" y="105140"/>
                  </a:moveTo>
                  <a:lnTo>
                    <a:pt x="105142" y="0"/>
                  </a:lnTo>
                  <a:lnTo>
                    <a:pt x="0" y="10514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6" name="object 72">
              <a:extLst>
                <a:ext uri="{FF2B5EF4-FFF2-40B4-BE49-F238E27FC236}">
                  <a16:creationId xmlns:a16="http://schemas.microsoft.com/office/drawing/2014/main" id="{04C18140-0D1E-CFA8-F32F-8064B87E15A8}"/>
                </a:ext>
              </a:extLst>
            </p:cNvPr>
            <p:cNvSpPr/>
            <p:nvPr/>
          </p:nvSpPr>
          <p:spPr>
            <a:xfrm>
              <a:off x="446465" y="6928902"/>
              <a:ext cx="843915" cy="843915"/>
            </a:xfrm>
            <a:custGeom>
              <a:avLst/>
              <a:gdLst/>
              <a:ahLst/>
              <a:cxnLst/>
              <a:rect l="l" t="t" r="r" b="b"/>
              <a:pathLst>
                <a:path w="843915" h="843915">
                  <a:moveTo>
                    <a:pt x="843534" y="843497"/>
                  </a:moveTo>
                  <a:lnTo>
                    <a:pt x="0" y="0"/>
                  </a:lnTo>
                  <a:lnTo>
                    <a:pt x="843534" y="843497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7" name="object 73">
              <a:extLst>
                <a:ext uri="{FF2B5EF4-FFF2-40B4-BE49-F238E27FC236}">
                  <a16:creationId xmlns:a16="http://schemas.microsoft.com/office/drawing/2014/main" id="{65E124D3-E548-FE43-3B2A-2B3439996BDD}"/>
                </a:ext>
              </a:extLst>
            </p:cNvPr>
            <p:cNvSpPr/>
            <p:nvPr/>
          </p:nvSpPr>
          <p:spPr>
            <a:xfrm>
              <a:off x="239546" y="7195141"/>
              <a:ext cx="1285875" cy="0"/>
            </a:xfrm>
            <a:custGeom>
              <a:avLst/>
              <a:gdLst/>
              <a:ahLst/>
              <a:cxnLst/>
              <a:rect l="l" t="t" r="r" b="b"/>
              <a:pathLst>
                <a:path w="1285875">
                  <a:moveTo>
                    <a:pt x="1285481" y="0"/>
                  </a:moveTo>
                  <a:lnTo>
                    <a:pt x="0" y="0"/>
                  </a:lnTo>
                  <a:lnTo>
                    <a:pt x="1285481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8" name="object 74">
              <a:extLst>
                <a:ext uri="{FF2B5EF4-FFF2-40B4-BE49-F238E27FC236}">
                  <a16:creationId xmlns:a16="http://schemas.microsoft.com/office/drawing/2014/main" id="{EEA32C3D-27D3-9B38-81C8-253BB1D4B56E}"/>
                </a:ext>
              </a:extLst>
            </p:cNvPr>
            <p:cNvSpPr/>
            <p:nvPr/>
          </p:nvSpPr>
          <p:spPr>
            <a:xfrm>
              <a:off x="1051850" y="7136140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457123"/>
                  </a:moveTo>
                  <a:lnTo>
                    <a:pt x="0" y="0"/>
                  </a:lnTo>
                  <a:lnTo>
                    <a:pt x="0" y="457123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9" name="object 75">
              <a:extLst>
                <a:ext uri="{FF2B5EF4-FFF2-40B4-BE49-F238E27FC236}">
                  <a16:creationId xmlns:a16="http://schemas.microsoft.com/office/drawing/2014/main" id="{64437877-E9EF-51EA-99F3-A01DBAE70D13}"/>
                </a:ext>
              </a:extLst>
            </p:cNvPr>
            <p:cNvSpPr/>
            <p:nvPr/>
          </p:nvSpPr>
          <p:spPr>
            <a:xfrm>
              <a:off x="298033" y="7117923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29">
                  <a:moveTo>
                    <a:pt x="493547" y="0"/>
                  </a:moveTo>
                  <a:lnTo>
                    <a:pt x="0" y="493547"/>
                  </a:lnTo>
                  <a:lnTo>
                    <a:pt x="493547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0" name="object 76">
              <a:extLst>
                <a:ext uri="{FF2B5EF4-FFF2-40B4-BE49-F238E27FC236}">
                  <a16:creationId xmlns:a16="http://schemas.microsoft.com/office/drawing/2014/main" id="{2A603A83-AD53-8E33-B95D-BF337AFB7071}"/>
                </a:ext>
              </a:extLst>
            </p:cNvPr>
            <p:cNvSpPr/>
            <p:nvPr/>
          </p:nvSpPr>
          <p:spPr>
            <a:xfrm>
              <a:off x="714362" y="6740707"/>
              <a:ext cx="0" cy="1031875"/>
            </a:xfrm>
            <a:custGeom>
              <a:avLst/>
              <a:gdLst/>
              <a:ahLst/>
              <a:cxnLst/>
              <a:rect l="l" t="t" r="r" b="b"/>
              <a:pathLst>
                <a:path h="1031875">
                  <a:moveTo>
                    <a:pt x="0" y="1031692"/>
                  </a:moveTo>
                  <a:lnTo>
                    <a:pt x="0" y="0"/>
                  </a:lnTo>
                  <a:lnTo>
                    <a:pt x="0" y="1031692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1" name="object 77">
              <a:extLst>
                <a:ext uri="{FF2B5EF4-FFF2-40B4-BE49-F238E27FC236}">
                  <a16:creationId xmlns:a16="http://schemas.microsoft.com/office/drawing/2014/main" id="{EA920502-8391-A815-3EF3-C2A2CA496D20}"/>
                </a:ext>
              </a:extLst>
            </p:cNvPr>
            <p:cNvSpPr/>
            <p:nvPr/>
          </p:nvSpPr>
          <p:spPr>
            <a:xfrm>
              <a:off x="0" y="7157360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0" y="0"/>
                  </a:moveTo>
                  <a:lnTo>
                    <a:pt x="513779" y="513801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2" name="object 78">
              <a:extLst>
                <a:ext uri="{FF2B5EF4-FFF2-40B4-BE49-F238E27FC236}">
                  <a16:creationId xmlns:a16="http://schemas.microsoft.com/office/drawing/2014/main" id="{958ECBD2-0EFC-AA88-9F54-C5134B759904}"/>
                </a:ext>
              </a:extLst>
            </p:cNvPr>
            <p:cNvSpPr/>
            <p:nvPr/>
          </p:nvSpPr>
          <p:spPr>
            <a:xfrm>
              <a:off x="37778" y="6804493"/>
              <a:ext cx="0" cy="968375"/>
            </a:xfrm>
            <a:custGeom>
              <a:avLst/>
              <a:gdLst/>
              <a:ahLst/>
              <a:cxnLst/>
              <a:rect l="l" t="t" r="r" b="b"/>
              <a:pathLst>
                <a:path h="968375">
                  <a:moveTo>
                    <a:pt x="0" y="967906"/>
                  </a:moveTo>
                  <a:lnTo>
                    <a:pt x="0" y="0"/>
                  </a:lnTo>
                  <a:lnTo>
                    <a:pt x="0" y="967906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3" name="object 79">
              <a:extLst>
                <a:ext uri="{FF2B5EF4-FFF2-40B4-BE49-F238E27FC236}">
                  <a16:creationId xmlns:a16="http://schemas.microsoft.com/office/drawing/2014/main" id="{DA67B474-9A07-D44F-2297-65176CEC560B}"/>
                </a:ext>
              </a:extLst>
            </p:cNvPr>
            <p:cNvSpPr/>
            <p:nvPr/>
          </p:nvSpPr>
          <p:spPr>
            <a:xfrm>
              <a:off x="0" y="6700785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0" y="196302"/>
                  </a:moveTo>
                  <a:lnTo>
                    <a:pt x="196302" y="0"/>
                  </a:lnTo>
                  <a:lnTo>
                    <a:pt x="0" y="196302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4" name="object 80">
              <a:extLst>
                <a:ext uri="{FF2B5EF4-FFF2-40B4-BE49-F238E27FC236}">
                  <a16:creationId xmlns:a16="http://schemas.microsoft.com/office/drawing/2014/main" id="{0331F148-03CA-6038-EF4C-D40515626F33}"/>
                </a:ext>
              </a:extLst>
            </p:cNvPr>
            <p:cNvSpPr/>
            <p:nvPr/>
          </p:nvSpPr>
          <p:spPr>
            <a:xfrm>
              <a:off x="812067" y="7441883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330516"/>
                  </a:moveTo>
                  <a:lnTo>
                    <a:pt x="330524" y="0"/>
                  </a:lnTo>
                  <a:lnTo>
                    <a:pt x="0" y="330516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5" name="object 81">
              <a:extLst>
                <a:ext uri="{FF2B5EF4-FFF2-40B4-BE49-F238E27FC236}">
                  <a16:creationId xmlns:a16="http://schemas.microsoft.com/office/drawing/2014/main" id="{94316FDB-DE5E-5B5C-B731-7E82A01E866F}"/>
                </a:ext>
              </a:extLst>
            </p:cNvPr>
            <p:cNvSpPr/>
            <p:nvPr/>
          </p:nvSpPr>
          <p:spPr>
            <a:xfrm>
              <a:off x="1051850" y="7355052"/>
              <a:ext cx="0" cy="417830"/>
            </a:xfrm>
            <a:custGeom>
              <a:avLst/>
              <a:gdLst/>
              <a:ahLst/>
              <a:cxnLst/>
              <a:rect l="l" t="t" r="r" b="b"/>
              <a:pathLst>
                <a:path h="417829">
                  <a:moveTo>
                    <a:pt x="0" y="417347"/>
                  </a:moveTo>
                  <a:lnTo>
                    <a:pt x="0" y="0"/>
                  </a:lnTo>
                  <a:lnTo>
                    <a:pt x="0" y="417347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6" name="object 82">
              <a:extLst>
                <a:ext uri="{FF2B5EF4-FFF2-40B4-BE49-F238E27FC236}">
                  <a16:creationId xmlns:a16="http://schemas.microsoft.com/office/drawing/2014/main" id="{E486DDE4-3618-6E32-D298-15760B949FCC}"/>
                </a:ext>
              </a:extLst>
            </p:cNvPr>
            <p:cNvSpPr/>
            <p:nvPr/>
          </p:nvSpPr>
          <p:spPr>
            <a:xfrm>
              <a:off x="0" y="7532616"/>
              <a:ext cx="654050" cy="0"/>
            </a:xfrm>
            <a:custGeom>
              <a:avLst/>
              <a:gdLst/>
              <a:ahLst/>
              <a:cxnLst/>
              <a:rect l="l" t="t" r="r" b="b"/>
              <a:pathLst>
                <a:path w="654050">
                  <a:moveTo>
                    <a:pt x="0" y="0"/>
                  </a:moveTo>
                  <a:lnTo>
                    <a:pt x="653870" y="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7" name="object 83">
              <a:extLst>
                <a:ext uri="{FF2B5EF4-FFF2-40B4-BE49-F238E27FC236}">
                  <a16:creationId xmlns:a16="http://schemas.microsoft.com/office/drawing/2014/main" id="{6A44DE91-DE36-141B-4DD0-04C667CF45D7}"/>
                </a:ext>
              </a:extLst>
            </p:cNvPr>
            <p:cNvSpPr/>
            <p:nvPr/>
          </p:nvSpPr>
          <p:spPr>
            <a:xfrm>
              <a:off x="376891" y="7363285"/>
              <a:ext cx="0" cy="409575"/>
            </a:xfrm>
            <a:custGeom>
              <a:avLst/>
              <a:gdLst/>
              <a:ahLst/>
              <a:cxnLst/>
              <a:rect l="l" t="t" r="r" b="b"/>
              <a:pathLst>
                <a:path h="409575">
                  <a:moveTo>
                    <a:pt x="0" y="409113"/>
                  </a:moveTo>
                  <a:lnTo>
                    <a:pt x="0" y="0"/>
                  </a:lnTo>
                  <a:lnTo>
                    <a:pt x="0" y="409113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8" name="object 84">
              <a:extLst>
                <a:ext uri="{FF2B5EF4-FFF2-40B4-BE49-F238E27FC236}">
                  <a16:creationId xmlns:a16="http://schemas.microsoft.com/office/drawing/2014/main" id="{68E1B017-1C3E-5BAC-B143-3F267E3D0172}"/>
                </a:ext>
              </a:extLst>
            </p:cNvPr>
            <p:cNvSpPr/>
            <p:nvPr/>
          </p:nvSpPr>
          <p:spPr>
            <a:xfrm>
              <a:off x="0" y="733911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0" y="232913"/>
                  </a:moveTo>
                  <a:lnTo>
                    <a:pt x="232905" y="0"/>
                  </a:lnTo>
                  <a:lnTo>
                    <a:pt x="0" y="232913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9" name="object 85">
              <a:extLst>
                <a:ext uri="{FF2B5EF4-FFF2-40B4-BE49-F238E27FC236}">
                  <a16:creationId xmlns:a16="http://schemas.microsoft.com/office/drawing/2014/main" id="{2C43507D-8B81-DC16-4DFB-446CC94825DA}"/>
                </a:ext>
              </a:extLst>
            </p:cNvPr>
            <p:cNvSpPr/>
            <p:nvPr/>
          </p:nvSpPr>
          <p:spPr>
            <a:xfrm>
              <a:off x="0" y="719610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4">
                  <a:moveTo>
                    <a:pt x="0" y="38443"/>
                  </a:moveTo>
                  <a:lnTo>
                    <a:pt x="38442" y="0"/>
                  </a:lnTo>
                  <a:lnTo>
                    <a:pt x="0" y="38443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0" name="object 86">
              <a:extLst>
                <a:ext uri="{FF2B5EF4-FFF2-40B4-BE49-F238E27FC236}">
                  <a16:creationId xmlns:a16="http://schemas.microsoft.com/office/drawing/2014/main" id="{58D382D6-25A9-0854-02EA-4A9C4711EFCB}"/>
                </a:ext>
              </a:extLst>
            </p:cNvPr>
            <p:cNvSpPr/>
            <p:nvPr/>
          </p:nvSpPr>
          <p:spPr>
            <a:xfrm>
              <a:off x="37778" y="7561762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20">
                  <a:moveTo>
                    <a:pt x="0" y="210637"/>
                  </a:moveTo>
                  <a:lnTo>
                    <a:pt x="0" y="0"/>
                  </a:lnTo>
                  <a:lnTo>
                    <a:pt x="0" y="210637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1" name="object 87">
              <a:extLst>
                <a:ext uri="{FF2B5EF4-FFF2-40B4-BE49-F238E27FC236}">
                  <a16:creationId xmlns:a16="http://schemas.microsoft.com/office/drawing/2014/main" id="{74EA2A1A-44D3-D22A-F863-B464FF23B3C8}"/>
                </a:ext>
              </a:extLst>
            </p:cNvPr>
            <p:cNvSpPr/>
            <p:nvPr/>
          </p:nvSpPr>
          <p:spPr>
            <a:xfrm>
              <a:off x="17868" y="6500164"/>
              <a:ext cx="1052830" cy="1054100"/>
            </a:xfrm>
            <a:custGeom>
              <a:avLst/>
              <a:gdLst/>
              <a:ahLst/>
              <a:cxnLst/>
              <a:rect l="l" t="t" r="r" b="b"/>
              <a:pathLst>
                <a:path w="1052830" h="1054100">
                  <a:moveTo>
                    <a:pt x="36372" y="349313"/>
                  </a:moveTo>
                  <a:lnTo>
                    <a:pt x="29718" y="342671"/>
                  </a:lnTo>
                  <a:lnTo>
                    <a:pt x="21526" y="342671"/>
                  </a:lnTo>
                  <a:lnTo>
                    <a:pt x="20853" y="342646"/>
                  </a:lnTo>
                  <a:lnTo>
                    <a:pt x="20396" y="342544"/>
                  </a:lnTo>
                  <a:lnTo>
                    <a:pt x="11633" y="342544"/>
                  </a:lnTo>
                  <a:lnTo>
                    <a:pt x="4940" y="349237"/>
                  </a:lnTo>
                  <a:lnTo>
                    <a:pt x="4940" y="363359"/>
                  </a:lnTo>
                  <a:lnTo>
                    <a:pt x="8331" y="368388"/>
                  </a:lnTo>
                  <a:lnTo>
                    <a:pt x="13220" y="370827"/>
                  </a:lnTo>
                  <a:lnTo>
                    <a:pt x="15570" y="372503"/>
                  </a:lnTo>
                  <a:lnTo>
                    <a:pt x="18427" y="373519"/>
                  </a:lnTo>
                  <a:lnTo>
                    <a:pt x="28460" y="373519"/>
                  </a:lnTo>
                  <a:lnTo>
                    <a:pt x="34264" y="368592"/>
                  </a:lnTo>
                  <a:lnTo>
                    <a:pt x="35598" y="362038"/>
                  </a:lnTo>
                  <a:lnTo>
                    <a:pt x="36055" y="360603"/>
                  </a:lnTo>
                  <a:lnTo>
                    <a:pt x="36372" y="359105"/>
                  </a:lnTo>
                  <a:lnTo>
                    <a:pt x="36372" y="349313"/>
                  </a:lnTo>
                  <a:close/>
                </a:path>
                <a:path w="1052830" h="1054100">
                  <a:moveTo>
                    <a:pt x="38379" y="694982"/>
                  </a:moveTo>
                  <a:lnTo>
                    <a:pt x="36931" y="687793"/>
                  </a:lnTo>
                  <a:lnTo>
                    <a:pt x="32969" y="681926"/>
                  </a:lnTo>
                  <a:lnTo>
                    <a:pt x="27089" y="677964"/>
                  </a:lnTo>
                  <a:lnTo>
                    <a:pt x="19900" y="676516"/>
                  </a:lnTo>
                  <a:lnTo>
                    <a:pt x="12712" y="677964"/>
                  </a:lnTo>
                  <a:lnTo>
                    <a:pt x="6845" y="681926"/>
                  </a:lnTo>
                  <a:lnTo>
                    <a:pt x="2882" y="687793"/>
                  </a:lnTo>
                  <a:lnTo>
                    <a:pt x="1422" y="694982"/>
                  </a:lnTo>
                  <a:lnTo>
                    <a:pt x="2882" y="702170"/>
                  </a:lnTo>
                  <a:lnTo>
                    <a:pt x="6845" y="708037"/>
                  </a:lnTo>
                  <a:lnTo>
                    <a:pt x="12712" y="712000"/>
                  </a:lnTo>
                  <a:lnTo>
                    <a:pt x="19900" y="713447"/>
                  </a:lnTo>
                  <a:lnTo>
                    <a:pt x="27089" y="712000"/>
                  </a:lnTo>
                  <a:lnTo>
                    <a:pt x="32969" y="708037"/>
                  </a:lnTo>
                  <a:lnTo>
                    <a:pt x="36931" y="702170"/>
                  </a:lnTo>
                  <a:lnTo>
                    <a:pt x="38379" y="694982"/>
                  </a:lnTo>
                  <a:close/>
                </a:path>
                <a:path w="1052830" h="1054100">
                  <a:moveTo>
                    <a:pt x="39141" y="11264"/>
                  </a:moveTo>
                  <a:lnTo>
                    <a:pt x="32689" y="4064"/>
                  </a:lnTo>
                  <a:lnTo>
                    <a:pt x="24295" y="2717"/>
                  </a:lnTo>
                  <a:lnTo>
                    <a:pt x="22872" y="2362"/>
                  </a:lnTo>
                  <a:lnTo>
                    <a:pt x="21424" y="2120"/>
                  </a:lnTo>
                  <a:lnTo>
                    <a:pt x="10007" y="2120"/>
                  </a:lnTo>
                  <a:lnTo>
                    <a:pt x="1981" y="10147"/>
                  </a:lnTo>
                  <a:lnTo>
                    <a:pt x="1981" y="29933"/>
                  </a:lnTo>
                  <a:lnTo>
                    <a:pt x="10007" y="37960"/>
                  </a:lnTo>
                  <a:lnTo>
                    <a:pt x="19900" y="37960"/>
                  </a:lnTo>
                  <a:lnTo>
                    <a:pt x="21399" y="37960"/>
                  </a:lnTo>
                  <a:lnTo>
                    <a:pt x="22847" y="37719"/>
                  </a:lnTo>
                  <a:lnTo>
                    <a:pt x="24244" y="37363"/>
                  </a:lnTo>
                  <a:lnTo>
                    <a:pt x="32664" y="36055"/>
                  </a:lnTo>
                  <a:lnTo>
                    <a:pt x="39141" y="28841"/>
                  </a:lnTo>
                  <a:lnTo>
                    <a:pt x="39141" y="11264"/>
                  </a:lnTo>
                  <a:close/>
                </a:path>
                <a:path w="1052830" h="1054100">
                  <a:moveTo>
                    <a:pt x="39801" y="1032459"/>
                  </a:moveTo>
                  <a:lnTo>
                    <a:pt x="38239" y="1024712"/>
                  </a:lnTo>
                  <a:lnTo>
                    <a:pt x="33972" y="1018387"/>
                  </a:lnTo>
                  <a:lnTo>
                    <a:pt x="27647" y="1014120"/>
                  </a:lnTo>
                  <a:lnTo>
                    <a:pt x="19900" y="1012558"/>
                  </a:lnTo>
                  <a:lnTo>
                    <a:pt x="12153" y="1014120"/>
                  </a:lnTo>
                  <a:lnTo>
                    <a:pt x="5829" y="1018387"/>
                  </a:lnTo>
                  <a:lnTo>
                    <a:pt x="1562" y="1024712"/>
                  </a:lnTo>
                  <a:lnTo>
                    <a:pt x="0" y="1032459"/>
                  </a:lnTo>
                  <a:lnTo>
                    <a:pt x="1562" y="1040206"/>
                  </a:lnTo>
                  <a:lnTo>
                    <a:pt x="5829" y="1046530"/>
                  </a:lnTo>
                  <a:lnTo>
                    <a:pt x="12153" y="1050798"/>
                  </a:lnTo>
                  <a:lnTo>
                    <a:pt x="19900" y="1052360"/>
                  </a:lnTo>
                  <a:lnTo>
                    <a:pt x="27647" y="1050798"/>
                  </a:lnTo>
                  <a:lnTo>
                    <a:pt x="33972" y="1046530"/>
                  </a:lnTo>
                  <a:lnTo>
                    <a:pt x="38239" y="1040206"/>
                  </a:lnTo>
                  <a:lnTo>
                    <a:pt x="39801" y="1032459"/>
                  </a:lnTo>
                  <a:close/>
                </a:path>
                <a:path w="1052830" h="1054100">
                  <a:moveTo>
                    <a:pt x="375310" y="686727"/>
                  </a:moveTo>
                  <a:lnTo>
                    <a:pt x="367284" y="678700"/>
                  </a:lnTo>
                  <a:lnTo>
                    <a:pt x="347472" y="678700"/>
                  </a:lnTo>
                  <a:lnTo>
                    <a:pt x="339445" y="686727"/>
                  </a:lnTo>
                  <a:lnTo>
                    <a:pt x="339445" y="706526"/>
                  </a:lnTo>
                  <a:lnTo>
                    <a:pt x="347472" y="714552"/>
                  </a:lnTo>
                  <a:lnTo>
                    <a:pt x="357378" y="714552"/>
                  </a:lnTo>
                  <a:lnTo>
                    <a:pt x="367284" y="714552"/>
                  </a:lnTo>
                  <a:lnTo>
                    <a:pt x="375310" y="706526"/>
                  </a:lnTo>
                  <a:lnTo>
                    <a:pt x="375310" y="686727"/>
                  </a:lnTo>
                  <a:close/>
                </a:path>
                <a:path w="1052830" h="1054100">
                  <a:moveTo>
                    <a:pt x="376885" y="1025855"/>
                  </a:moveTo>
                  <a:lnTo>
                    <a:pt x="371779" y="1018857"/>
                  </a:lnTo>
                  <a:lnTo>
                    <a:pt x="364566" y="1015987"/>
                  </a:lnTo>
                  <a:lnTo>
                    <a:pt x="362356" y="1015022"/>
                  </a:lnTo>
                  <a:lnTo>
                    <a:pt x="359943" y="1014476"/>
                  </a:lnTo>
                  <a:lnTo>
                    <a:pt x="354812" y="1014476"/>
                  </a:lnTo>
                  <a:lnTo>
                    <a:pt x="352399" y="1015022"/>
                  </a:lnTo>
                  <a:lnTo>
                    <a:pt x="350189" y="1015987"/>
                  </a:lnTo>
                  <a:lnTo>
                    <a:pt x="342976" y="1018857"/>
                  </a:lnTo>
                  <a:lnTo>
                    <a:pt x="337870" y="1025855"/>
                  </a:lnTo>
                  <a:lnTo>
                    <a:pt x="337870" y="1034097"/>
                  </a:lnTo>
                  <a:lnTo>
                    <a:pt x="339394" y="1041692"/>
                  </a:lnTo>
                  <a:lnTo>
                    <a:pt x="343573" y="1047889"/>
                  </a:lnTo>
                  <a:lnTo>
                    <a:pt x="349783" y="1052080"/>
                  </a:lnTo>
                  <a:lnTo>
                    <a:pt x="357378" y="1053604"/>
                  </a:lnTo>
                  <a:lnTo>
                    <a:pt x="364972" y="1052080"/>
                  </a:lnTo>
                  <a:lnTo>
                    <a:pt x="371170" y="1047889"/>
                  </a:lnTo>
                  <a:lnTo>
                    <a:pt x="375348" y="1041692"/>
                  </a:lnTo>
                  <a:lnTo>
                    <a:pt x="376885" y="1034097"/>
                  </a:lnTo>
                  <a:lnTo>
                    <a:pt x="376885" y="1025855"/>
                  </a:lnTo>
                  <a:close/>
                </a:path>
                <a:path w="1052830" h="1054100">
                  <a:moveTo>
                    <a:pt x="379056" y="20027"/>
                  </a:moveTo>
                  <a:lnTo>
                    <a:pt x="377482" y="12230"/>
                  </a:lnTo>
                  <a:lnTo>
                    <a:pt x="373189" y="5867"/>
                  </a:lnTo>
                  <a:lnTo>
                    <a:pt x="366814" y="1574"/>
                  </a:lnTo>
                  <a:lnTo>
                    <a:pt x="359016" y="0"/>
                  </a:lnTo>
                  <a:lnTo>
                    <a:pt x="355803" y="0"/>
                  </a:lnTo>
                  <a:lnTo>
                    <a:pt x="352818" y="825"/>
                  </a:lnTo>
                  <a:lnTo>
                    <a:pt x="350126" y="2159"/>
                  </a:lnTo>
                  <a:lnTo>
                    <a:pt x="343065" y="5041"/>
                  </a:lnTo>
                  <a:lnTo>
                    <a:pt x="338061" y="11950"/>
                  </a:lnTo>
                  <a:lnTo>
                    <a:pt x="338061" y="28143"/>
                  </a:lnTo>
                  <a:lnTo>
                    <a:pt x="343065" y="35052"/>
                  </a:lnTo>
                  <a:lnTo>
                    <a:pt x="350164" y="37909"/>
                  </a:lnTo>
                  <a:lnTo>
                    <a:pt x="352844" y="39243"/>
                  </a:lnTo>
                  <a:lnTo>
                    <a:pt x="355815" y="40055"/>
                  </a:lnTo>
                  <a:lnTo>
                    <a:pt x="359016" y="40055"/>
                  </a:lnTo>
                  <a:lnTo>
                    <a:pt x="366814" y="38481"/>
                  </a:lnTo>
                  <a:lnTo>
                    <a:pt x="373189" y="34201"/>
                  </a:lnTo>
                  <a:lnTo>
                    <a:pt x="377482" y="27825"/>
                  </a:lnTo>
                  <a:lnTo>
                    <a:pt x="379056" y="20027"/>
                  </a:lnTo>
                  <a:close/>
                </a:path>
                <a:path w="1052830" h="1054100">
                  <a:moveTo>
                    <a:pt x="709053" y="351307"/>
                  </a:moveTo>
                  <a:lnTo>
                    <a:pt x="702703" y="344932"/>
                  </a:lnTo>
                  <a:lnTo>
                    <a:pt x="686981" y="344932"/>
                  </a:lnTo>
                  <a:lnTo>
                    <a:pt x="680631" y="351307"/>
                  </a:lnTo>
                  <a:lnTo>
                    <a:pt x="680631" y="367017"/>
                  </a:lnTo>
                  <a:lnTo>
                    <a:pt x="686981" y="373380"/>
                  </a:lnTo>
                  <a:lnTo>
                    <a:pt x="694842" y="373380"/>
                  </a:lnTo>
                  <a:lnTo>
                    <a:pt x="702703" y="373380"/>
                  </a:lnTo>
                  <a:lnTo>
                    <a:pt x="709053" y="367017"/>
                  </a:lnTo>
                  <a:lnTo>
                    <a:pt x="709053" y="351307"/>
                  </a:lnTo>
                  <a:close/>
                </a:path>
                <a:path w="1052830" h="1054100">
                  <a:moveTo>
                    <a:pt x="709853" y="686689"/>
                  </a:moveTo>
                  <a:lnTo>
                    <a:pt x="703135" y="679958"/>
                  </a:lnTo>
                  <a:lnTo>
                    <a:pt x="686549" y="679958"/>
                  </a:lnTo>
                  <a:lnTo>
                    <a:pt x="679831" y="686689"/>
                  </a:lnTo>
                  <a:lnTo>
                    <a:pt x="679831" y="703275"/>
                  </a:lnTo>
                  <a:lnTo>
                    <a:pt x="686549" y="709993"/>
                  </a:lnTo>
                  <a:lnTo>
                    <a:pt x="694842" y="709993"/>
                  </a:lnTo>
                  <a:lnTo>
                    <a:pt x="703135" y="709993"/>
                  </a:lnTo>
                  <a:lnTo>
                    <a:pt x="709853" y="703275"/>
                  </a:lnTo>
                  <a:lnTo>
                    <a:pt x="709853" y="686689"/>
                  </a:lnTo>
                  <a:close/>
                </a:path>
                <a:path w="1052830" h="1054100">
                  <a:moveTo>
                    <a:pt x="714387" y="10147"/>
                  </a:moveTo>
                  <a:lnTo>
                    <a:pt x="706374" y="2146"/>
                  </a:lnTo>
                  <a:lnTo>
                    <a:pt x="686600" y="2146"/>
                  </a:lnTo>
                  <a:lnTo>
                    <a:pt x="678599" y="10147"/>
                  </a:lnTo>
                  <a:lnTo>
                    <a:pt x="678599" y="29921"/>
                  </a:lnTo>
                  <a:lnTo>
                    <a:pt x="686600" y="37922"/>
                  </a:lnTo>
                  <a:lnTo>
                    <a:pt x="696493" y="37922"/>
                  </a:lnTo>
                  <a:lnTo>
                    <a:pt x="706374" y="37922"/>
                  </a:lnTo>
                  <a:lnTo>
                    <a:pt x="714387" y="29921"/>
                  </a:lnTo>
                  <a:lnTo>
                    <a:pt x="714387" y="10147"/>
                  </a:lnTo>
                  <a:close/>
                </a:path>
                <a:path w="1052830" h="1054100">
                  <a:moveTo>
                    <a:pt x="1049121" y="349148"/>
                  </a:moveTo>
                  <a:lnTo>
                    <a:pt x="1042339" y="342366"/>
                  </a:lnTo>
                  <a:lnTo>
                    <a:pt x="1033970" y="342366"/>
                  </a:lnTo>
                  <a:lnTo>
                    <a:pt x="1025601" y="342366"/>
                  </a:lnTo>
                  <a:lnTo>
                    <a:pt x="1018819" y="349148"/>
                  </a:lnTo>
                  <a:lnTo>
                    <a:pt x="1018819" y="365874"/>
                  </a:lnTo>
                  <a:lnTo>
                    <a:pt x="1025601" y="372656"/>
                  </a:lnTo>
                  <a:lnTo>
                    <a:pt x="1042339" y="372656"/>
                  </a:lnTo>
                  <a:lnTo>
                    <a:pt x="1049121" y="365874"/>
                  </a:lnTo>
                  <a:lnTo>
                    <a:pt x="1049121" y="349148"/>
                  </a:lnTo>
                  <a:close/>
                </a:path>
                <a:path w="1052830" h="1054100">
                  <a:moveTo>
                    <a:pt x="1050696" y="1024877"/>
                  </a:moveTo>
                  <a:lnTo>
                    <a:pt x="1043203" y="1017384"/>
                  </a:lnTo>
                  <a:lnTo>
                    <a:pt x="1033970" y="1017384"/>
                  </a:lnTo>
                  <a:lnTo>
                    <a:pt x="1024737" y="1017384"/>
                  </a:lnTo>
                  <a:lnTo>
                    <a:pt x="1017244" y="1024877"/>
                  </a:lnTo>
                  <a:lnTo>
                    <a:pt x="1017244" y="1043330"/>
                  </a:lnTo>
                  <a:lnTo>
                    <a:pt x="1024737" y="1050810"/>
                  </a:lnTo>
                  <a:lnTo>
                    <a:pt x="1043203" y="1050810"/>
                  </a:lnTo>
                  <a:lnTo>
                    <a:pt x="1050696" y="1043330"/>
                  </a:lnTo>
                  <a:lnTo>
                    <a:pt x="1050696" y="1024877"/>
                  </a:lnTo>
                  <a:close/>
                </a:path>
                <a:path w="1052830" h="1054100">
                  <a:moveTo>
                    <a:pt x="1052283" y="20040"/>
                  </a:moveTo>
                  <a:lnTo>
                    <a:pt x="1050848" y="12903"/>
                  </a:lnTo>
                  <a:lnTo>
                    <a:pt x="1046924" y="7086"/>
                  </a:lnTo>
                  <a:lnTo>
                    <a:pt x="1041107" y="3162"/>
                  </a:lnTo>
                  <a:lnTo>
                    <a:pt x="1033970" y="1727"/>
                  </a:lnTo>
                  <a:lnTo>
                    <a:pt x="1026845" y="3162"/>
                  </a:lnTo>
                  <a:lnTo>
                    <a:pt x="1021029" y="7086"/>
                  </a:lnTo>
                  <a:lnTo>
                    <a:pt x="1017104" y="12903"/>
                  </a:lnTo>
                  <a:lnTo>
                    <a:pt x="1015657" y="20040"/>
                  </a:lnTo>
                  <a:lnTo>
                    <a:pt x="1017104" y="27165"/>
                  </a:lnTo>
                  <a:lnTo>
                    <a:pt x="1021029" y="32994"/>
                  </a:lnTo>
                  <a:lnTo>
                    <a:pt x="1026845" y="36918"/>
                  </a:lnTo>
                  <a:lnTo>
                    <a:pt x="1033970" y="38354"/>
                  </a:lnTo>
                  <a:lnTo>
                    <a:pt x="1041107" y="36918"/>
                  </a:lnTo>
                  <a:lnTo>
                    <a:pt x="1046924" y="32994"/>
                  </a:lnTo>
                  <a:lnTo>
                    <a:pt x="1050848" y="27165"/>
                  </a:lnTo>
                  <a:lnTo>
                    <a:pt x="1052283" y="20040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grpSp>
        <p:nvGrpSpPr>
          <p:cNvPr id="102" name="object 2">
            <a:extLst>
              <a:ext uri="{FF2B5EF4-FFF2-40B4-BE49-F238E27FC236}">
                <a16:creationId xmlns:a16="http://schemas.microsoft.com/office/drawing/2014/main" id="{E7A1B993-8B0A-4F12-6C19-4B64B371B19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1499233" y="70298"/>
            <a:ext cx="3140456" cy="2715724"/>
            <a:chOff x="7093036" y="0"/>
            <a:chExt cx="2965986" cy="2564850"/>
          </a:xfrm>
        </p:grpSpPr>
        <p:sp>
          <p:nvSpPr>
            <p:cNvPr id="103" name="object 3">
              <a:extLst>
                <a:ext uri="{FF2B5EF4-FFF2-40B4-BE49-F238E27FC236}">
                  <a16:creationId xmlns:a16="http://schemas.microsoft.com/office/drawing/2014/main" id="{3E7FAB00-FD94-6A93-B0E2-E7FE6C0B7D5B}"/>
                </a:ext>
              </a:extLst>
            </p:cNvPr>
            <p:cNvSpPr/>
            <p:nvPr/>
          </p:nvSpPr>
          <p:spPr>
            <a:xfrm>
              <a:off x="7906590" y="0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306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4" name="object 4">
              <a:extLst>
                <a:ext uri="{FF2B5EF4-FFF2-40B4-BE49-F238E27FC236}">
                  <a16:creationId xmlns:a16="http://schemas.microsoft.com/office/drawing/2014/main" id="{EE5DCF97-0F44-0A99-2085-4B220D284353}"/>
                </a:ext>
              </a:extLst>
            </p:cNvPr>
            <p:cNvSpPr/>
            <p:nvPr/>
          </p:nvSpPr>
          <p:spPr>
            <a:xfrm>
              <a:off x="9358769" y="50910"/>
              <a:ext cx="699770" cy="0"/>
            </a:xfrm>
            <a:custGeom>
              <a:avLst/>
              <a:gdLst/>
              <a:ahLst/>
              <a:cxnLst/>
              <a:rect l="l" t="t" r="r" b="b"/>
              <a:pathLst>
                <a:path w="699770">
                  <a:moveTo>
                    <a:pt x="699630" y="0"/>
                  </a:moveTo>
                  <a:lnTo>
                    <a:pt x="0" y="0"/>
                  </a:lnTo>
                  <a:lnTo>
                    <a:pt x="69963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5" name="object 5">
              <a:extLst>
                <a:ext uri="{FF2B5EF4-FFF2-40B4-BE49-F238E27FC236}">
                  <a16:creationId xmlns:a16="http://schemas.microsoft.com/office/drawing/2014/main" id="{E9CAADAB-D0EB-BB97-150E-346F3D9E77A9}"/>
                </a:ext>
              </a:extLst>
            </p:cNvPr>
            <p:cNvSpPr/>
            <p:nvPr/>
          </p:nvSpPr>
          <p:spPr>
            <a:xfrm>
              <a:off x="8530632" y="0"/>
              <a:ext cx="386715" cy="386715"/>
            </a:xfrm>
            <a:custGeom>
              <a:avLst/>
              <a:gdLst/>
              <a:ahLst/>
              <a:cxnLst/>
              <a:rect l="l" t="t" r="r" b="b"/>
              <a:pathLst>
                <a:path w="386715" h="386715">
                  <a:moveTo>
                    <a:pt x="0" y="0"/>
                  </a:moveTo>
                  <a:lnTo>
                    <a:pt x="386703" y="386708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6" name="object 6">
              <a:extLst>
                <a:ext uri="{FF2B5EF4-FFF2-40B4-BE49-F238E27FC236}">
                  <a16:creationId xmlns:a16="http://schemas.microsoft.com/office/drawing/2014/main" id="{C1EB9282-F41F-7BF5-9E81-8A8954C13FC8}"/>
                </a:ext>
              </a:extLst>
            </p:cNvPr>
            <p:cNvSpPr/>
            <p:nvPr/>
          </p:nvSpPr>
          <p:spPr>
            <a:xfrm>
              <a:off x="8581540" y="0"/>
              <a:ext cx="0" cy="539115"/>
            </a:xfrm>
            <a:custGeom>
              <a:avLst/>
              <a:gdLst/>
              <a:ahLst/>
              <a:cxnLst/>
              <a:rect l="l" t="t" r="r" b="b"/>
              <a:pathLst>
                <a:path h="539115">
                  <a:moveTo>
                    <a:pt x="0" y="0"/>
                  </a:moveTo>
                  <a:lnTo>
                    <a:pt x="0" y="538518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7" name="object 7">
              <a:extLst>
                <a:ext uri="{FF2B5EF4-FFF2-40B4-BE49-F238E27FC236}">
                  <a16:creationId xmlns:a16="http://schemas.microsoft.com/office/drawing/2014/main" id="{BE8EF01B-23CC-F6D4-936B-1C4A8C97593D}"/>
                </a:ext>
              </a:extLst>
            </p:cNvPr>
            <p:cNvSpPr/>
            <p:nvPr/>
          </p:nvSpPr>
          <p:spPr>
            <a:xfrm>
              <a:off x="9629066" y="259788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429333" y="0"/>
                  </a:moveTo>
                  <a:lnTo>
                    <a:pt x="0" y="429304"/>
                  </a:lnTo>
                  <a:lnTo>
                    <a:pt x="429333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8" name="object 8">
              <a:extLst>
                <a:ext uri="{FF2B5EF4-FFF2-40B4-BE49-F238E27FC236}">
                  <a16:creationId xmlns:a16="http://schemas.microsoft.com/office/drawing/2014/main" id="{AA890FA8-81D7-352E-7234-3414949B4CF4}"/>
                </a:ext>
              </a:extLst>
            </p:cNvPr>
            <p:cNvSpPr/>
            <p:nvPr/>
          </p:nvSpPr>
          <p:spPr>
            <a:xfrm>
              <a:off x="9931449" y="0"/>
              <a:ext cx="0" cy="827405"/>
            </a:xfrm>
            <a:custGeom>
              <a:avLst/>
              <a:gdLst/>
              <a:ahLst/>
              <a:cxnLst/>
              <a:rect l="l" t="t" r="r" b="b"/>
              <a:pathLst>
                <a:path h="827405">
                  <a:moveTo>
                    <a:pt x="0" y="0"/>
                  </a:moveTo>
                  <a:lnTo>
                    <a:pt x="0" y="827341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9" name="object 9">
              <a:extLst>
                <a:ext uri="{FF2B5EF4-FFF2-40B4-BE49-F238E27FC236}">
                  <a16:creationId xmlns:a16="http://schemas.microsoft.com/office/drawing/2014/main" id="{495B9E83-F791-67EB-C040-F108032C781E}"/>
                </a:ext>
              </a:extLst>
            </p:cNvPr>
            <p:cNvSpPr/>
            <p:nvPr/>
          </p:nvSpPr>
          <p:spPr>
            <a:xfrm>
              <a:off x="8242428" y="0"/>
              <a:ext cx="0" cy="568960"/>
            </a:xfrm>
            <a:custGeom>
              <a:avLst/>
              <a:gdLst/>
              <a:ahLst/>
              <a:cxnLst/>
              <a:rect l="l" t="t" r="r" b="b"/>
              <a:pathLst>
                <a:path h="568960">
                  <a:moveTo>
                    <a:pt x="0" y="0"/>
                  </a:moveTo>
                  <a:lnTo>
                    <a:pt x="0" y="568655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0" name="object 10">
              <a:extLst>
                <a:ext uri="{FF2B5EF4-FFF2-40B4-BE49-F238E27FC236}">
                  <a16:creationId xmlns:a16="http://schemas.microsoft.com/office/drawing/2014/main" id="{47C11E3F-95C9-179A-C8A6-91B23CC569DD}"/>
                </a:ext>
              </a:extLst>
            </p:cNvPr>
            <p:cNvSpPr/>
            <p:nvPr/>
          </p:nvSpPr>
          <p:spPr>
            <a:xfrm>
              <a:off x="7753299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540042" y="0"/>
                  </a:moveTo>
                  <a:lnTo>
                    <a:pt x="0" y="540010"/>
                  </a:lnTo>
                  <a:lnTo>
                    <a:pt x="540042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1" name="object 11">
              <a:extLst>
                <a:ext uri="{FF2B5EF4-FFF2-40B4-BE49-F238E27FC236}">
                  <a16:creationId xmlns:a16="http://schemas.microsoft.com/office/drawing/2014/main" id="{153F263B-FB53-2E80-7316-DD3A15C19FB9}"/>
                </a:ext>
              </a:extLst>
            </p:cNvPr>
            <p:cNvSpPr/>
            <p:nvPr/>
          </p:nvSpPr>
          <p:spPr>
            <a:xfrm>
              <a:off x="9776256" y="386746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>
                  <a:moveTo>
                    <a:pt x="282143" y="0"/>
                  </a:moveTo>
                  <a:lnTo>
                    <a:pt x="0" y="0"/>
                  </a:lnTo>
                  <a:lnTo>
                    <a:pt x="282143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2" name="object 12">
              <a:extLst>
                <a:ext uri="{FF2B5EF4-FFF2-40B4-BE49-F238E27FC236}">
                  <a16:creationId xmlns:a16="http://schemas.microsoft.com/office/drawing/2014/main" id="{18AE39D2-C098-97F8-71FD-EBFDDD4E1B9D}"/>
                </a:ext>
              </a:extLst>
            </p:cNvPr>
            <p:cNvSpPr/>
            <p:nvPr/>
          </p:nvSpPr>
          <p:spPr>
            <a:xfrm>
              <a:off x="9025662" y="157548"/>
              <a:ext cx="797560" cy="797560"/>
            </a:xfrm>
            <a:custGeom>
              <a:avLst/>
              <a:gdLst/>
              <a:ahLst/>
              <a:cxnLst/>
              <a:rect l="l" t="t" r="r" b="b"/>
              <a:pathLst>
                <a:path w="797559" h="797560">
                  <a:moveTo>
                    <a:pt x="0" y="0"/>
                  </a:moveTo>
                  <a:lnTo>
                    <a:pt x="797496" y="797521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3" name="object 13">
              <a:extLst>
                <a:ext uri="{FF2B5EF4-FFF2-40B4-BE49-F238E27FC236}">
                  <a16:creationId xmlns:a16="http://schemas.microsoft.com/office/drawing/2014/main" id="{97BD2BF9-229E-328F-F870-9507D39D200A}"/>
                </a:ext>
              </a:extLst>
            </p:cNvPr>
            <p:cNvSpPr/>
            <p:nvPr/>
          </p:nvSpPr>
          <p:spPr>
            <a:xfrm>
              <a:off x="8749766" y="386746"/>
              <a:ext cx="1308735" cy="0"/>
            </a:xfrm>
            <a:custGeom>
              <a:avLst/>
              <a:gdLst/>
              <a:ahLst/>
              <a:cxnLst/>
              <a:rect l="l" t="t" r="r" b="b"/>
              <a:pathLst>
                <a:path w="1308734">
                  <a:moveTo>
                    <a:pt x="1308633" y="0"/>
                  </a:moveTo>
                  <a:lnTo>
                    <a:pt x="0" y="0"/>
                  </a:lnTo>
                  <a:lnTo>
                    <a:pt x="1308633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4" name="object 14">
              <a:extLst>
                <a:ext uri="{FF2B5EF4-FFF2-40B4-BE49-F238E27FC236}">
                  <a16:creationId xmlns:a16="http://schemas.microsoft.com/office/drawing/2014/main" id="{F6521A59-B4A1-DB71-F5FE-71FE4D67505F}"/>
                </a:ext>
              </a:extLst>
            </p:cNvPr>
            <p:cNvSpPr/>
            <p:nvPr/>
          </p:nvSpPr>
          <p:spPr>
            <a:xfrm>
              <a:off x="8147619" y="386741"/>
              <a:ext cx="528955" cy="0"/>
            </a:xfrm>
            <a:custGeom>
              <a:avLst/>
              <a:gdLst/>
              <a:ahLst/>
              <a:cxnLst/>
              <a:rect l="l" t="t" r="r" b="b"/>
              <a:pathLst>
                <a:path w="528954">
                  <a:moveTo>
                    <a:pt x="528726" y="0"/>
                  </a:moveTo>
                  <a:lnTo>
                    <a:pt x="0" y="0"/>
                  </a:lnTo>
                  <a:lnTo>
                    <a:pt x="528726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5" name="object 15">
              <a:extLst>
                <a:ext uri="{FF2B5EF4-FFF2-40B4-BE49-F238E27FC236}">
                  <a16:creationId xmlns:a16="http://schemas.microsoft.com/office/drawing/2014/main" id="{87D4F429-B747-054F-B20C-B85863FF793C}"/>
                </a:ext>
              </a:extLst>
            </p:cNvPr>
            <p:cNvSpPr/>
            <p:nvPr/>
          </p:nvSpPr>
          <p:spPr>
            <a:xfrm>
              <a:off x="8581540" y="180855"/>
              <a:ext cx="0" cy="751205"/>
            </a:xfrm>
            <a:custGeom>
              <a:avLst/>
              <a:gdLst/>
              <a:ahLst/>
              <a:cxnLst/>
              <a:rect l="l" t="t" r="r" b="b"/>
              <a:pathLst>
                <a:path h="751205">
                  <a:moveTo>
                    <a:pt x="0" y="750912"/>
                  </a:moveTo>
                  <a:lnTo>
                    <a:pt x="0" y="0"/>
                  </a:lnTo>
                  <a:lnTo>
                    <a:pt x="0" y="750912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6" name="object 16">
              <a:extLst>
                <a:ext uri="{FF2B5EF4-FFF2-40B4-BE49-F238E27FC236}">
                  <a16:creationId xmlns:a16="http://schemas.microsoft.com/office/drawing/2014/main" id="{56ED1F73-516C-FB7D-58AB-B40E049F41F6}"/>
                </a:ext>
              </a:extLst>
            </p:cNvPr>
            <p:cNvSpPr/>
            <p:nvPr/>
          </p:nvSpPr>
          <p:spPr>
            <a:xfrm>
              <a:off x="7308688" y="127981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0" y="856653"/>
                  </a:moveTo>
                  <a:lnTo>
                    <a:pt x="856691" y="0"/>
                  </a:lnTo>
                  <a:lnTo>
                    <a:pt x="0" y="856653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7" name="object 17">
              <a:extLst>
                <a:ext uri="{FF2B5EF4-FFF2-40B4-BE49-F238E27FC236}">
                  <a16:creationId xmlns:a16="http://schemas.microsoft.com/office/drawing/2014/main" id="{9D5BE367-A0CE-18DA-B282-3E068BBC81B1}"/>
                </a:ext>
              </a:extLst>
            </p:cNvPr>
            <p:cNvSpPr/>
            <p:nvPr/>
          </p:nvSpPr>
          <p:spPr>
            <a:xfrm>
              <a:off x="7133633" y="386750"/>
              <a:ext cx="1207135" cy="0"/>
            </a:xfrm>
            <a:custGeom>
              <a:avLst/>
              <a:gdLst/>
              <a:ahLst/>
              <a:cxnLst/>
              <a:rect l="l" t="t" r="r" b="b"/>
              <a:pathLst>
                <a:path w="1207134">
                  <a:moveTo>
                    <a:pt x="1206804" y="0"/>
                  </a:moveTo>
                  <a:lnTo>
                    <a:pt x="0" y="0"/>
                  </a:lnTo>
                  <a:lnTo>
                    <a:pt x="1206804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8" name="object 18">
              <a:extLst>
                <a:ext uri="{FF2B5EF4-FFF2-40B4-BE49-F238E27FC236}">
                  <a16:creationId xmlns:a16="http://schemas.microsoft.com/office/drawing/2014/main" id="{DA9C5EDC-4797-C21B-B0DA-C6F36EEB581A}"/>
                </a:ext>
              </a:extLst>
            </p:cNvPr>
            <p:cNvSpPr/>
            <p:nvPr/>
          </p:nvSpPr>
          <p:spPr>
            <a:xfrm>
              <a:off x="9217926" y="1063339"/>
              <a:ext cx="840740" cy="0"/>
            </a:xfrm>
            <a:custGeom>
              <a:avLst/>
              <a:gdLst/>
              <a:ahLst/>
              <a:cxnLst/>
              <a:rect l="l" t="t" r="r" b="b"/>
              <a:pathLst>
                <a:path w="840740">
                  <a:moveTo>
                    <a:pt x="840473" y="0"/>
                  </a:moveTo>
                  <a:lnTo>
                    <a:pt x="0" y="0"/>
                  </a:lnTo>
                  <a:lnTo>
                    <a:pt x="840473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9" name="object 19">
              <a:extLst>
                <a:ext uri="{FF2B5EF4-FFF2-40B4-BE49-F238E27FC236}">
                  <a16:creationId xmlns:a16="http://schemas.microsoft.com/office/drawing/2014/main" id="{06669D46-4CBC-9133-326A-07DD4CEB5663}"/>
                </a:ext>
              </a:extLst>
            </p:cNvPr>
            <p:cNvSpPr/>
            <p:nvPr/>
          </p:nvSpPr>
          <p:spPr>
            <a:xfrm>
              <a:off x="9592342" y="473076"/>
              <a:ext cx="0" cy="842010"/>
            </a:xfrm>
            <a:custGeom>
              <a:avLst/>
              <a:gdLst/>
              <a:ahLst/>
              <a:cxnLst/>
              <a:rect l="l" t="t" r="r" b="b"/>
              <a:pathLst>
                <a:path h="842010">
                  <a:moveTo>
                    <a:pt x="0" y="0"/>
                  </a:moveTo>
                  <a:lnTo>
                    <a:pt x="0" y="841387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0" name="object 20">
              <a:extLst>
                <a:ext uri="{FF2B5EF4-FFF2-40B4-BE49-F238E27FC236}">
                  <a16:creationId xmlns:a16="http://schemas.microsoft.com/office/drawing/2014/main" id="{F230DC0E-A228-BD0F-9D53-046F4492603B}"/>
                </a:ext>
              </a:extLst>
            </p:cNvPr>
            <p:cNvSpPr/>
            <p:nvPr/>
          </p:nvSpPr>
          <p:spPr>
            <a:xfrm>
              <a:off x="9254865" y="652039"/>
              <a:ext cx="0" cy="483870"/>
            </a:xfrm>
            <a:custGeom>
              <a:avLst/>
              <a:gdLst/>
              <a:ahLst/>
              <a:cxnLst/>
              <a:rect l="l" t="t" r="r" b="b"/>
              <a:pathLst>
                <a:path h="483869">
                  <a:moveTo>
                    <a:pt x="0" y="0"/>
                  </a:moveTo>
                  <a:lnTo>
                    <a:pt x="0" y="483489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1" name="object 21">
              <a:extLst>
                <a:ext uri="{FF2B5EF4-FFF2-40B4-BE49-F238E27FC236}">
                  <a16:creationId xmlns:a16="http://schemas.microsoft.com/office/drawing/2014/main" id="{903282FE-3A02-34E2-C042-7AB52D9A6F18}"/>
                </a:ext>
              </a:extLst>
            </p:cNvPr>
            <p:cNvSpPr/>
            <p:nvPr/>
          </p:nvSpPr>
          <p:spPr>
            <a:xfrm>
              <a:off x="9071437" y="724226"/>
              <a:ext cx="706120" cy="0"/>
            </a:xfrm>
            <a:custGeom>
              <a:avLst/>
              <a:gdLst/>
              <a:ahLst/>
              <a:cxnLst/>
              <a:rect l="l" t="t" r="r" b="b"/>
              <a:pathLst>
                <a:path w="706120">
                  <a:moveTo>
                    <a:pt x="705954" y="0"/>
                  </a:moveTo>
                  <a:lnTo>
                    <a:pt x="0" y="0"/>
                  </a:lnTo>
                  <a:lnTo>
                    <a:pt x="705954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2" name="object 22">
              <a:extLst>
                <a:ext uri="{FF2B5EF4-FFF2-40B4-BE49-F238E27FC236}">
                  <a16:creationId xmlns:a16="http://schemas.microsoft.com/office/drawing/2014/main" id="{5B5341DC-8CD6-BA33-23D5-D6F1B3F36BFC}"/>
                </a:ext>
              </a:extLst>
            </p:cNvPr>
            <p:cNvSpPr/>
            <p:nvPr/>
          </p:nvSpPr>
          <p:spPr>
            <a:xfrm>
              <a:off x="7093036" y="249742"/>
              <a:ext cx="1288415" cy="1288415"/>
            </a:xfrm>
            <a:custGeom>
              <a:avLst/>
              <a:gdLst/>
              <a:ahLst/>
              <a:cxnLst/>
              <a:rect l="l" t="t" r="r" b="b"/>
              <a:pathLst>
                <a:path w="1288415" h="1288415">
                  <a:moveTo>
                    <a:pt x="0" y="0"/>
                  </a:moveTo>
                  <a:lnTo>
                    <a:pt x="1287995" y="1288059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3" name="object 23">
              <a:extLst>
                <a:ext uri="{FF2B5EF4-FFF2-40B4-BE49-F238E27FC236}">
                  <a16:creationId xmlns:a16="http://schemas.microsoft.com/office/drawing/2014/main" id="{EFC504CC-ED49-3D42-E4ED-1D114D77F870}"/>
                </a:ext>
              </a:extLst>
            </p:cNvPr>
            <p:cNvSpPr/>
            <p:nvPr/>
          </p:nvSpPr>
          <p:spPr>
            <a:xfrm>
              <a:off x="7906590" y="607670"/>
              <a:ext cx="0" cy="572770"/>
            </a:xfrm>
            <a:custGeom>
              <a:avLst/>
              <a:gdLst/>
              <a:ahLst/>
              <a:cxnLst/>
              <a:rect l="l" t="t" r="r" b="b"/>
              <a:pathLst>
                <a:path h="572769">
                  <a:moveTo>
                    <a:pt x="0" y="572211"/>
                  </a:moveTo>
                  <a:lnTo>
                    <a:pt x="0" y="0"/>
                  </a:lnTo>
                  <a:lnTo>
                    <a:pt x="0" y="57221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4" name="object 24">
              <a:extLst>
                <a:ext uri="{FF2B5EF4-FFF2-40B4-BE49-F238E27FC236}">
                  <a16:creationId xmlns:a16="http://schemas.microsoft.com/office/drawing/2014/main" id="{3AE05754-247D-83BA-B479-733F7E0B8861}"/>
                </a:ext>
              </a:extLst>
            </p:cNvPr>
            <p:cNvSpPr/>
            <p:nvPr/>
          </p:nvSpPr>
          <p:spPr>
            <a:xfrm>
              <a:off x="9294081" y="934760"/>
              <a:ext cx="764540" cy="764540"/>
            </a:xfrm>
            <a:custGeom>
              <a:avLst/>
              <a:gdLst/>
              <a:ahLst/>
              <a:cxnLst/>
              <a:rect l="l" t="t" r="r" b="b"/>
              <a:pathLst>
                <a:path w="764540" h="764539">
                  <a:moveTo>
                    <a:pt x="764319" y="0"/>
                  </a:moveTo>
                  <a:lnTo>
                    <a:pt x="0" y="764298"/>
                  </a:lnTo>
                  <a:lnTo>
                    <a:pt x="764319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5" name="object 25">
              <a:extLst>
                <a:ext uri="{FF2B5EF4-FFF2-40B4-BE49-F238E27FC236}">
                  <a16:creationId xmlns:a16="http://schemas.microsoft.com/office/drawing/2014/main" id="{1375A003-5FE5-9DE1-6027-9EB35CD217E7}"/>
                </a:ext>
              </a:extLst>
            </p:cNvPr>
            <p:cNvSpPr/>
            <p:nvPr/>
          </p:nvSpPr>
          <p:spPr>
            <a:xfrm>
              <a:off x="8757729" y="564546"/>
              <a:ext cx="1301115" cy="1301115"/>
            </a:xfrm>
            <a:custGeom>
              <a:avLst/>
              <a:gdLst/>
              <a:ahLst/>
              <a:cxnLst/>
              <a:rect l="l" t="t" r="r" b="b"/>
              <a:pathLst>
                <a:path w="1301115" h="1301114">
                  <a:moveTo>
                    <a:pt x="1300670" y="1300695"/>
                  </a:moveTo>
                  <a:lnTo>
                    <a:pt x="0" y="0"/>
                  </a:lnTo>
                  <a:lnTo>
                    <a:pt x="1300670" y="1300695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6" name="object 26">
              <a:extLst>
                <a:ext uri="{FF2B5EF4-FFF2-40B4-BE49-F238E27FC236}">
                  <a16:creationId xmlns:a16="http://schemas.microsoft.com/office/drawing/2014/main" id="{552E7090-BC52-AD76-9A65-D6E6DF126FE5}"/>
                </a:ext>
              </a:extLst>
            </p:cNvPr>
            <p:cNvSpPr/>
            <p:nvPr/>
          </p:nvSpPr>
          <p:spPr>
            <a:xfrm>
              <a:off x="8475476" y="1400790"/>
              <a:ext cx="1223010" cy="635"/>
            </a:xfrm>
            <a:custGeom>
              <a:avLst/>
              <a:gdLst/>
              <a:ahLst/>
              <a:cxnLst/>
              <a:rect l="l" t="t" r="r" b="b"/>
              <a:pathLst>
                <a:path w="1223009" h="634">
                  <a:moveTo>
                    <a:pt x="0" y="0"/>
                  </a:moveTo>
                  <a:lnTo>
                    <a:pt x="1222933" y="25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7" name="object 27">
              <a:extLst>
                <a:ext uri="{FF2B5EF4-FFF2-40B4-BE49-F238E27FC236}">
                  <a16:creationId xmlns:a16="http://schemas.microsoft.com/office/drawing/2014/main" id="{8AFF7CAC-3B01-56AA-0DCE-863554333407}"/>
                </a:ext>
              </a:extLst>
            </p:cNvPr>
            <p:cNvSpPr/>
            <p:nvPr/>
          </p:nvSpPr>
          <p:spPr>
            <a:xfrm>
              <a:off x="8501180" y="982952"/>
              <a:ext cx="496570" cy="497205"/>
            </a:xfrm>
            <a:custGeom>
              <a:avLst/>
              <a:gdLst/>
              <a:ahLst/>
              <a:cxnLst/>
              <a:rect l="l" t="t" r="r" b="b"/>
              <a:pathLst>
                <a:path w="496570" h="497205">
                  <a:moveTo>
                    <a:pt x="496557" y="496608"/>
                  </a:moveTo>
                  <a:lnTo>
                    <a:pt x="0" y="0"/>
                  </a:lnTo>
                  <a:lnTo>
                    <a:pt x="496557" y="496608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8" name="object 28">
              <a:extLst>
                <a:ext uri="{FF2B5EF4-FFF2-40B4-BE49-F238E27FC236}">
                  <a16:creationId xmlns:a16="http://schemas.microsoft.com/office/drawing/2014/main" id="{C85E42EF-5E60-CEA9-F34C-68BABE9DFD74}"/>
                </a:ext>
              </a:extLst>
            </p:cNvPr>
            <p:cNvSpPr/>
            <p:nvPr/>
          </p:nvSpPr>
          <p:spPr>
            <a:xfrm>
              <a:off x="8536187" y="1400827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>
                  <a:moveTo>
                    <a:pt x="0" y="0"/>
                  </a:moveTo>
                  <a:lnTo>
                    <a:pt x="426542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9" name="object 29">
              <a:extLst>
                <a:ext uri="{FF2B5EF4-FFF2-40B4-BE49-F238E27FC236}">
                  <a16:creationId xmlns:a16="http://schemas.microsoft.com/office/drawing/2014/main" id="{BD0F9EBF-622B-FC9F-ACB0-684CD6D3CD7C}"/>
                </a:ext>
              </a:extLst>
            </p:cNvPr>
            <p:cNvSpPr/>
            <p:nvPr/>
          </p:nvSpPr>
          <p:spPr>
            <a:xfrm>
              <a:off x="8770328" y="1738272"/>
              <a:ext cx="1288415" cy="0"/>
            </a:xfrm>
            <a:custGeom>
              <a:avLst/>
              <a:gdLst/>
              <a:ahLst/>
              <a:cxnLst/>
              <a:rect l="l" t="t" r="r" b="b"/>
              <a:pathLst>
                <a:path w="1288415">
                  <a:moveTo>
                    <a:pt x="1288071" y="0"/>
                  </a:moveTo>
                  <a:lnTo>
                    <a:pt x="0" y="0"/>
                  </a:lnTo>
                  <a:lnTo>
                    <a:pt x="1288071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0" name="object 30">
              <a:extLst>
                <a:ext uri="{FF2B5EF4-FFF2-40B4-BE49-F238E27FC236}">
                  <a16:creationId xmlns:a16="http://schemas.microsoft.com/office/drawing/2014/main" id="{16E5888B-12BF-A681-3826-5F961E08FC3C}"/>
                </a:ext>
              </a:extLst>
            </p:cNvPr>
            <p:cNvSpPr/>
            <p:nvPr/>
          </p:nvSpPr>
          <p:spPr>
            <a:xfrm>
              <a:off x="9254865" y="1176467"/>
              <a:ext cx="0" cy="784860"/>
            </a:xfrm>
            <a:custGeom>
              <a:avLst/>
              <a:gdLst/>
              <a:ahLst/>
              <a:cxnLst/>
              <a:rect l="l" t="t" r="r" b="b"/>
              <a:pathLst>
                <a:path h="784860">
                  <a:moveTo>
                    <a:pt x="0" y="0"/>
                  </a:moveTo>
                  <a:lnTo>
                    <a:pt x="0" y="784517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1" name="object 31">
              <a:extLst>
                <a:ext uri="{FF2B5EF4-FFF2-40B4-BE49-F238E27FC236}">
                  <a16:creationId xmlns:a16="http://schemas.microsoft.com/office/drawing/2014/main" id="{484820C1-8CAD-4DAB-46EA-6A1F68DCBA97}"/>
                </a:ext>
              </a:extLst>
            </p:cNvPr>
            <p:cNvSpPr/>
            <p:nvPr/>
          </p:nvSpPr>
          <p:spPr>
            <a:xfrm>
              <a:off x="8669074" y="1150905"/>
              <a:ext cx="836294" cy="835660"/>
            </a:xfrm>
            <a:custGeom>
              <a:avLst/>
              <a:gdLst/>
              <a:ahLst/>
              <a:cxnLst/>
              <a:rect l="l" t="t" r="r" b="b"/>
              <a:pathLst>
                <a:path w="836295" h="835660">
                  <a:moveTo>
                    <a:pt x="0" y="835634"/>
                  </a:moveTo>
                  <a:lnTo>
                    <a:pt x="835736" y="0"/>
                  </a:lnTo>
                  <a:lnTo>
                    <a:pt x="0" y="835634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2" name="object 32">
              <a:extLst>
                <a:ext uri="{FF2B5EF4-FFF2-40B4-BE49-F238E27FC236}">
                  <a16:creationId xmlns:a16="http://schemas.microsoft.com/office/drawing/2014/main" id="{2FA4FF6F-2EB9-E499-CECE-CFF71897C73E}"/>
                </a:ext>
              </a:extLst>
            </p:cNvPr>
            <p:cNvSpPr/>
            <p:nvPr/>
          </p:nvSpPr>
          <p:spPr>
            <a:xfrm>
              <a:off x="8917382" y="929247"/>
              <a:ext cx="0" cy="1279525"/>
            </a:xfrm>
            <a:custGeom>
              <a:avLst/>
              <a:gdLst/>
              <a:ahLst/>
              <a:cxnLst/>
              <a:rect l="l" t="t" r="r" b="b"/>
              <a:pathLst>
                <a:path h="1279525">
                  <a:moveTo>
                    <a:pt x="0" y="0"/>
                  </a:moveTo>
                  <a:lnTo>
                    <a:pt x="0" y="1278953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3" name="object 33">
              <a:extLst>
                <a:ext uri="{FF2B5EF4-FFF2-40B4-BE49-F238E27FC236}">
                  <a16:creationId xmlns:a16="http://schemas.microsoft.com/office/drawing/2014/main" id="{47E96A11-42EA-9EF4-7116-DEF4404C4B84}"/>
                </a:ext>
              </a:extLst>
            </p:cNvPr>
            <p:cNvSpPr/>
            <p:nvPr/>
          </p:nvSpPr>
          <p:spPr>
            <a:xfrm>
              <a:off x="8763984" y="1399185"/>
              <a:ext cx="646430" cy="0"/>
            </a:xfrm>
            <a:custGeom>
              <a:avLst/>
              <a:gdLst/>
              <a:ahLst/>
              <a:cxnLst/>
              <a:rect l="l" t="t" r="r" b="b"/>
              <a:pathLst>
                <a:path w="646429">
                  <a:moveTo>
                    <a:pt x="645922" y="0"/>
                  </a:moveTo>
                  <a:lnTo>
                    <a:pt x="0" y="0"/>
                  </a:lnTo>
                  <a:lnTo>
                    <a:pt x="645922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4" name="object 34">
              <a:extLst>
                <a:ext uri="{FF2B5EF4-FFF2-40B4-BE49-F238E27FC236}">
                  <a16:creationId xmlns:a16="http://schemas.microsoft.com/office/drawing/2014/main" id="{82940825-72A1-6125-B6E9-E02B82D28D04}"/>
                </a:ext>
              </a:extLst>
            </p:cNvPr>
            <p:cNvSpPr/>
            <p:nvPr/>
          </p:nvSpPr>
          <p:spPr>
            <a:xfrm>
              <a:off x="9766922" y="2075769"/>
              <a:ext cx="292100" cy="0"/>
            </a:xfrm>
            <a:custGeom>
              <a:avLst/>
              <a:gdLst/>
              <a:ahLst/>
              <a:cxnLst/>
              <a:rect l="l" t="t" r="r" b="b"/>
              <a:pathLst>
                <a:path w="292100">
                  <a:moveTo>
                    <a:pt x="291477" y="0"/>
                  </a:moveTo>
                  <a:lnTo>
                    <a:pt x="0" y="0"/>
                  </a:lnTo>
                  <a:lnTo>
                    <a:pt x="291477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5" name="object 35">
              <a:extLst>
                <a:ext uri="{FF2B5EF4-FFF2-40B4-BE49-F238E27FC236}">
                  <a16:creationId xmlns:a16="http://schemas.microsoft.com/office/drawing/2014/main" id="{B31888BF-688A-2EDC-7B0D-B1D2D876E30C}"/>
                </a:ext>
              </a:extLst>
            </p:cNvPr>
            <p:cNvSpPr/>
            <p:nvPr/>
          </p:nvSpPr>
          <p:spPr>
            <a:xfrm>
              <a:off x="9032355" y="1514148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784110" y="0"/>
                  </a:moveTo>
                  <a:lnTo>
                    <a:pt x="0" y="784110"/>
                  </a:lnTo>
                  <a:lnTo>
                    <a:pt x="78411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6" name="object 36">
              <a:extLst>
                <a:ext uri="{FF2B5EF4-FFF2-40B4-BE49-F238E27FC236}">
                  <a16:creationId xmlns:a16="http://schemas.microsoft.com/office/drawing/2014/main" id="{78507762-E4FB-5B8F-BBFC-724863B754B6}"/>
                </a:ext>
              </a:extLst>
            </p:cNvPr>
            <p:cNvSpPr/>
            <p:nvPr/>
          </p:nvSpPr>
          <p:spPr>
            <a:xfrm>
              <a:off x="9593973" y="1639937"/>
              <a:ext cx="0" cy="532765"/>
            </a:xfrm>
            <a:custGeom>
              <a:avLst/>
              <a:gdLst/>
              <a:ahLst/>
              <a:cxnLst/>
              <a:rect l="l" t="t" r="r" b="b"/>
              <a:pathLst>
                <a:path h="532764">
                  <a:moveTo>
                    <a:pt x="0" y="532536"/>
                  </a:moveTo>
                  <a:lnTo>
                    <a:pt x="0" y="0"/>
                  </a:lnTo>
                  <a:lnTo>
                    <a:pt x="0" y="532536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7" name="object 37">
              <a:extLst>
                <a:ext uri="{FF2B5EF4-FFF2-40B4-BE49-F238E27FC236}">
                  <a16:creationId xmlns:a16="http://schemas.microsoft.com/office/drawing/2014/main" id="{B64FDBFD-867B-4DE2-44B3-49417230D9A4}"/>
                </a:ext>
              </a:extLst>
            </p:cNvPr>
            <p:cNvSpPr/>
            <p:nvPr/>
          </p:nvSpPr>
          <p:spPr>
            <a:xfrm>
              <a:off x="8428605" y="1247860"/>
              <a:ext cx="1316990" cy="1316990"/>
            </a:xfrm>
            <a:custGeom>
              <a:avLst/>
              <a:gdLst/>
              <a:ahLst/>
              <a:cxnLst/>
              <a:rect l="l" t="t" r="r" b="b"/>
              <a:pathLst>
                <a:path w="1316990" h="1316989">
                  <a:moveTo>
                    <a:pt x="1316672" y="0"/>
                  </a:moveTo>
                  <a:lnTo>
                    <a:pt x="0" y="1316685"/>
                  </a:lnTo>
                  <a:lnTo>
                    <a:pt x="1316672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8" name="object 38">
              <a:extLst>
                <a:ext uri="{FF2B5EF4-FFF2-40B4-BE49-F238E27FC236}">
                  <a16:creationId xmlns:a16="http://schemas.microsoft.com/office/drawing/2014/main" id="{D00C5297-8366-BAC7-D136-80BD028EB537}"/>
                </a:ext>
              </a:extLst>
            </p:cNvPr>
            <p:cNvSpPr/>
            <p:nvPr/>
          </p:nvSpPr>
          <p:spPr>
            <a:xfrm>
              <a:off x="9256498" y="1353798"/>
              <a:ext cx="0" cy="1104900"/>
            </a:xfrm>
            <a:custGeom>
              <a:avLst/>
              <a:gdLst/>
              <a:ahLst/>
              <a:cxnLst/>
              <a:rect l="l" t="t" r="r" b="b"/>
              <a:pathLst>
                <a:path h="1104900">
                  <a:moveTo>
                    <a:pt x="0" y="1104811"/>
                  </a:moveTo>
                  <a:lnTo>
                    <a:pt x="0" y="0"/>
                  </a:lnTo>
                  <a:lnTo>
                    <a:pt x="0" y="1104811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9" name="object 39">
              <a:extLst>
                <a:ext uri="{FF2B5EF4-FFF2-40B4-BE49-F238E27FC236}">
                  <a16:creationId xmlns:a16="http://schemas.microsoft.com/office/drawing/2014/main" id="{D2E5188D-8C32-B3D5-E23E-661381885A45}"/>
                </a:ext>
              </a:extLst>
            </p:cNvPr>
            <p:cNvSpPr/>
            <p:nvPr/>
          </p:nvSpPr>
          <p:spPr>
            <a:xfrm>
              <a:off x="8806973" y="2413238"/>
              <a:ext cx="1235075" cy="0"/>
            </a:xfrm>
            <a:custGeom>
              <a:avLst/>
              <a:gdLst/>
              <a:ahLst/>
              <a:cxnLst/>
              <a:rect l="l" t="t" r="r" b="b"/>
              <a:pathLst>
                <a:path w="1235075">
                  <a:moveTo>
                    <a:pt x="0" y="0"/>
                  </a:moveTo>
                  <a:lnTo>
                    <a:pt x="1234897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40" name="object 40">
              <a:extLst>
                <a:ext uri="{FF2B5EF4-FFF2-40B4-BE49-F238E27FC236}">
                  <a16:creationId xmlns:a16="http://schemas.microsoft.com/office/drawing/2014/main" id="{D13C6045-42F4-D7E1-0BE0-549E4DF8E8B3}"/>
                </a:ext>
              </a:extLst>
            </p:cNvPr>
            <p:cNvSpPr/>
            <p:nvPr/>
          </p:nvSpPr>
          <p:spPr>
            <a:xfrm>
              <a:off x="9254855" y="2031653"/>
              <a:ext cx="0" cy="424180"/>
            </a:xfrm>
            <a:custGeom>
              <a:avLst/>
              <a:gdLst/>
              <a:ahLst/>
              <a:cxnLst/>
              <a:rect l="l" t="t" r="r" b="b"/>
              <a:pathLst>
                <a:path h="424180">
                  <a:moveTo>
                    <a:pt x="0" y="0"/>
                  </a:moveTo>
                  <a:lnTo>
                    <a:pt x="0" y="424053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41" name="object 41">
              <a:extLst>
                <a:ext uri="{FF2B5EF4-FFF2-40B4-BE49-F238E27FC236}">
                  <a16:creationId xmlns:a16="http://schemas.microsoft.com/office/drawing/2014/main" id="{224A5780-3A74-6498-D189-06AAA9E2835C}"/>
                </a:ext>
              </a:extLst>
            </p:cNvPr>
            <p:cNvSpPr/>
            <p:nvPr/>
          </p:nvSpPr>
          <p:spPr>
            <a:xfrm>
              <a:off x="8778209" y="1934958"/>
              <a:ext cx="617855" cy="617855"/>
            </a:xfrm>
            <a:custGeom>
              <a:avLst/>
              <a:gdLst/>
              <a:ahLst/>
              <a:cxnLst/>
              <a:rect l="l" t="t" r="r" b="b"/>
              <a:pathLst>
                <a:path w="617854" h="617855">
                  <a:moveTo>
                    <a:pt x="0" y="0"/>
                  </a:moveTo>
                  <a:lnTo>
                    <a:pt x="617461" y="617448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42" name="object 42">
              <a:extLst>
                <a:ext uri="{FF2B5EF4-FFF2-40B4-BE49-F238E27FC236}">
                  <a16:creationId xmlns:a16="http://schemas.microsoft.com/office/drawing/2014/main" id="{387EA32E-582C-A4D2-4C77-D442D2731985}"/>
                </a:ext>
              </a:extLst>
            </p:cNvPr>
            <p:cNvSpPr/>
            <p:nvPr/>
          </p:nvSpPr>
          <p:spPr>
            <a:xfrm>
              <a:off x="8662913" y="2074125"/>
              <a:ext cx="848360" cy="0"/>
            </a:xfrm>
            <a:custGeom>
              <a:avLst/>
              <a:gdLst/>
              <a:ahLst/>
              <a:cxnLst/>
              <a:rect l="l" t="t" r="r" b="b"/>
              <a:pathLst>
                <a:path w="848359">
                  <a:moveTo>
                    <a:pt x="848055" y="0"/>
                  </a:moveTo>
                  <a:lnTo>
                    <a:pt x="0" y="0"/>
                  </a:lnTo>
                  <a:lnTo>
                    <a:pt x="848055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43" name="object 43">
              <a:extLst>
                <a:ext uri="{FF2B5EF4-FFF2-40B4-BE49-F238E27FC236}">
                  <a16:creationId xmlns:a16="http://schemas.microsoft.com/office/drawing/2014/main" id="{CD108445-0394-A51A-6ECE-259272197C3A}"/>
                </a:ext>
              </a:extLst>
            </p:cNvPr>
            <p:cNvSpPr/>
            <p:nvPr/>
          </p:nvSpPr>
          <p:spPr>
            <a:xfrm>
              <a:off x="9256498" y="2024393"/>
              <a:ext cx="0" cy="438784"/>
            </a:xfrm>
            <a:custGeom>
              <a:avLst/>
              <a:gdLst/>
              <a:ahLst/>
              <a:cxnLst/>
              <a:rect l="l" t="t" r="r" b="b"/>
              <a:pathLst>
                <a:path h="438785">
                  <a:moveTo>
                    <a:pt x="0" y="438581"/>
                  </a:moveTo>
                  <a:lnTo>
                    <a:pt x="0" y="0"/>
                  </a:lnTo>
                  <a:lnTo>
                    <a:pt x="0" y="43858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44" name="object 44">
              <a:extLst>
                <a:ext uri="{FF2B5EF4-FFF2-40B4-BE49-F238E27FC236}">
                  <a16:creationId xmlns:a16="http://schemas.microsoft.com/office/drawing/2014/main" id="{F614C8F0-430C-1B47-1FA2-A6B2AA0593A9}"/>
                </a:ext>
              </a:extLst>
            </p:cNvPr>
            <p:cNvSpPr/>
            <p:nvPr/>
          </p:nvSpPr>
          <p:spPr>
            <a:xfrm>
              <a:off x="9985747" y="2130046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652" y="72655"/>
                  </a:moveTo>
                  <a:lnTo>
                    <a:pt x="0" y="0"/>
                  </a:lnTo>
                  <a:lnTo>
                    <a:pt x="72652" y="72655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45" name="object 45">
              <a:extLst>
                <a:ext uri="{FF2B5EF4-FFF2-40B4-BE49-F238E27FC236}">
                  <a16:creationId xmlns:a16="http://schemas.microsoft.com/office/drawing/2014/main" id="{33CC0C27-5975-11A6-B175-836297DD6E19}"/>
                </a:ext>
              </a:extLst>
            </p:cNvPr>
            <p:cNvSpPr/>
            <p:nvPr/>
          </p:nvSpPr>
          <p:spPr>
            <a:xfrm>
              <a:off x="7549883" y="31051"/>
              <a:ext cx="2402840" cy="2065020"/>
            </a:xfrm>
            <a:custGeom>
              <a:avLst/>
              <a:gdLst/>
              <a:ahLst/>
              <a:cxnLst/>
              <a:rect l="l" t="t" r="r" b="b"/>
              <a:pathLst>
                <a:path w="2402840" h="2065020">
                  <a:moveTo>
                    <a:pt x="35179" y="683450"/>
                  </a:moveTo>
                  <a:lnTo>
                    <a:pt x="27305" y="675563"/>
                  </a:lnTo>
                  <a:lnTo>
                    <a:pt x="17589" y="675563"/>
                  </a:lnTo>
                  <a:lnTo>
                    <a:pt x="7874" y="675563"/>
                  </a:lnTo>
                  <a:lnTo>
                    <a:pt x="0" y="683450"/>
                  </a:lnTo>
                  <a:lnTo>
                    <a:pt x="0" y="694575"/>
                  </a:lnTo>
                  <a:lnTo>
                    <a:pt x="190" y="695909"/>
                  </a:lnTo>
                  <a:lnTo>
                    <a:pt x="508" y="697217"/>
                  </a:lnTo>
                  <a:lnTo>
                    <a:pt x="1676" y="705637"/>
                  </a:lnTo>
                  <a:lnTo>
                    <a:pt x="8851" y="712139"/>
                  </a:lnTo>
                  <a:lnTo>
                    <a:pt x="26289" y="712139"/>
                  </a:lnTo>
                  <a:lnTo>
                    <a:pt x="33426" y="705688"/>
                  </a:lnTo>
                  <a:lnTo>
                    <a:pt x="34645" y="697306"/>
                  </a:lnTo>
                  <a:lnTo>
                    <a:pt x="34963" y="695972"/>
                  </a:lnTo>
                  <a:lnTo>
                    <a:pt x="35179" y="694601"/>
                  </a:lnTo>
                  <a:lnTo>
                    <a:pt x="35179" y="683450"/>
                  </a:lnTo>
                  <a:close/>
                </a:path>
                <a:path w="2402840" h="2065020">
                  <a:moveTo>
                    <a:pt x="372935" y="684187"/>
                  </a:moveTo>
                  <a:lnTo>
                    <a:pt x="365671" y="676922"/>
                  </a:lnTo>
                  <a:lnTo>
                    <a:pt x="347738" y="676922"/>
                  </a:lnTo>
                  <a:lnTo>
                    <a:pt x="340474" y="684187"/>
                  </a:lnTo>
                  <a:lnTo>
                    <a:pt x="340474" y="702119"/>
                  </a:lnTo>
                  <a:lnTo>
                    <a:pt x="347738" y="709383"/>
                  </a:lnTo>
                  <a:lnTo>
                    <a:pt x="356704" y="709383"/>
                  </a:lnTo>
                  <a:lnTo>
                    <a:pt x="365671" y="709383"/>
                  </a:lnTo>
                  <a:lnTo>
                    <a:pt x="372935" y="702119"/>
                  </a:lnTo>
                  <a:lnTo>
                    <a:pt x="372935" y="684187"/>
                  </a:lnTo>
                  <a:close/>
                </a:path>
                <a:path w="2402840" h="2065020">
                  <a:moveTo>
                    <a:pt x="373176" y="1023188"/>
                  </a:moveTo>
                  <a:lnTo>
                    <a:pt x="365810" y="1015809"/>
                  </a:lnTo>
                  <a:lnTo>
                    <a:pt x="356704" y="1015809"/>
                  </a:lnTo>
                  <a:lnTo>
                    <a:pt x="347599" y="1015809"/>
                  </a:lnTo>
                  <a:lnTo>
                    <a:pt x="340233" y="1023188"/>
                  </a:lnTo>
                  <a:lnTo>
                    <a:pt x="340233" y="1041400"/>
                  </a:lnTo>
                  <a:lnTo>
                    <a:pt x="347599" y="1048778"/>
                  </a:lnTo>
                  <a:lnTo>
                    <a:pt x="365810" y="1048778"/>
                  </a:lnTo>
                  <a:lnTo>
                    <a:pt x="373176" y="1041400"/>
                  </a:lnTo>
                  <a:lnTo>
                    <a:pt x="373176" y="1023188"/>
                  </a:lnTo>
                  <a:close/>
                </a:path>
                <a:path w="2402840" h="2065020">
                  <a:moveTo>
                    <a:pt x="374307" y="345986"/>
                  </a:moveTo>
                  <a:lnTo>
                    <a:pt x="366420" y="338112"/>
                  </a:lnTo>
                  <a:lnTo>
                    <a:pt x="356717" y="338112"/>
                  </a:lnTo>
                  <a:lnTo>
                    <a:pt x="347014" y="338112"/>
                  </a:lnTo>
                  <a:lnTo>
                    <a:pt x="339128" y="345986"/>
                  </a:lnTo>
                  <a:lnTo>
                    <a:pt x="339128" y="365417"/>
                  </a:lnTo>
                  <a:lnTo>
                    <a:pt x="347014" y="373303"/>
                  </a:lnTo>
                  <a:lnTo>
                    <a:pt x="366420" y="373303"/>
                  </a:lnTo>
                  <a:lnTo>
                    <a:pt x="374307" y="365417"/>
                  </a:lnTo>
                  <a:lnTo>
                    <a:pt x="374307" y="345986"/>
                  </a:lnTo>
                  <a:close/>
                </a:path>
                <a:path w="2402840" h="2065020">
                  <a:moveTo>
                    <a:pt x="707834" y="687285"/>
                  </a:moveTo>
                  <a:lnTo>
                    <a:pt x="701713" y="681177"/>
                  </a:lnTo>
                  <a:lnTo>
                    <a:pt x="694182" y="681177"/>
                  </a:lnTo>
                  <a:lnTo>
                    <a:pt x="686650" y="681177"/>
                  </a:lnTo>
                  <a:lnTo>
                    <a:pt x="680529" y="687285"/>
                  </a:lnTo>
                  <a:lnTo>
                    <a:pt x="680529" y="702373"/>
                  </a:lnTo>
                  <a:lnTo>
                    <a:pt x="686650" y="708482"/>
                  </a:lnTo>
                  <a:lnTo>
                    <a:pt x="701713" y="708482"/>
                  </a:lnTo>
                  <a:lnTo>
                    <a:pt x="707834" y="702373"/>
                  </a:lnTo>
                  <a:lnTo>
                    <a:pt x="707834" y="687285"/>
                  </a:lnTo>
                  <a:close/>
                </a:path>
                <a:path w="2402840" h="2065020">
                  <a:moveTo>
                    <a:pt x="708698" y="10198"/>
                  </a:moveTo>
                  <a:lnTo>
                    <a:pt x="702195" y="3695"/>
                  </a:lnTo>
                  <a:lnTo>
                    <a:pt x="694182" y="3695"/>
                  </a:lnTo>
                  <a:lnTo>
                    <a:pt x="690829" y="3695"/>
                  </a:lnTo>
                  <a:lnTo>
                    <a:pt x="687768" y="4876"/>
                  </a:lnTo>
                  <a:lnTo>
                    <a:pt x="685317" y="6794"/>
                  </a:lnTo>
                  <a:lnTo>
                    <a:pt x="681532" y="9194"/>
                  </a:lnTo>
                  <a:lnTo>
                    <a:pt x="679005" y="13398"/>
                  </a:lnTo>
                  <a:lnTo>
                    <a:pt x="679005" y="22999"/>
                  </a:lnTo>
                  <a:lnTo>
                    <a:pt x="681494" y="27178"/>
                  </a:lnTo>
                  <a:lnTo>
                    <a:pt x="685253" y="29578"/>
                  </a:lnTo>
                  <a:lnTo>
                    <a:pt x="687717" y="31521"/>
                  </a:lnTo>
                  <a:lnTo>
                    <a:pt x="690803" y="32727"/>
                  </a:lnTo>
                  <a:lnTo>
                    <a:pt x="702195" y="32727"/>
                  </a:lnTo>
                  <a:lnTo>
                    <a:pt x="708698" y="26225"/>
                  </a:lnTo>
                  <a:lnTo>
                    <a:pt x="708698" y="10198"/>
                  </a:lnTo>
                  <a:close/>
                </a:path>
                <a:path w="2402840" h="2065020">
                  <a:moveTo>
                    <a:pt x="714756" y="355701"/>
                  </a:moveTo>
                  <a:lnTo>
                    <a:pt x="713143" y="347687"/>
                  </a:lnTo>
                  <a:lnTo>
                    <a:pt x="708736" y="341160"/>
                  </a:lnTo>
                  <a:lnTo>
                    <a:pt x="702195" y="336740"/>
                  </a:lnTo>
                  <a:lnTo>
                    <a:pt x="694182" y="335127"/>
                  </a:lnTo>
                  <a:lnTo>
                    <a:pt x="686181" y="336740"/>
                  </a:lnTo>
                  <a:lnTo>
                    <a:pt x="679640" y="341160"/>
                  </a:lnTo>
                  <a:lnTo>
                    <a:pt x="675233" y="347687"/>
                  </a:lnTo>
                  <a:lnTo>
                    <a:pt x="673608" y="355701"/>
                  </a:lnTo>
                  <a:lnTo>
                    <a:pt x="675233" y="363715"/>
                  </a:lnTo>
                  <a:lnTo>
                    <a:pt x="679640" y="370255"/>
                  </a:lnTo>
                  <a:lnTo>
                    <a:pt x="686181" y="374675"/>
                  </a:lnTo>
                  <a:lnTo>
                    <a:pt x="694182" y="376288"/>
                  </a:lnTo>
                  <a:lnTo>
                    <a:pt x="702195" y="374675"/>
                  </a:lnTo>
                  <a:lnTo>
                    <a:pt x="708736" y="370255"/>
                  </a:lnTo>
                  <a:lnTo>
                    <a:pt x="713143" y="363715"/>
                  </a:lnTo>
                  <a:lnTo>
                    <a:pt x="714756" y="355701"/>
                  </a:lnTo>
                  <a:close/>
                </a:path>
                <a:path w="2402840" h="2065020">
                  <a:moveTo>
                    <a:pt x="1047724" y="683374"/>
                  </a:moveTo>
                  <a:lnTo>
                    <a:pt x="1039787" y="675449"/>
                  </a:lnTo>
                  <a:lnTo>
                    <a:pt x="1030008" y="675449"/>
                  </a:lnTo>
                  <a:lnTo>
                    <a:pt x="1020229" y="675449"/>
                  </a:lnTo>
                  <a:lnTo>
                    <a:pt x="1012291" y="683374"/>
                  </a:lnTo>
                  <a:lnTo>
                    <a:pt x="1012291" y="702945"/>
                  </a:lnTo>
                  <a:lnTo>
                    <a:pt x="1020229" y="710882"/>
                  </a:lnTo>
                  <a:lnTo>
                    <a:pt x="1039787" y="710882"/>
                  </a:lnTo>
                  <a:lnTo>
                    <a:pt x="1047724" y="702945"/>
                  </a:lnTo>
                  <a:lnTo>
                    <a:pt x="1047724" y="683374"/>
                  </a:lnTo>
                  <a:close/>
                </a:path>
                <a:path w="2402840" h="2065020">
                  <a:moveTo>
                    <a:pt x="1048499" y="10553"/>
                  </a:moveTo>
                  <a:lnTo>
                    <a:pt x="1040942" y="3009"/>
                  </a:lnTo>
                  <a:lnTo>
                    <a:pt x="1031646" y="3009"/>
                  </a:lnTo>
                  <a:lnTo>
                    <a:pt x="1022350" y="3009"/>
                  </a:lnTo>
                  <a:lnTo>
                    <a:pt x="1014793" y="10553"/>
                  </a:lnTo>
                  <a:lnTo>
                    <a:pt x="1014793" y="29171"/>
                  </a:lnTo>
                  <a:lnTo>
                    <a:pt x="1022350" y="36703"/>
                  </a:lnTo>
                  <a:lnTo>
                    <a:pt x="1040942" y="36703"/>
                  </a:lnTo>
                  <a:lnTo>
                    <a:pt x="1048499" y="29171"/>
                  </a:lnTo>
                  <a:lnTo>
                    <a:pt x="1048499" y="10553"/>
                  </a:lnTo>
                  <a:close/>
                </a:path>
                <a:path w="2402840" h="2065020">
                  <a:moveTo>
                    <a:pt x="1383220" y="1024496"/>
                  </a:moveTo>
                  <a:lnTo>
                    <a:pt x="1376908" y="1018197"/>
                  </a:lnTo>
                  <a:lnTo>
                    <a:pt x="1369123" y="1018197"/>
                  </a:lnTo>
                  <a:lnTo>
                    <a:pt x="1361338" y="1018197"/>
                  </a:lnTo>
                  <a:lnTo>
                    <a:pt x="1355026" y="1024496"/>
                  </a:lnTo>
                  <a:lnTo>
                    <a:pt x="1355026" y="1040079"/>
                  </a:lnTo>
                  <a:lnTo>
                    <a:pt x="1361338" y="1046391"/>
                  </a:lnTo>
                  <a:lnTo>
                    <a:pt x="1376908" y="1046391"/>
                  </a:lnTo>
                  <a:lnTo>
                    <a:pt x="1383220" y="1040079"/>
                  </a:lnTo>
                  <a:lnTo>
                    <a:pt x="1383220" y="1024496"/>
                  </a:lnTo>
                  <a:close/>
                </a:path>
                <a:path w="2402840" h="2065020">
                  <a:moveTo>
                    <a:pt x="1383665" y="1368767"/>
                  </a:moveTo>
                  <a:lnTo>
                    <a:pt x="1383563" y="1367777"/>
                  </a:lnTo>
                  <a:lnTo>
                    <a:pt x="1381988" y="1359293"/>
                  </a:lnTo>
                  <a:lnTo>
                    <a:pt x="1375422" y="1353578"/>
                  </a:lnTo>
                  <a:lnTo>
                    <a:pt x="1358569" y="1353578"/>
                  </a:lnTo>
                  <a:lnTo>
                    <a:pt x="1351330" y="1360817"/>
                  </a:lnTo>
                  <a:lnTo>
                    <a:pt x="1351330" y="1378686"/>
                  </a:lnTo>
                  <a:lnTo>
                    <a:pt x="1358569" y="1385912"/>
                  </a:lnTo>
                  <a:lnTo>
                    <a:pt x="1367497" y="1385912"/>
                  </a:lnTo>
                  <a:lnTo>
                    <a:pt x="1375397" y="1385912"/>
                  </a:lnTo>
                  <a:lnTo>
                    <a:pt x="1381937" y="1380248"/>
                  </a:lnTo>
                  <a:lnTo>
                    <a:pt x="1383563" y="1371803"/>
                  </a:lnTo>
                  <a:lnTo>
                    <a:pt x="1383665" y="1370799"/>
                  </a:lnTo>
                  <a:lnTo>
                    <a:pt x="1383665" y="1368767"/>
                  </a:lnTo>
                  <a:close/>
                </a:path>
                <a:path w="2402840" h="2065020">
                  <a:moveTo>
                    <a:pt x="1383715" y="685088"/>
                  </a:moveTo>
                  <a:lnTo>
                    <a:pt x="1377188" y="678561"/>
                  </a:lnTo>
                  <a:lnTo>
                    <a:pt x="1369123" y="678561"/>
                  </a:lnTo>
                  <a:lnTo>
                    <a:pt x="1361059" y="678561"/>
                  </a:lnTo>
                  <a:lnTo>
                    <a:pt x="1354531" y="685088"/>
                  </a:lnTo>
                  <a:lnTo>
                    <a:pt x="1354531" y="701230"/>
                  </a:lnTo>
                  <a:lnTo>
                    <a:pt x="1361059" y="707771"/>
                  </a:lnTo>
                  <a:lnTo>
                    <a:pt x="1377188" y="707771"/>
                  </a:lnTo>
                  <a:lnTo>
                    <a:pt x="1383715" y="701230"/>
                  </a:lnTo>
                  <a:lnTo>
                    <a:pt x="1383715" y="685088"/>
                  </a:lnTo>
                  <a:close/>
                </a:path>
                <a:path w="2402840" h="2065020">
                  <a:moveTo>
                    <a:pt x="1384109" y="1698040"/>
                  </a:moveTo>
                  <a:lnTo>
                    <a:pt x="1376680" y="1690598"/>
                  </a:lnTo>
                  <a:lnTo>
                    <a:pt x="1358315" y="1690598"/>
                  </a:lnTo>
                  <a:lnTo>
                    <a:pt x="1350886" y="1698040"/>
                  </a:lnTo>
                  <a:lnTo>
                    <a:pt x="1350886" y="1716392"/>
                  </a:lnTo>
                  <a:lnTo>
                    <a:pt x="1358315" y="1723834"/>
                  </a:lnTo>
                  <a:lnTo>
                    <a:pt x="1367497" y="1723834"/>
                  </a:lnTo>
                  <a:lnTo>
                    <a:pt x="1376680" y="1723834"/>
                  </a:lnTo>
                  <a:lnTo>
                    <a:pt x="1384109" y="1716392"/>
                  </a:lnTo>
                  <a:lnTo>
                    <a:pt x="1384109" y="1698040"/>
                  </a:lnTo>
                  <a:close/>
                </a:path>
                <a:path w="2402840" h="2065020">
                  <a:moveTo>
                    <a:pt x="1387475" y="2044712"/>
                  </a:moveTo>
                  <a:lnTo>
                    <a:pt x="1385900" y="2036940"/>
                  </a:lnTo>
                  <a:lnTo>
                    <a:pt x="1381620" y="2030590"/>
                  </a:lnTo>
                  <a:lnTo>
                    <a:pt x="1375270" y="2026310"/>
                  </a:lnTo>
                  <a:lnTo>
                    <a:pt x="1367497" y="2024735"/>
                  </a:lnTo>
                  <a:lnTo>
                    <a:pt x="1359712" y="2026310"/>
                  </a:lnTo>
                  <a:lnTo>
                    <a:pt x="1353362" y="2030590"/>
                  </a:lnTo>
                  <a:lnTo>
                    <a:pt x="1349082" y="2036940"/>
                  </a:lnTo>
                  <a:lnTo>
                    <a:pt x="1347520" y="2044712"/>
                  </a:lnTo>
                  <a:lnTo>
                    <a:pt x="1349082" y="2052497"/>
                  </a:lnTo>
                  <a:lnTo>
                    <a:pt x="1353362" y="2058860"/>
                  </a:lnTo>
                  <a:lnTo>
                    <a:pt x="1359712" y="2063140"/>
                  </a:lnTo>
                  <a:lnTo>
                    <a:pt x="1367497" y="2064715"/>
                  </a:lnTo>
                  <a:lnTo>
                    <a:pt x="1375270" y="2063140"/>
                  </a:lnTo>
                  <a:lnTo>
                    <a:pt x="1381620" y="2058860"/>
                  </a:lnTo>
                  <a:lnTo>
                    <a:pt x="1385900" y="2052497"/>
                  </a:lnTo>
                  <a:lnTo>
                    <a:pt x="1387475" y="2044712"/>
                  </a:lnTo>
                  <a:close/>
                </a:path>
                <a:path w="2402840" h="2065020">
                  <a:moveTo>
                    <a:pt x="1720456" y="1697951"/>
                  </a:moveTo>
                  <a:lnTo>
                    <a:pt x="1714258" y="1691754"/>
                  </a:lnTo>
                  <a:lnTo>
                    <a:pt x="1706613" y="1691754"/>
                  </a:lnTo>
                  <a:lnTo>
                    <a:pt x="1698967" y="1691754"/>
                  </a:lnTo>
                  <a:lnTo>
                    <a:pt x="1692770" y="1697951"/>
                  </a:lnTo>
                  <a:lnTo>
                    <a:pt x="1692770" y="1713255"/>
                  </a:lnTo>
                  <a:lnTo>
                    <a:pt x="1698967" y="1719453"/>
                  </a:lnTo>
                  <a:lnTo>
                    <a:pt x="1714258" y="1719453"/>
                  </a:lnTo>
                  <a:lnTo>
                    <a:pt x="1720456" y="1713255"/>
                  </a:lnTo>
                  <a:lnTo>
                    <a:pt x="1720456" y="1697951"/>
                  </a:lnTo>
                  <a:close/>
                </a:path>
                <a:path w="2402840" h="2065020">
                  <a:moveTo>
                    <a:pt x="1720913" y="346887"/>
                  </a:moveTo>
                  <a:lnTo>
                    <a:pt x="1713776" y="339750"/>
                  </a:lnTo>
                  <a:lnTo>
                    <a:pt x="1696148" y="339750"/>
                  </a:lnTo>
                  <a:lnTo>
                    <a:pt x="1689011" y="346887"/>
                  </a:lnTo>
                  <a:lnTo>
                    <a:pt x="1689011" y="364515"/>
                  </a:lnTo>
                  <a:lnTo>
                    <a:pt x="1696148" y="371652"/>
                  </a:lnTo>
                  <a:lnTo>
                    <a:pt x="1704962" y="371652"/>
                  </a:lnTo>
                  <a:lnTo>
                    <a:pt x="1713776" y="371652"/>
                  </a:lnTo>
                  <a:lnTo>
                    <a:pt x="1720913" y="364515"/>
                  </a:lnTo>
                  <a:lnTo>
                    <a:pt x="1720913" y="346887"/>
                  </a:lnTo>
                  <a:close/>
                </a:path>
                <a:path w="2402840" h="2065020">
                  <a:moveTo>
                    <a:pt x="1721535" y="684022"/>
                  </a:moveTo>
                  <a:lnTo>
                    <a:pt x="1714119" y="676605"/>
                  </a:lnTo>
                  <a:lnTo>
                    <a:pt x="1695818" y="676605"/>
                  </a:lnTo>
                  <a:lnTo>
                    <a:pt x="1688414" y="684022"/>
                  </a:lnTo>
                  <a:lnTo>
                    <a:pt x="1688414" y="702335"/>
                  </a:lnTo>
                  <a:lnTo>
                    <a:pt x="1695818" y="709752"/>
                  </a:lnTo>
                  <a:lnTo>
                    <a:pt x="1704975" y="709752"/>
                  </a:lnTo>
                  <a:lnTo>
                    <a:pt x="1714119" y="709752"/>
                  </a:lnTo>
                  <a:lnTo>
                    <a:pt x="1721535" y="702335"/>
                  </a:lnTo>
                  <a:lnTo>
                    <a:pt x="1721535" y="684022"/>
                  </a:lnTo>
                  <a:close/>
                </a:path>
                <a:path w="2402840" h="2065020">
                  <a:moveTo>
                    <a:pt x="1722983" y="1021626"/>
                  </a:moveTo>
                  <a:lnTo>
                    <a:pt x="1715655" y="1014285"/>
                  </a:lnTo>
                  <a:lnTo>
                    <a:pt x="1697570" y="1014285"/>
                  </a:lnTo>
                  <a:lnTo>
                    <a:pt x="1690243" y="1021626"/>
                  </a:lnTo>
                  <a:lnTo>
                    <a:pt x="1690243" y="1039710"/>
                  </a:lnTo>
                  <a:lnTo>
                    <a:pt x="1697570" y="1047038"/>
                  </a:lnTo>
                  <a:lnTo>
                    <a:pt x="1706613" y="1047038"/>
                  </a:lnTo>
                  <a:lnTo>
                    <a:pt x="1715655" y="1047038"/>
                  </a:lnTo>
                  <a:lnTo>
                    <a:pt x="1722983" y="1039710"/>
                  </a:lnTo>
                  <a:lnTo>
                    <a:pt x="1722983" y="1021626"/>
                  </a:lnTo>
                  <a:close/>
                </a:path>
                <a:path w="2402840" h="2065020">
                  <a:moveTo>
                    <a:pt x="1723364" y="1368132"/>
                  </a:moveTo>
                  <a:lnTo>
                    <a:pt x="1721916" y="1360970"/>
                  </a:lnTo>
                  <a:lnTo>
                    <a:pt x="1717979" y="1355128"/>
                  </a:lnTo>
                  <a:lnTo>
                    <a:pt x="1712137" y="1351178"/>
                  </a:lnTo>
                  <a:lnTo>
                    <a:pt x="1704975" y="1349730"/>
                  </a:lnTo>
                  <a:lnTo>
                    <a:pt x="1697812" y="1351178"/>
                  </a:lnTo>
                  <a:lnTo>
                    <a:pt x="1691970" y="1355128"/>
                  </a:lnTo>
                  <a:lnTo>
                    <a:pt x="1688033" y="1360970"/>
                  </a:lnTo>
                  <a:lnTo>
                    <a:pt x="1686585" y="1368132"/>
                  </a:lnTo>
                  <a:lnTo>
                    <a:pt x="1688033" y="1375295"/>
                  </a:lnTo>
                  <a:lnTo>
                    <a:pt x="1691970" y="1381150"/>
                  </a:lnTo>
                  <a:lnTo>
                    <a:pt x="1697812" y="1385087"/>
                  </a:lnTo>
                  <a:lnTo>
                    <a:pt x="1704975" y="1386535"/>
                  </a:lnTo>
                  <a:lnTo>
                    <a:pt x="1712137" y="1385087"/>
                  </a:lnTo>
                  <a:lnTo>
                    <a:pt x="1717979" y="1381150"/>
                  </a:lnTo>
                  <a:lnTo>
                    <a:pt x="1721916" y="1375295"/>
                  </a:lnTo>
                  <a:lnTo>
                    <a:pt x="1723364" y="1368132"/>
                  </a:lnTo>
                  <a:close/>
                </a:path>
                <a:path w="2402840" h="2065020">
                  <a:moveTo>
                    <a:pt x="2058327" y="1023531"/>
                  </a:moveTo>
                  <a:lnTo>
                    <a:pt x="2051215" y="1016419"/>
                  </a:lnTo>
                  <a:lnTo>
                    <a:pt x="2033689" y="1016419"/>
                  </a:lnTo>
                  <a:lnTo>
                    <a:pt x="2026589" y="1023531"/>
                  </a:lnTo>
                  <a:lnTo>
                    <a:pt x="2026589" y="1041057"/>
                  </a:lnTo>
                  <a:lnTo>
                    <a:pt x="2033689" y="1048169"/>
                  </a:lnTo>
                  <a:lnTo>
                    <a:pt x="2042452" y="1048169"/>
                  </a:lnTo>
                  <a:lnTo>
                    <a:pt x="2051215" y="1048169"/>
                  </a:lnTo>
                  <a:lnTo>
                    <a:pt x="2058327" y="1041057"/>
                  </a:lnTo>
                  <a:lnTo>
                    <a:pt x="2058327" y="1023531"/>
                  </a:lnTo>
                  <a:close/>
                </a:path>
                <a:path w="2402840" h="2065020">
                  <a:moveTo>
                    <a:pt x="2059635" y="347103"/>
                  </a:moveTo>
                  <a:lnTo>
                    <a:pt x="2052675" y="340144"/>
                  </a:lnTo>
                  <a:lnTo>
                    <a:pt x="2035479" y="340144"/>
                  </a:lnTo>
                  <a:lnTo>
                    <a:pt x="2028520" y="347103"/>
                  </a:lnTo>
                  <a:lnTo>
                    <a:pt x="2028520" y="364286"/>
                  </a:lnTo>
                  <a:lnTo>
                    <a:pt x="2035479" y="371259"/>
                  </a:lnTo>
                  <a:lnTo>
                    <a:pt x="2044077" y="371259"/>
                  </a:lnTo>
                  <a:lnTo>
                    <a:pt x="2052675" y="371259"/>
                  </a:lnTo>
                  <a:lnTo>
                    <a:pt x="2059635" y="364286"/>
                  </a:lnTo>
                  <a:lnTo>
                    <a:pt x="2059635" y="347103"/>
                  </a:lnTo>
                  <a:close/>
                </a:path>
                <a:path w="2402840" h="2065020">
                  <a:moveTo>
                    <a:pt x="2060498" y="1696542"/>
                  </a:moveTo>
                  <a:lnTo>
                    <a:pt x="2053145" y="1689188"/>
                  </a:lnTo>
                  <a:lnTo>
                    <a:pt x="2044090" y="1689188"/>
                  </a:lnTo>
                  <a:lnTo>
                    <a:pt x="2035035" y="1689188"/>
                  </a:lnTo>
                  <a:lnTo>
                    <a:pt x="2027682" y="1696542"/>
                  </a:lnTo>
                  <a:lnTo>
                    <a:pt x="2027682" y="1714652"/>
                  </a:lnTo>
                  <a:lnTo>
                    <a:pt x="2035035" y="1722018"/>
                  </a:lnTo>
                  <a:lnTo>
                    <a:pt x="2053145" y="1722018"/>
                  </a:lnTo>
                  <a:lnTo>
                    <a:pt x="2060498" y="1714652"/>
                  </a:lnTo>
                  <a:lnTo>
                    <a:pt x="2060498" y="1696542"/>
                  </a:lnTo>
                  <a:close/>
                </a:path>
                <a:path w="2402840" h="2065020">
                  <a:moveTo>
                    <a:pt x="2061235" y="683704"/>
                  </a:moveTo>
                  <a:lnTo>
                    <a:pt x="2053551" y="676008"/>
                  </a:lnTo>
                  <a:lnTo>
                    <a:pt x="2034603" y="676008"/>
                  </a:lnTo>
                  <a:lnTo>
                    <a:pt x="2026932" y="683704"/>
                  </a:lnTo>
                  <a:lnTo>
                    <a:pt x="2026932" y="702665"/>
                  </a:lnTo>
                  <a:lnTo>
                    <a:pt x="2034603" y="710336"/>
                  </a:lnTo>
                  <a:lnTo>
                    <a:pt x="2044077" y="710336"/>
                  </a:lnTo>
                  <a:lnTo>
                    <a:pt x="2053551" y="710336"/>
                  </a:lnTo>
                  <a:lnTo>
                    <a:pt x="2061235" y="702665"/>
                  </a:lnTo>
                  <a:lnTo>
                    <a:pt x="2061235" y="683704"/>
                  </a:lnTo>
                  <a:close/>
                </a:path>
                <a:path w="2402840" h="2065020">
                  <a:moveTo>
                    <a:pt x="2062467" y="1368120"/>
                  </a:moveTo>
                  <a:lnTo>
                    <a:pt x="2060892" y="1360335"/>
                  </a:lnTo>
                  <a:lnTo>
                    <a:pt x="2056599" y="1353972"/>
                  </a:lnTo>
                  <a:lnTo>
                    <a:pt x="2050237" y="1349692"/>
                  </a:lnTo>
                  <a:lnTo>
                    <a:pt x="2042452" y="1348117"/>
                  </a:lnTo>
                  <a:lnTo>
                    <a:pt x="2034667" y="1349692"/>
                  </a:lnTo>
                  <a:lnTo>
                    <a:pt x="2028304" y="1353972"/>
                  </a:lnTo>
                  <a:lnTo>
                    <a:pt x="2024011" y="1360335"/>
                  </a:lnTo>
                  <a:lnTo>
                    <a:pt x="2022436" y="1368120"/>
                  </a:lnTo>
                  <a:lnTo>
                    <a:pt x="2024011" y="1375905"/>
                  </a:lnTo>
                  <a:lnTo>
                    <a:pt x="2028304" y="1382268"/>
                  </a:lnTo>
                  <a:lnTo>
                    <a:pt x="2034667" y="1386547"/>
                  </a:lnTo>
                  <a:lnTo>
                    <a:pt x="2042452" y="1388122"/>
                  </a:lnTo>
                  <a:lnTo>
                    <a:pt x="2050237" y="1386547"/>
                  </a:lnTo>
                  <a:lnTo>
                    <a:pt x="2056599" y="1382268"/>
                  </a:lnTo>
                  <a:lnTo>
                    <a:pt x="2060892" y="1375905"/>
                  </a:lnTo>
                  <a:lnTo>
                    <a:pt x="2062467" y="1368120"/>
                  </a:lnTo>
                  <a:close/>
                </a:path>
                <a:path w="2402840" h="2065020">
                  <a:moveTo>
                    <a:pt x="2396921" y="1367370"/>
                  </a:moveTo>
                  <a:lnTo>
                    <a:pt x="2396337" y="1365135"/>
                  </a:lnTo>
                  <a:lnTo>
                    <a:pt x="2395347" y="1363129"/>
                  </a:lnTo>
                  <a:lnTo>
                    <a:pt x="2393302" y="1357464"/>
                  </a:lnTo>
                  <a:lnTo>
                    <a:pt x="2387917" y="1353400"/>
                  </a:lnTo>
                  <a:lnTo>
                    <a:pt x="2375166" y="1353400"/>
                  </a:lnTo>
                  <a:lnTo>
                    <a:pt x="2369769" y="1357503"/>
                  </a:lnTo>
                  <a:lnTo>
                    <a:pt x="2367737" y="1363205"/>
                  </a:lnTo>
                  <a:lnTo>
                    <a:pt x="2366797" y="1365199"/>
                  </a:lnTo>
                  <a:lnTo>
                    <a:pt x="2366213" y="1367396"/>
                  </a:lnTo>
                  <a:lnTo>
                    <a:pt x="2366213" y="1378242"/>
                  </a:lnTo>
                  <a:lnTo>
                    <a:pt x="2373096" y="1385112"/>
                  </a:lnTo>
                  <a:lnTo>
                    <a:pt x="2381567" y="1385112"/>
                  </a:lnTo>
                  <a:lnTo>
                    <a:pt x="2390038" y="1385112"/>
                  </a:lnTo>
                  <a:lnTo>
                    <a:pt x="2396921" y="1378242"/>
                  </a:lnTo>
                  <a:lnTo>
                    <a:pt x="2396921" y="1367370"/>
                  </a:lnTo>
                  <a:close/>
                </a:path>
                <a:path w="2402840" h="2065020">
                  <a:moveTo>
                    <a:pt x="2398115" y="18224"/>
                  </a:moveTo>
                  <a:lnTo>
                    <a:pt x="2396680" y="11137"/>
                  </a:lnTo>
                  <a:lnTo>
                    <a:pt x="2392781" y="5334"/>
                  </a:lnTo>
                  <a:lnTo>
                    <a:pt x="2386990" y="1435"/>
                  </a:lnTo>
                  <a:lnTo>
                    <a:pt x="2379903" y="0"/>
                  </a:lnTo>
                  <a:lnTo>
                    <a:pt x="2372830" y="1435"/>
                  </a:lnTo>
                  <a:lnTo>
                    <a:pt x="2367038" y="5334"/>
                  </a:lnTo>
                  <a:lnTo>
                    <a:pt x="2363127" y="11137"/>
                  </a:lnTo>
                  <a:lnTo>
                    <a:pt x="2361692" y="18224"/>
                  </a:lnTo>
                  <a:lnTo>
                    <a:pt x="2363127" y="25311"/>
                  </a:lnTo>
                  <a:lnTo>
                    <a:pt x="2367038" y="31102"/>
                  </a:lnTo>
                  <a:lnTo>
                    <a:pt x="2372830" y="35001"/>
                  </a:lnTo>
                  <a:lnTo>
                    <a:pt x="2379903" y="36436"/>
                  </a:lnTo>
                  <a:lnTo>
                    <a:pt x="2386990" y="35001"/>
                  </a:lnTo>
                  <a:lnTo>
                    <a:pt x="2392781" y="31102"/>
                  </a:lnTo>
                  <a:lnTo>
                    <a:pt x="2396680" y="25311"/>
                  </a:lnTo>
                  <a:lnTo>
                    <a:pt x="2398115" y="18224"/>
                  </a:lnTo>
                  <a:close/>
                </a:path>
                <a:path w="2402840" h="2065020">
                  <a:moveTo>
                    <a:pt x="2399982" y="1705597"/>
                  </a:moveTo>
                  <a:lnTo>
                    <a:pt x="2398534" y="1698421"/>
                  </a:lnTo>
                  <a:lnTo>
                    <a:pt x="2394585" y="1692567"/>
                  </a:lnTo>
                  <a:lnTo>
                    <a:pt x="2388730" y="1688617"/>
                  </a:lnTo>
                  <a:lnTo>
                    <a:pt x="2381554" y="1687169"/>
                  </a:lnTo>
                  <a:lnTo>
                    <a:pt x="2374392" y="1688617"/>
                  </a:lnTo>
                  <a:lnTo>
                    <a:pt x="2368537" y="1692567"/>
                  </a:lnTo>
                  <a:lnTo>
                    <a:pt x="2364575" y="1698421"/>
                  </a:lnTo>
                  <a:lnTo>
                    <a:pt x="2363127" y="1705597"/>
                  </a:lnTo>
                  <a:lnTo>
                    <a:pt x="2364575" y="1712772"/>
                  </a:lnTo>
                  <a:lnTo>
                    <a:pt x="2368537" y="1718640"/>
                  </a:lnTo>
                  <a:lnTo>
                    <a:pt x="2374392" y="1722589"/>
                  </a:lnTo>
                  <a:lnTo>
                    <a:pt x="2381554" y="1724037"/>
                  </a:lnTo>
                  <a:lnTo>
                    <a:pt x="2388730" y="1722589"/>
                  </a:lnTo>
                  <a:lnTo>
                    <a:pt x="2394585" y="1718640"/>
                  </a:lnTo>
                  <a:lnTo>
                    <a:pt x="2398534" y="1712772"/>
                  </a:lnTo>
                  <a:lnTo>
                    <a:pt x="2399982" y="1705597"/>
                  </a:lnTo>
                  <a:close/>
                </a:path>
                <a:path w="2402840" h="2065020">
                  <a:moveTo>
                    <a:pt x="2400516" y="357339"/>
                  </a:moveTo>
                  <a:lnTo>
                    <a:pt x="2398903" y="349313"/>
                  </a:lnTo>
                  <a:lnTo>
                    <a:pt x="2394483" y="342773"/>
                  </a:lnTo>
                  <a:lnTo>
                    <a:pt x="2387930" y="338353"/>
                  </a:lnTo>
                  <a:lnTo>
                    <a:pt x="2379903" y="336740"/>
                  </a:lnTo>
                  <a:lnTo>
                    <a:pt x="2371890" y="338353"/>
                  </a:lnTo>
                  <a:lnTo>
                    <a:pt x="2365337" y="342773"/>
                  </a:lnTo>
                  <a:lnTo>
                    <a:pt x="2360917" y="349313"/>
                  </a:lnTo>
                  <a:lnTo>
                    <a:pt x="2359291" y="357339"/>
                  </a:lnTo>
                  <a:lnTo>
                    <a:pt x="2360917" y="365366"/>
                  </a:lnTo>
                  <a:lnTo>
                    <a:pt x="2365337" y="371919"/>
                  </a:lnTo>
                  <a:lnTo>
                    <a:pt x="2371890" y="376326"/>
                  </a:lnTo>
                  <a:lnTo>
                    <a:pt x="2379903" y="377952"/>
                  </a:lnTo>
                  <a:lnTo>
                    <a:pt x="2387930" y="376326"/>
                  </a:lnTo>
                  <a:lnTo>
                    <a:pt x="2394483" y="371919"/>
                  </a:lnTo>
                  <a:lnTo>
                    <a:pt x="2398903" y="365366"/>
                  </a:lnTo>
                  <a:lnTo>
                    <a:pt x="2400516" y="357339"/>
                  </a:lnTo>
                  <a:close/>
                </a:path>
                <a:path w="2402840" h="2065020">
                  <a:moveTo>
                    <a:pt x="2402421" y="1032294"/>
                  </a:moveTo>
                  <a:lnTo>
                    <a:pt x="2400782" y="1024178"/>
                  </a:lnTo>
                  <a:lnTo>
                    <a:pt x="2396312" y="1017536"/>
                  </a:lnTo>
                  <a:lnTo>
                    <a:pt x="2389682" y="1013066"/>
                  </a:lnTo>
                  <a:lnTo>
                    <a:pt x="2381554" y="1011428"/>
                  </a:lnTo>
                  <a:lnTo>
                    <a:pt x="2373439" y="1013066"/>
                  </a:lnTo>
                  <a:lnTo>
                    <a:pt x="2366810" y="1017536"/>
                  </a:lnTo>
                  <a:lnTo>
                    <a:pt x="2362339" y="1024178"/>
                  </a:lnTo>
                  <a:lnTo>
                    <a:pt x="2360688" y="1032294"/>
                  </a:lnTo>
                  <a:lnTo>
                    <a:pt x="2362339" y="1040422"/>
                  </a:lnTo>
                  <a:lnTo>
                    <a:pt x="2366810" y="1047051"/>
                  </a:lnTo>
                  <a:lnTo>
                    <a:pt x="2373439" y="1051509"/>
                  </a:lnTo>
                  <a:lnTo>
                    <a:pt x="2381554" y="1053147"/>
                  </a:lnTo>
                  <a:lnTo>
                    <a:pt x="2389682" y="1051509"/>
                  </a:lnTo>
                  <a:lnTo>
                    <a:pt x="2396312" y="1047051"/>
                  </a:lnTo>
                  <a:lnTo>
                    <a:pt x="2400782" y="1040422"/>
                  </a:lnTo>
                  <a:lnTo>
                    <a:pt x="2402421" y="1032294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>
            <p:custDataLst>
              <p:tags r:id="rId1"/>
            </p:custDataLst>
          </p:nvPr>
        </p:nvSpPr>
        <p:spPr>
          <a:xfrm>
            <a:off x="2407009" y="7005977"/>
            <a:ext cx="1121410" cy="1121410"/>
          </a:xfrm>
          <a:custGeom>
            <a:avLst/>
            <a:gdLst/>
            <a:ahLst/>
            <a:cxnLst/>
            <a:rect l="l" t="t" r="r" b="b"/>
            <a:pathLst>
              <a:path w="1121410" h="1121409">
                <a:moveTo>
                  <a:pt x="1121219" y="0"/>
                </a:moveTo>
                <a:lnTo>
                  <a:pt x="0" y="1121181"/>
                </a:lnTo>
                <a:lnTo>
                  <a:pt x="1121219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1" name="object 11"/>
          <p:cNvSpPr/>
          <p:nvPr>
            <p:custDataLst>
              <p:tags r:id="rId2"/>
            </p:custDataLst>
          </p:nvPr>
        </p:nvSpPr>
        <p:spPr>
          <a:xfrm>
            <a:off x="3137180" y="6894575"/>
            <a:ext cx="0" cy="1335405"/>
          </a:xfrm>
          <a:custGeom>
            <a:avLst/>
            <a:gdLst/>
            <a:ahLst/>
            <a:cxnLst/>
            <a:rect l="l" t="t" r="r" b="b"/>
            <a:pathLst>
              <a:path h="1335404">
                <a:moveTo>
                  <a:pt x="0" y="1335023"/>
                </a:moveTo>
                <a:lnTo>
                  <a:pt x="0" y="0"/>
                </a:lnTo>
                <a:lnTo>
                  <a:pt x="0" y="1335023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" name="object 12"/>
          <p:cNvSpPr/>
          <p:nvPr>
            <p:custDataLst>
              <p:tags r:id="rId3"/>
            </p:custDataLst>
          </p:nvPr>
        </p:nvSpPr>
        <p:spPr>
          <a:xfrm>
            <a:off x="2553083" y="7736129"/>
            <a:ext cx="829310" cy="0"/>
          </a:xfrm>
          <a:custGeom>
            <a:avLst/>
            <a:gdLst/>
            <a:ahLst/>
            <a:cxnLst/>
            <a:rect l="l" t="t" r="r" b="b"/>
            <a:pathLst>
              <a:path w="829310">
                <a:moveTo>
                  <a:pt x="0" y="0"/>
                </a:moveTo>
                <a:lnTo>
                  <a:pt x="829056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" name="object 13"/>
          <p:cNvSpPr/>
          <p:nvPr>
            <p:custDataLst>
              <p:tags r:id="rId4"/>
            </p:custDataLst>
          </p:nvPr>
        </p:nvSpPr>
        <p:spPr>
          <a:xfrm>
            <a:off x="2407038" y="7343471"/>
            <a:ext cx="446405" cy="446405"/>
          </a:xfrm>
          <a:custGeom>
            <a:avLst/>
            <a:gdLst/>
            <a:ahLst/>
            <a:cxnLst/>
            <a:rect l="l" t="t" r="r" b="b"/>
            <a:pathLst>
              <a:path w="446405" h="446404">
                <a:moveTo>
                  <a:pt x="0" y="0"/>
                </a:moveTo>
                <a:lnTo>
                  <a:pt x="446189" y="446201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" name="object 14"/>
          <p:cNvSpPr/>
          <p:nvPr>
            <p:custDataLst>
              <p:tags r:id="rId5"/>
            </p:custDataLst>
          </p:nvPr>
        </p:nvSpPr>
        <p:spPr>
          <a:xfrm>
            <a:off x="2082415" y="7397012"/>
            <a:ext cx="1096010" cy="0"/>
          </a:xfrm>
          <a:custGeom>
            <a:avLst/>
            <a:gdLst/>
            <a:ahLst/>
            <a:cxnLst/>
            <a:rect l="l" t="t" r="r" b="b"/>
            <a:pathLst>
              <a:path w="1096010">
                <a:moveTo>
                  <a:pt x="1095438" y="0"/>
                </a:moveTo>
                <a:lnTo>
                  <a:pt x="0" y="0"/>
                </a:lnTo>
                <a:lnTo>
                  <a:pt x="1095438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" name="object 15"/>
          <p:cNvSpPr/>
          <p:nvPr>
            <p:custDataLst>
              <p:tags r:id="rId6"/>
            </p:custDataLst>
          </p:nvPr>
        </p:nvSpPr>
        <p:spPr>
          <a:xfrm>
            <a:off x="1830685" y="7104571"/>
            <a:ext cx="924560" cy="924560"/>
          </a:xfrm>
          <a:custGeom>
            <a:avLst/>
            <a:gdLst/>
            <a:ahLst/>
            <a:cxnLst/>
            <a:rect l="l" t="t" r="r" b="b"/>
            <a:pathLst>
              <a:path w="924560" h="924559">
                <a:moveTo>
                  <a:pt x="0" y="0"/>
                </a:moveTo>
                <a:lnTo>
                  <a:pt x="923963" y="924001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" name="object 16"/>
          <p:cNvSpPr/>
          <p:nvPr>
            <p:custDataLst>
              <p:tags r:id="rId7"/>
            </p:custDataLst>
          </p:nvPr>
        </p:nvSpPr>
        <p:spPr>
          <a:xfrm>
            <a:off x="2003090" y="7397007"/>
            <a:ext cx="579755" cy="0"/>
          </a:xfrm>
          <a:custGeom>
            <a:avLst/>
            <a:gdLst/>
            <a:ahLst/>
            <a:cxnLst/>
            <a:rect l="l" t="t" r="r" b="b"/>
            <a:pathLst>
              <a:path w="579755">
                <a:moveTo>
                  <a:pt x="579145" y="0"/>
                </a:moveTo>
                <a:lnTo>
                  <a:pt x="0" y="0"/>
                </a:lnTo>
                <a:lnTo>
                  <a:pt x="579145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7" name="object 17"/>
          <p:cNvSpPr/>
          <p:nvPr>
            <p:custDataLst>
              <p:tags r:id="rId8"/>
            </p:custDataLst>
          </p:nvPr>
        </p:nvSpPr>
        <p:spPr>
          <a:xfrm>
            <a:off x="2462222" y="7338942"/>
            <a:ext cx="0" cy="455295"/>
          </a:xfrm>
          <a:custGeom>
            <a:avLst/>
            <a:gdLst/>
            <a:ahLst/>
            <a:cxnLst/>
            <a:rect l="l" t="t" r="r" b="b"/>
            <a:pathLst>
              <a:path h="455295">
                <a:moveTo>
                  <a:pt x="0" y="455256"/>
                </a:moveTo>
                <a:lnTo>
                  <a:pt x="0" y="0"/>
                </a:lnTo>
                <a:lnTo>
                  <a:pt x="0" y="45525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8" name="object 18"/>
          <p:cNvSpPr/>
          <p:nvPr>
            <p:custDataLst>
              <p:tags r:id="rId9"/>
            </p:custDataLst>
          </p:nvPr>
        </p:nvSpPr>
        <p:spPr>
          <a:xfrm>
            <a:off x="1579864" y="7191255"/>
            <a:ext cx="751205" cy="751205"/>
          </a:xfrm>
          <a:custGeom>
            <a:avLst/>
            <a:gdLst/>
            <a:ahLst/>
            <a:cxnLst/>
            <a:rect l="l" t="t" r="r" b="b"/>
            <a:pathLst>
              <a:path w="751205" h="751204">
                <a:moveTo>
                  <a:pt x="750620" y="0"/>
                </a:moveTo>
                <a:lnTo>
                  <a:pt x="0" y="750633"/>
                </a:lnTo>
                <a:lnTo>
                  <a:pt x="75062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9" name="object 19"/>
          <p:cNvSpPr/>
          <p:nvPr>
            <p:custDataLst>
              <p:tags r:id="rId10"/>
            </p:custDataLst>
          </p:nvPr>
        </p:nvSpPr>
        <p:spPr>
          <a:xfrm>
            <a:off x="2124732" y="7285939"/>
            <a:ext cx="0" cy="561340"/>
          </a:xfrm>
          <a:custGeom>
            <a:avLst/>
            <a:gdLst/>
            <a:ahLst/>
            <a:cxnLst/>
            <a:rect l="l" t="t" r="r" b="b"/>
            <a:pathLst>
              <a:path h="561340">
                <a:moveTo>
                  <a:pt x="0" y="561263"/>
                </a:moveTo>
                <a:lnTo>
                  <a:pt x="0" y="0"/>
                </a:lnTo>
                <a:lnTo>
                  <a:pt x="0" y="561263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0" name="object 20"/>
          <p:cNvSpPr/>
          <p:nvPr>
            <p:custDataLst>
              <p:tags r:id="rId11"/>
            </p:custDataLst>
          </p:nvPr>
        </p:nvSpPr>
        <p:spPr>
          <a:xfrm>
            <a:off x="1547032" y="7736129"/>
            <a:ext cx="816610" cy="0"/>
          </a:xfrm>
          <a:custGeom>
            <a:avLst/>
            <a:gdLst/>
            <a:ahLst/>
            <a:cxnLst/>
            <a:rect l="l" t="t" r="r" b="b"/>
            <a:pathLst>
              <a:path w="816610">
                <a:moveTo>
                  <a:pt x="0" y="0"/>
                </a:moveTo>
                <a:lnTo>
                  <a:pt x="816279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1" name="object 21"/>
          <p:cNvSpPr/>
          <p:nvPr>
            <p:custDataLst>
              <p:tags r:id="rId12"/>
            </p:custDataLst>
          </p:nvPr>
        </p:nvSpPr>
        <p:spPr>
          <a:xfrm>
            <a:off x="1074954" y="7023799"/>
            <a:ext cx="1085850" cy="1085850"/>
          </a:xfrm>
          <a:custGeom>
            <a:avLst/>
            <a:gdLst/>
            <a:ahLst/>
            <a:cxnLst/>
            <a:rect l="l" t="t" r="r" b="b"/>
            <a:pathLst>
              <a:path w="1085850" h="1085850">
                <a:moveTo>
                  <a:pt x="0" y="0"/>
                </a:moveTo>
                <a:lnTo>
                  <a:pt x="1085507" y="1085545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2" name="object 22"/>
          <p:cNvSpPr/>
          <p:nvPr>
            <p:custDataLst>
              <p:tags r:id="rId13"/>
            </p:custDataLst>
          </p:nvPr>
        </p:nvSpPr>
        <p:spPr>
          <a:xfrm>
            <a:off x="1240862" y="7397007"/>
            <a:ext cx="753745" cy="0"/>
          </a:xfrm>
          <a:custGeom>
            <a:avLst/>
            <a:gdLst/>
            <a:ahLst/>
            <a:cxnLst/>
            <a:rect l="l" t="t" r="r" b="b"/>
            <a:pathLst>
              <a:path w="753744">
                <a:moveTo>
                  <a:pt x="753694" y="0"/>
                </a:moveTo>
                <a:lnTo>
                  <a:pt x="0" y="0"/>
                </a:lnTo>
                <a:lnTo>
                  <a:pt x="753694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3" name="object 23"/>
          <p:cNvSpPr/>
          <p:nvPr>
            <p:custDataLst>
              <p:tags r:id="rId14"/>
            </p:custDataLst>
          </p:nvPr>
        </p:nvSpPr>
        <p:spPr>
          <a:xfrm>
            <a:off x="688592" y="7736134"/>
            <a:ext cx="1183640" cy="0"/>
          </a:xfrm>
          <a:custGeom>
            <a:avLst/>
            <a:gdLst/>
            <a:ahLst/>
            <a:cxnLst/>
            <a:rect l="l" t="t" r="r" b="b"/>
            <a:pathLst>
              <a:path w="1183639">
                <a:moveTo>
                  <a:pt x="0" y="0"/>
                </a:moveTo>
                <a:lnTo>
                  <a:pt x="1183271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4" name="object 24"/>
          <p:cNvSpPr/>
          <p:nvPr>
            <p:custDataLst>
              <p:tags r:id="rId15"/>
            </p:custDataLst>
          </p:nvPr>
        </p:nvSpPr>
        <p:spPr>
          <a:xfrm>
            <a:off x="1110660" y="6972242"/>
            <a:ext cx="0" cy="1188720"/>
          </a:xfrm>
          <a:custGeom>
            <a:avLst/>
            <a:gdLst/>
            <a:ahLst/>
            <a:cxnLst/>
            <a:rect l="l" t="t" r="r" b="b"/>
            <a:pathLst>
              <a:path h="1188720">
                <a:moveTo>
                  <a:pt x="0" y="0"/>
                </a:moveTo>
                <a:lnTo>
                  <a:pt x="0" y="1188656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5" name="object 25"/>
          <p:cNvSpPr/>
          <p:nvPr>
            <p:custDataLst>
              <p:tags r:id="rId16"/>
            </p:custDataLst>
          </p:nvPr>
        </p:nvSpPr>
        <p:spPr>
          <a:xfrm>
            <a:off x="751926" y="7397007"/>
            <a:ext cx="382270" cy="0"/>
          </a:xfrm>
          <a:custGeom>
            <a:avLst/>
            <a:gdLst/>
            <a:ahLst/>
            <a:cxnLst/>
            <a:rect l="l" t="t" r="r" b="b"/>
            <a:pathLst>
              <a:path w="382269">
                <a:moveTo>
                  <a:pt x="381673" y="0"/>
                </a:moveTo>
                <a:lnTo>
                  <a:pt x="0" y="0"/>
                </a:lnTo>
                <a:lnTo>
                  <a:pt x="381673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6" name="object 26"/>
          <p:cNvSpPr/>
          <p:nvPr>
            <p:custDataLst>
              <p:tags r:id="rId17"/>
            </p:custDataLst>
          </p:nvPr>
        </p:nvSpPr>
        <p:spPr>
          <a:xfrm>
            <a:off x="1112313" y="7064931"/>
            <a:ext cx="0" cy="1003300"/>
          </a:xfrm>
          <a:custGeom>
            <a:avLst/>
            <a:gdLst/>
            <a:ahLst/>
            <a:cxnLst/>
            <a:rect l="l" t="t" r="r" b="b"/>
            <a:pathLst>
              <a:path h="1003300">
                <a:moveTo>
                  <a:pt x="0" y="1003287"/>
                </a:moveTo>
                <a:lnTo>
                  <a:pt x="0" y="0"/>
                </a:lnTo>
                <a:lnTo>
                  <a:pt x="0" y="1003287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7" name="object 27"/>
          <p:cNvSpPr/>
          <p:nvPr>
            <p:custDataLst>
              <p:tags r:id="rId18"/>
            </p:custDataLst>
          </p:nvPr>
        </p:nvSpPr>
        <p:spPr>
          <a:xfrm>
            <a:off x="119777" y="7081061"/>
            <a:ext cx="971550" cy="971550"/>
          </a:xfrm>
          <a:custGeom>
            <a:avLst/>
            <a:gdLst/>
            <a:ahLst/>
            <a:cxnLst/>
            <a:rect l="l" t="t" r="r" b="b"/>
            <a:pathLst>
              <a:path w="971550" h="971550">
                <a:moveTo>
                  <a:pt x="0" y="971016"/>
                </a:moveTo>
                <a:lnTo>
                  <a:pt x="971003" y="0"/>
                </a:lnTo>
                <a:lnTo>
                  <a:pt x="0" y="971016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8" name="object 28"/>
          <p:cNvSpPr/>
          <p:nvPr>
            <p:custDataLst>
              <p:tags r:id="rId19"/>
            </p:custDataLst>
          </p:nvPr>
        </p:nvSpPr>
        <p:spPr>
          <a:xfrm>
            <a:off x="0" y="7736134"/>
            <a:ext cx="562610" cy="0"/>
          </a:xfrm>
          <a:custGeom>
            <a:avLst/>
            <a:gdLst/>
            <a:ahLst/>
            <a:cxnLst/>
            <a:rect l="l" t="t" r="r" b="b"/>
            <a:pathLst>
              <a:path w="562610">
                <a:moveTo>
                  <a:pt x="0" y="0"/>
                </a:moveTo>
                <a:lnTo>
                  <a:pt x="562598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9" name="object 29"/>
          <p:cNvSpPr/>
          <p:nvPr>
            <p:custDataLst>
              <p:tags r:id="rId20"/>
            </p:custDataLst>
          </p:nvPr>
        </p:nvSpPr>
        <p:spPr>
          <a:xfrm>
            <a:off x="98245" y="7262464"/>
            <a:ext cx="0" cy="608330"/>
          </a:xfrm>
          <a:custGeom>
            <a:avLst/>
            <a:gdLst/>
            <a:ahLst/>
            <a:cxnLst/>
            <a:rect l="l" t="t" r="r" b="b"/>
            <a:pathLst>
              <a:path h="608329">
                <a:moveTo>
                  <a:pt x="0" y="0"/>
                </a:moveTo>
                <a:lnTo>
                  <a:pt x="0" y="608215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0" name="object 30"/>
          <p:cNvSpPr/>
          <p:nvPr>
            <p:custDataLst>
              <p:tags r:id="rId21"/>
            </p:custDataLst>
          </p:nvPr>
        </p:nvSpPr>
        <p:spPr>
          <a:xfrm>
            <a:off x="0" y="7636246"/>
            <a:ext cx="477520" cy="477520"/>
          </a:xfrm>
          <a:custGeom>
            <a:avLst/>
            <a:gdLst/>
            <a:ahLst/>
            <a:cxnLst/>
            <a:rect l="l" t="t" r="r" b="b"/>
            <a:pathLst>
              <a:path w="477520" h="477520">
                <a:moveTo>
                  <a:pt x="0" y="0"/>
                </a:moveTo>
                <a:lnTo>
                  <a:pt x="477098" y="477120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1" name="object 31"/>
          <p:cNvSpPr/>
          <p:nvPr>
            <p:custDataLst>
              <p:tags r:id="rId22"/>
            </p:custDataLst>
          </p:nvPr>
        </p:nvSpPr>
        <p:spPr>
          <a:xfrm>
            <a:off x="0" y="7397001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>
                <a:moveTo>
                  <a:pt x="0" y="0"/>
                </a:moveTo>
                <a:lnTo>
                  <a:pt x="493217" y="0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2" name="object 32"/>
          <p:cNvSpPr/>
          <p:nvPr>
            <p:custDataLst>
              <p:tags r:id="rId23"/>
            </p:custDataLst>
          </p:nvPr>
        </p:nvSpPr>
        <p:spPr>
          <a:xfrm>
            <a:off x="99879" y="7259805"/>
            <a:ext cx="0" cy="614045"/>
          </a:xfrm>
          <a:custGeom>
            <a:avLst/>
            <a:gdLst/>
            <a:ahLst/>
            <a:cxnLst/>
            <a:rect l="l" t="t" r="r" b="b"/>
            <a:pathLst>
              <a:path h="614045">
                <a:moveTo>
                  <a:pt x="0" y="613537"/>
                </a:moveTo>
                <a:lnTo>
                  <a:pt x="0" y="0"/>
                </a:lnTo>
                <a:lnTo>
                  <a:pt x="0" y="613537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3" name="object 33"/>
          <p:cNvSpPr/>
          <p:nvPr>
            <p:custDataLst>
              <p:tags r:id="rId24"/>
            </p:custDataLst>
          </p:nvPr>
        </p:nvSpPr>
        <p:spPr>
          <a:xfrm>
            <a:off x="2675205" y="7734486"/>
            <a:ext cx="584835" cy="0"/>
          </a:xfrm>
          <a:custGeom>
            <a:avLst/>
            <a:gdLst/>
            <a:ahLst/>
            <a:cxnLst/>
            <a:rect l="l" t="t" r="r" b="b"/>
            <a:pathLst>
              <a:path w="584835">
                <a:moveTo>
                  <a:pt x="584822" y="0"/>
                </a:moveTo>
                <a:lnTo>
                  <a:pt x="0" y="0"/>
                </a:lnTo>
                <a:lnTo>
                  <a:pt x="584822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4" name="object 34"/>
          <p:cNvSpPr/>
          <p:nvPr>
            <p:custDataLst>
              <p:tags r:id="rId25"/>
            </p:custDataLst>
          </p:nvPr>
        </p:nvSpPr>
        <p:spPr>
          <a:xfrm>
            <a:off x="2799692" y="7579137"/>
            <a:ext cx="0" cy="650240"/>
          </a:xfrm>
          <a:custGeom>
            <a:avLst/>
            <a:gdLst/>
            <a:ahLst/>
            <a:cxnLst/>
            <a:rect l="l" t="t" r="r" b="b"/>
            <a:pathLst>
              <a:path h="650240">
                <a:moveTo>
                  <a:pt x="0" y="649808"/>
                </a:moveTo>
                <a:lnTo>
                  <a:pt x="0" y="0"/>
                </a:lnTo>
                <a:lnTo>
                  <a:pt x="0" y="649808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5" name="object 35"/>
          <p:cNvSpPr/>
          <p:nvPr>
            <p:custDataLst>
              <p:tags r:id="rId26"/>
            </p:custDataLst>
          </p:nvPr>
        </p:nvSpPr>
        <p:spPr>
          <a:xfrm>
            <a:off x="2378875" y="8073600"/>
            <a:ext cx="502920" cy="0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526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6" name="object 36"/>
          <p:cNvSpPr/>
          <p:nvPr>
            <p:custDataLst>
              <p:tags r:id="rId27"/>
            </p:custDataLst>
          </p:nvPr>
        </p:nvSpPr>
        <p:spPr>
          <a:xfrm>
            <a:off x="1789314" y="7400677"/>
            <a:ext cx="829310" cy="829310"/>
          </a:xfrm>
          <a:custGeom>
            <a:avLst/>
            <a:gdLst/>
            <a:ahLst/>
            <a:cxnLst/>
            <a:rect l="l" t="t" r="r" b="b"/>
            <a:pathLst>
              <a:path w="829310" h="829309">
                <a:moveTo>
                  <a:pt x="828901" y="828922"/>
                </a:moveTo>
                <a:lnTo>
                  <a:pt x="0" y="0"/>
                </a:lnTo>
                <a:lnTo>
                  <a:pt x="828901" y="828922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7" name="object 37"/>
          <p:cNvSpPr/>
          <p:nvPr>
            <p:custDataLst>
              <p:tags r:id="rId28"/>
            </p:custDataLst>
          </p:nvPr>
        </p:nvSpPr>
        <p:spPr>
          <a:xfrm>
            <a:off x="2123108" y="7589794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497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8" name="object 38"/>
          <p:cNvSpPr/>
          <p:nvPr>
            <p:custDataLst>
              <p:tags r:id="rId29"/>
            </p:custDataLst>
          </p:nvPr>
        </p:nvSpPr>
        <p:spPr>
          <a:xfrm>
            <a:off x="1580366" y="7529219"/>
            <a:ext cx="700405" cy="700405"/>
          </a:xfrm>
          <a:custGeom>
            <a:avLst/>
            <a:gdLst/>
            <a:ahLst/>
            <a:cxnLst/>
            <a:rect l="l" t="t" r="r" b="b"/>
            <a:pathLst>
              <a:path w="700405" h="700404">
                <a:moveTo>
                  <a:pt x="700345" y="700380"/>
                </a:moveTo>
                <a:lnTo>
                  <a:pt x="0" y="0"/>
                </a:lnTo>
                <a:lnTo>
                  <a:pt x="700345" y="70038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9" name="object 39"/>
          <p:cNvSpPr/>
          <p:nvPr>
            <p:custDataLst>
              <p:tags r:id="rId30"/>
            </p:custDataLst>
          </p:nvPr>
        </p:nvSpPr>
        <p:spPr>
          <a:xfrm>
            <a:off x="1277082" y="7734482"/>
            <a:ext cx="1356360" cy="0"/>
          </a:xfrm>
          <a:custGeom>
            <a:avLst/>
            <a:gdLst/>
            <a:ahLst/>
            <a:cxnLst/>
            <a:rect l="l" t="t" r="r" b="b"/>
            <a:pathLst>
              <a:path w="1356360">
                <a:moveTo>
                  <a:pt x="1356182" y="0"/>
                </a:moveTo>
                <a:lnTo>
                  <a:pt x="0" y="0"/>
                </a:lnTo>
                <a:lnTo>
                  <a:pt x="1356182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0" name="object 40"/>
          <p:cNvSpPr/>
          <p:nvPr>
            <p:custDataLst>
              <p:tags r:id="rId31"/>
            </p:custDataLst>
          </p:nvPr>
        </p:nvSpPr>
        <p:spPr>
          <a:xfrm>
            <a:off x="1292149" y="7331287"/>
            <a:ext cx="898525" cy="898525"/>
          </a:xfrm>
          <a:custGeom>
            <a:avLst/>
            <a:gdLst/>
            <a:ahLst/>
            <a:cxnLst/>
            <a:rect l="l" t="t" r="r" b="b"/>
            <a:pathLst>
              <a:path w="898525" h="898525">
                <a:moveTo>
                  <a:pt x="0" y="898312"/>
                </a:moveTo>
                <a:lnTo>
                  <a:pt x="898322" y="0"/>
                </a:lnTo>
                <a:lnTo>
                  <a:pt x="0" y="898312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1" name="object 41"/>
          <p:cNvSpPr/>
          <p:nvPr>
            <p:custDataLst>
              <p:tags r:id="rId32"/>
            </p:custDataLst>
          </p:nvPr>
        </p:nvSpPr>
        <p:spPr>
          <a:xfrm>
            <a:off x="969959" y="7593794"/>
            <a:ext cx="621030" cy="621030"/>
          </a:xfrm>
          <a:custGeom>
            <a:avLst/>
            <a:gdLst/>
            <a:ahLst/>
            <a:cxnLst/>
            <a:rect l="l" t="t" r="r" b="b"/>
            <a:pathLst>
              <a:path w="621030" h="621029">
                <a:moveTo>
                  <a:pt x="0" y="620496"/>
                </a:moveTo>
                <a:lnTo>
                  <a:pt x="620522" y="0"/>
                </a:lnTo>
                <a:lnTo>
                  <a:pt x="0" y="62049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2" name="object 42"/>
          <p:cNvSpPr/>
          <p:nvPr>
            <p:custDataLst>
              <p:tags r:id="rId33"/>
            </p:custDataLst>
          </p:nvPr>
        </p:nvSpPr>
        <p:spPr>
          <a:xfrm>
            <a:off x="1110660" y="7715702"/>
            <a:ext cx="0" cy="377190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81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3" name="object 43"/>
          <p:cNvSpPr/>
          <p:nvPr>
            <p:custDataLst>
              <p:tags r:id="rId34"/>
            </p:custDataLst>
          </p:nvPr>
        </p:nvSpPr>
        <p:spPr>
          <a:xfrm>
            <a:off x="773195" y="7274032"/>
            <a:ext cx="0" cy="955675"/>
          </a:xfrm>
          <a:custGeom>
            <a:avLst/>
            <a:gdLst/>
            <a:ahLst/>
            <a:cxnLst/>
            <a:rect l="l" t="t" r="r" b="b"/>
            <a:pathLst>
              <a:path h="955675">
                <a:moveTo>
                  <a:pt x="0" y="955567"/>
                </a:moveTo>
                <a:lnTo>
                  <a:pt x="0" y="0"/>
                </a:lnTo>
                <a:lnTo>
                  <a:pt x="0" y="955567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4" name="object 44"/>
          <p:cNvSpPr/>
          <p:nvPr>
            <p:custDataLst>
              <p:tags r:id="rId35"/>
            </p:custDataLst>
          </p:nvPr>
        </p:nvSpPr>
        <p:spPr>
          <a:xfrm>
            <a:off x="432849" y="7731616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40">
                <a:moveTo>
                  <a:pt x="0" y="0"/>
                </a:moveTo>
                <a:lnTo>
                  <a:pt x="344855" y="344855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5" name="object 45"/>
          <p:cNvSpPr/>
          <p:nvPr>
            <p:custDataLst>
              <p:tags r:id="rId36"/>
            </p:custDataLst>
          </p:nvPr>
        </p:nvSpPr>
        <p:spPr>
          <a:xfrm>
            <a:off x="132730" y="7734486"/>
            <a:ext cx="945515" cy="0"/>
          </a:xfrm>
          <a:custGeom>
            <a:avLst/>
            <a:gdLst/>
            <a:ahLst/>
            <a:cxnLst/>
            <a:rect l="l" t="t" r="r" b="b"/>
            <a:pathLst>
              <a:path w="945515">
                <a:moveTo>
                  <a:pt x="945095" y="0"/>
                </a:moveTo>
                <a:lnTo>
                  <a:pt x="0" y="0"/>
                </a:lnTo>
                <a:lnTo>
                  <a:pt x="945095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6" name="object 46"/>
          <p:cNvSpPr/>
          <p:nvPr>
            <p:custDataLst>
              <p:tags r:id="rId37"/>
            </p:custDataLst>
          </p:nvPr>
        </p:nvSpPr>
        <p:spPr>
          <a:xfrm>
            <a:off x="75403" y="7711649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384797" y="0"/>
                </a:moveTo>
                <a:lnTo>
                  <a:pt x="0" y="384797"/>
                </a:lnTo>
                <a:lnTo>
                  <a:pt x="384797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7" name="object 47"/>
          <p:cNvSpPr/>
          <p:nvPr>
            <p:custDataLst>
              <p:tags r:id="rId38"/>
            </p:custDataLst>
          </p:nvPr>
        </p:nvSpPr>
        <p:spPr>
          <a:xfrm>
            <a:off x="0" y="7402079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0" y="432286"/>
                </a:moveTo>
                <a:lnTo>
                  <a:pt x="432319" y="0"/>
                </a:lnTo>
                <a:lnTo>
                  <a:pt x="0" y="43228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8" name="object 48"/>
          <p:cNvSpPr/>
          <p:nvPr>
            <p:custDataLst>
              <p:tags r:id="rId39"/>
            </p:custDataLst>
          </p:nvPr>
        </p:nvSpPr>
        <p:spPr>
          <a:xfrm>
            <a:off x="99889" y="7506643"/>
            <a:ext cx="0" cy="723265"/>
          </a:xfrm>
          <a:custGeom>
            <a:avLst/>
            <a:gdLst/>
            <a:ahLst/>
            <a:cxnLst/>
            <a:rect l="l" t="t" r="r" b="b"/>
            <a:pathLst>
              <a:path h="723265">
                <a:moveTo>
                  <a:pt x="0" y="722956"/>
                </a:moveTo>
                <a:lnTo>
                  <a:pt x="0" y="0"/>
                </a:lnTo>
                <a:lnTo>
                  <a:pt x="0" y="72295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9" name="object 49"/>
          <p:cNvSpPr/>
          <p:nvPr>
            <p:custDataLst>
              <p:tags r:id="rId40"/>
            </p:custDataLst>
          </p:nvPr>
        </p:nvSpPr>
        <p:spPr>
          <a:xfrm>
            <a:off x="0" y="7734477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316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0" name="object 50"/>
          <p:cNvSpPr/>
          <p:nvPr>
            <p:custDataLst>
              <p:tags r:id="rId41"/>
            </p:custDataLst>
          </p:nvPr>
        </p:nvSpPr>
        <p:spPr>
          <a:xfrm>
            <a:off x="2531795" y="7805718"/>
            <a:ext cx="424180" cy="424180"/>
          </a:xfrm>
          <a:custGeom>
            <a:avLst/>
            <a:gdLst/>
            <a:ahLst/>
            <a:cxnLst/>
            <a:rect l="l" t="t" r="r" b="b"/>
            <a:pathLst>
              <a:path w="424180" h="424179">
                <a:moveTo>
                  <a:pt x="423900" y="423881"/>
                </a:moveTo>
                <a:lnTo>
                  <a:pt x="0" y="0"/>
                </a:lnTo>
                <a:lnTo>
                  <a:pt x="423900" y="423881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1" name="object 51"/>
          <p:cNvSpPr/>
          <p:nvPr>
            <p:custDataLst>
              <p:tags r:id="rId42"/>
            </p:custDataLst>
          </p:nvPr>
        </p:nvSpPr>
        <p:spPr>
          <a:xfrm>
            <a:off x="2324875" y="8071957"/>
            <a:ext cx="1285875" cy="0"/>
          </a:xfrm>
          <a:custGeom>
            <a:avLst/>
            <a:gdLst/>
            <a:ahLst/>
            <a:cxnLst/>
            <a:rect l="l" t="t" r="r" b="b"/>
            <a:pathLst>
              <a:path w="1285875">
                <a:moveTo>
                  <a:pt x="1285481" y="0"/>
                </a:moveTo>
                <a:lnTo>
                  <a:pt x="0" y="0"/>
                </a:lnTo>
                <a:lnTo>
                  <a:pt x="1285481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2" name="object 52"/>
          <p:cNvSpPr/>
          <p:nvPr>
            <p:custDataLst>
              <p:tags r:id="rId43"/>
            </p:custDataLst>
          </p:nvPr>
        </p:nvSpPr>
        <p:spPr>
          <a:xfrm>
            <a:off x="3137180" y="8012955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216644"/>
                </a:moveTo>
                <a:lnTo>
                  <a:pt x="0" y="0"/>
                </a:lnTo>
                <a:lnTo>
                  <a:pt x="0" y="216644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3" name="object 53"/>
          <p:cNvSpPr/>
          <p:nvPr>
            <p:custDataLst>
              <p:tags r:id="rId44"/>
            </p:custDataLst>
          </p:nvPr>
        </p:nvSpPr>
        <p:spPr>
          <a:xfrm>
            <a:off x="2642049" y="7994738"/>
            <a:ext cx="234950" cy="234950"/>
          </a:xfrm>
          <a:custGeom>
            <a:avLst/>
            <a:gdLst/>
            <a:ahLst/>
            <a:cxnLst/>
            <a:rect l="l" t="t" r="r" b="b"/>
            <a:pathLst>
              <a:path w="234950" h="234950">
                <a:moveTo>
                  <a:pt x="0" y="234861"/>
                </a:moveTo>
                <a:lnTo>
                  <a:pt x="234861" y="0"/>
                </a:lnTo>
                <a:lnTo>
                  <a:pt x="0" y="234861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4" name="object 54"/>
          <p:cNvSpPr/>
          <p:nvPr>
            <p:custDataLst>
              <p:tags r:id="rId45"/>
            </p:custDataLst>
          </p:nvPr>
        </p:nvSpPr>
        <p:spPr>
          <a:xfrm>
            <a:off x="2799692" y="7617523"/>
            <a:ext cx="0" cy="612140"/>
          </a:xfrm>
          <a:custGeom>
            <a:avLst/>
            <a:gdLst/>
            <a:ahLst/>
            <a:cxnLst/>
            <a:rect l="l" t="t" r="r" b="b"/>
            <a:pathLst>
              <a:path h="612140">
                <a:moveTo>
                  <a:pt x="0" y="612076"/>
                </a:moveTo>
                <a:lnTo>
                  <a:pt x="0" y="0"/>
                </a:lnTo>
                <a:lnTo>
                  <a:pt x="0" y="61207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5" name="object 55"/>
          <p:cNvSpPr/>
          <p:nvPr>
            <p:custDataLst>
              <p:tags r:id="rId46"/>
            </p:custDataLst>
          </p:nvPr>
        </p:nvSpPr>
        <p:spPr>
          <a:xfrm>
            <a:off x="1986220" y="7935062"/>
            <a:ext cx="294640" cy="294640"/>
          </a:xfrm>
          <a:custGeom>
            <a:avLst/>
            <a:gdLst/>
            <a:ahLst/>
            <a:cxnLst/>
            <a:rect l="l" t="t" r="r" b="b"/>
            <a:pathLst>
              <a:path w="294639" h="294640">
                <a:moveTo>
                  <a:pt x="294524" y="294537"/>
                </a:moveTo>
                <a:lnTo>
                  <a:pt x="0" y="0"/>
                </a:lnTo>
                <a:lnTo>
                  <a:pt x="294524" y="294537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6" name="object 56"/>
          <p:cNvSpPr/>
          <p:nvPr>
            <p:custDataLst>
              <p:tags r:id="rId47"/>
            </p:custDataLst>
          </p:nvPr>
        </p:nvSpPr>
        <p:spPr>
          <a:xfrm>
            <a:off x="2123108" y="7681309"/>
            <a:ext cx="0" cy="548640"/>
          </a:xfrm>
          <a:custGeom>
            <a:avLst/>
            <a:gdLst/>
            <a:ahLst/>
            <a:cxnLst/>
            <a:rect l="l" t="t" r="r" b="b"/>
            <a:pathLst>
              <a:path h="548640">
                <a:moveTo>
                  <a:pt x="0" y="548290"/>
                </a:moveTo>
                <a:lnTo>
                  <a:pt x="0" y="0"/>
                </a:lnTo>
                <a:lnTo>
                  <a:pt x="0" y="54829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7" name="object 57"/>
          <p:cNvSpPr/>
          <p:nvPr>
            <p:custDataLst>
              <p:tags r:id="rId48"/>
            </p:custDataLst>
          </p:nvPr>
        </p:nvSpPr>
        <p:spPr>
          <a:xfrm>
            <a:off x="1629633" y="7577601"/>
            <a:ext cx="652145" cy="652145"/>
          </a:xfrm>
          <a:custGeom>
            <a:avLst/>
            <a:gdLst/>
            <a:ahLst/>
            <a:cxnLst/>
            <a:rect l="l" t="t" r="r" b="b"/>
            <a:pathLst>
              <a:path w="652144" h="652145">
                <a:moveTo>
                  <a:pt x="0" y="651998"/>
                </a:moveTo>
                <a:lnTo>
                  <a:pt x="651998" y="0"/>
                </a:lnTo>
                <a:lnTo>
                  <a:pt x="0" y="651998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8" name="object 58"/>
          <p:cNvSpPr/>
          <p:nvPr>
            <p:custDataLst>
              <p:tags r:id="rId49"/>
            </p:custDataLst>
          </p:nvPr>
        </p:nvSpPr>
        <p:spPr>
          <a:xfrm>
            <a:off x="627800" y="8071953"/>
            <a:ext cx="1304925" cy="0"/>
          </a:xfrm>
          <a:custGeom>
            <a:avLst/>
            <a:gdLst/>
            <a:ahLst/>
            <a:cxnLst/>
            <a:rect l="l" t="t" r="r" b="b"/>
            <a:pathLst>
              <a:path w="1304925">
                <a:moveTo>
                  <a:pt x="1304861" y="0"/>
                </a:moveTo>
                <a:lnTo>
                  <a:pt x="0" y="0"/>
                </a:lnTo>
                <a:lnTo>
                  <a:pt x="1304861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9" name="object 59"/>
          <p:cNvSpPr/>
          <p:nvPr>
            <p:custDataLst>
              <p:tags r:id="rId50"/>
            </p:custDataLst>
          </p:nvPr>
        </p:nvSpPr>
        <p:spPr>
          <a:xfrm>
            <a:off x="1449792" y="8008767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220832"/>
                </a:moveTo>
                <a:lnTo>
                  <a:pt x="0" y="0"/>
                </a:lnTo>
                <a:lnTo>
                  <a:pt x="0" y="220832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0" name="object 60"/>
          <p:cNvSpPr/>
          <p:nvPr>
            <p:custDataLst>
              <p:tags r:id="rId51"/>
            </p:custDataLst>
          </p:nvPr>
        </p:nvSpPr>
        <p:spPr>
          <a:xfrm>
            <a:off x="773200" y="7728488"/>
            <a:ext cx="0" cy="501650"/>
          </a:xfrm>
          <a:custGeom>
            <a:avLst/>
            <a:gdLst/>
            <a:ahLst/>
            <a:cxnLst/>
            <a:rect l="l" t="t" r="r" b="b"/>
            <a:pathLst>
              <a:path h="501650">
                <a:moveTo>
                  <a:pt x="0" y="501111"/>
                </a:moveTo>
                <a:lnTo>
                  <a:pt x="0" y="0"/>
                </a:lnTo>
                <a:lnTo>
                  <a:pt x="0" y="501111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1" name="object 61"/>
          <p:cNvSpPr/>
          <p:nvPr>
            <p:custDataLst>
              <p:tags r:id="rId52"/>
            </p:custDataLst>
          </p:nvPr>
        </p:nvSpPr>
        <p:spPr>
          <a:xfrm>
            <a:off x="180179" y="7816418"/>
            <a:ext cx="413384" cy="413384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175" y="413181"/>
                </a:moveTo>
                <a:lnTo>
                  <a:pt x="0" y="0"/>
                </a:lnTo>
                <a:lnTo>
                  <a:pt x="413175" y="413181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2" name="object 62"/>
          <p:cNvSpPr/>
          <p:nvPr>
            <p:custDataLst>
              <p:tags r:id="rId53"/>
            </p:custDataLst>
          </p:nvPr>
        </p:nvSpPr>
        <p:spPr>
          <a:xfrm>
            <a:off x="279720" y="7927878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59" h="302259">
                <a:moveTo>
                  <a:pt x="0" y="301721"/>
                </a:moveTo>
                <a:lnTo>
                  <a:pt x="301721" y="0"/>
                </a:lnTo>
                <a:lnTo>
                  <a:pt x="0" y="301721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3" name="object 63"/>
          <p:cNvSpPr/>
          <p:nvPr>
            <p:custDataLst>
              <p:tags r:id="rId54"/>
            </p:custDataLst>
          </p:nvPr>
        </p:nvSpPr>
        <p:spPr>
          <a:xfrm>
            <a:off x="0" y="7685396"/>
            <a:ext cx="487045" cy="487045"/>
          </a:xfrm>
          <a:custGeom>
            <a:avLst/>
            <a:gdLst/>
            <a:ahLst/>
            <a:cxnLst/>
            <a:rect l="l" t="t" r="r" b="b"/>
            <a:pathLst>
              <a:path w="487045" h="487045">
                <a:moveTo>
                  <a:pt x="0" y="486446"/>
                </a:moveTo>
                <a:lnTo>
                  <a:pt x="486468" y="0"/>
                </a:lnTo>
                <a:lnTo>
                  <a:pt x="0" y="48644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4" name="object 64"/>
          <p:cNvSpPr/>
          <p:nvPr>
            <p:custDataLst>
              <p:tags r:id="rId55"/>
            </p:custDataLst>
          </p:nvPr>
        </p:nvSpPr>
        <p:spPr>
          <a:xfrm>
            <a:off x="99889" y="7800932"/>
            <a:ext cx="0" cy="429259"/>
          </a:xfrm>
          <a:custGeom>
            <a:avLst/>
            <a:gdLst/>
            <a:ahLst/>
            <a:cxnLst/>
            <a:rect l="l" t="t" r="r" b="b"/>
            <a:pathLst>
              <a:path h="429259">
                <a:moveTo>
                  <a:pt x="0" y="428666"/>
                </a:moveTo>
                <a:lnTo>
                  <a:pt x="0" y="0"/>
                </a:lnTo>
                <a:lnTo>
                  <a:pt x="0" y="42866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5" name="object 65"/>
          <p:cNvSpPr/>
          <p:nvPr>
            <p:custDataLst>
              <p:tags r:id="rId56"/>
            </p:custDataLst>
          </p:nvPr>
        </p:nvSpPr>
        <p:spPr>
          <a:xfrm>
            <a:off x="2304565" y="821592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70">
                <a:moveTo>
                  <a:pt x="0" y="13670"/>
                </a:moveTo>
                <a:lnTo>
                  <a:pt x="13669" y="0"/>
                </a:lnTo>
                <a:lnTo>
                  <a:pt x="0" y="1367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6" name="object 66"/>
          <p:cNvSpPr/>
          <p:nvPr>
            <p:custDataLst>
              <p:tags r:id="rId57"/>
            </p:custDataLst>
          </p:nvPr>
        </p:nvSpPr>
        <p:spPr>
          <a:xfrm>
            <a:off x="1967098" y="8072921"/>
            <a:ext cx="156845" cy="156845"/>
          </a:xfrm>
          <a:custGeom>
            <a:avLst/>
            <a:gdLst/>
            <a:ahLst/>
            <a:cxnLst/>
            <a:rect l="l" t="t" r="r" b="b"/>
            <a:pathLst>
              <a:path w="156844" h="156845">
                <a:moveTo>
                  <a:pt x="0" y="156678"/>
                </a:moveTo>
                <a:lnTo>
                  <a:pt x="156674" y="0"/>
                </a:lnTo>
                <a:lnTo>
                  <a:pt x="0" y="156678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7" name="object 67"/>
          <p:cNvSpPr/>
          <p:nvPr>
            <p:custDataLst>
              <p:tags r:id="rId58"/>
            </p:custDataLst>
          </p:nvPr>
        </p:nvSpPr>
        <p:spPr>
          <a:xfrm>
            <a:off x="106136" y="8079838"/>
            <a:ext cx="149860" cy="149860"/>
          </a:xfrm>
          <a:custGeom>
            <a:avLst/>
            <a:gdLst/>
            <a:ahLst/>
            <a:cxnLst/>
            <a:rect l="l" t="t" r="r" b="b"/>
            <a:pathLst>
              <a:path w="149860" h="149859">
                <a:moveTo>
                  <a:pt x="149758" y="149762"/>
                </a:moveTo>
                <a:lnTo>
                  <a:pt x="0" y="0"/>
                </a:lnTo>
                <a:lnTo>
                  <a:pt x="149758" y="149762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8" name="object 68"/>
          <p:cNvSpPr/>
          <p:nvPr>
            <p:custDataLst>
              <p:tags r:id="rId59"/>
            </p:custDataLst>
          </p:nvPr>
        </p:nvSpPr>
        <p:spPr>
          <a:xfrm>
            <a:off x="437362" y="8182299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300"/>
                </a:moveTo>
                <a:lnTo>
                  <a:pt x="0" y="0"/>
                </a:lnTo>
                <a:lnTo>
                  <a:pt x="0" y="4730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9" name="object 69"/>
          <p:cNvSpPr/>
          <p:nvPr>
            <p:custDataLst>
              <p:tags r:id="rId60"/>
            </p:custDataLst>
          </p:nvPr>
        </p:nvSpPr>
        <p:spPr>
          <a:xfrm>
            <a:off x="80492" y="7376985"/>
            <a:ext cx="3075305" cy="716280"/>
          </a:xfrm>
          <a:custGeom>
            <a:avLst/>
            <a:gdLst/>
            <a:ahLst/>
            <a:cxnLst/>
            <a:rect l="l" t="t" r="r" b="b"/>
            <a:pathLst>
              <a:path w="3075305" h="716279">
                <a:moveTo>
                  <a:pt x="31064" y="12674"/>
                </a:moveTo>
                <a:lnTo>
                  <a:pt x="25107" y="6705"/>
                </a:lnTo>
                <a:lnTo>
                  <a:pt x="10375" y="6705"/>
                </a:lnTo>
                <a:lnTo>
                  <a:pt x="4419" y="12674"/>
                </a:lnTo>
                <a:lnTo>
                  <a:pt x="4419" y="27393"/>
                </a:lnTo>
                <a:lnTo>
                  <a:pt x="10375" y="33362"/>
                </a:lnTo>
                <a:lnTo>
                  <a:pt x="17741" y="33362"/>
                </a:lnTo>
                <a:lnTo>
                  <a:pt x="25107" y="33362"/>
                </a:lnTo>
                <a:lnTo>
                  <a:pt x="31064" y="27393"/>
                </a:lnTo>
                <a:lnTo>
                  <a:pt x="31064" y="12674"/>
                </a:lnTo>
                <a:close/>
              </a:path>
              <a:path w="3075305" h="716279">
                <a:moveTo>
                  <a:pt x="38252" y="359143"/>
                </a:moveTo>
                <a:lnTo>
                  <a:pt x="36766" y="351802"/>
                </a:lnTo>
                <a:lnTo>
                  <a:pt x="32727" y="345821"/>
                </a:lnTo>
                <a:lnTo>
                  <a:pt x="26720" y="341782"/>
                </a:lnTo>
                <a:lnTo>
                  <a:pt x="19380" y="340296"/>
                </a:lnTo>
                <a:lnTo>
                  <a:pt x="12039" y="341782"/>
                </a:lnTo>
                <a:lnTo>
                  <a:pt x="6045" y="345821"/>
                </a:lnTo>
                <a:lnTo>
                  <a:pt x="1993" y="351802"/>
                </a:lnTo>
                <a:lnTo>
                  <a:pt x="508" y="359143"/>
                </a:lnTo>
                <a:lnTo>
                  <a:pt x="1993" y="366496"/>
                </a:lnTo>
                <a:lnTo>
                  <a:pt x="6045" y="372491"/>
                </a:lnTo>
                <a:lnTo>
                  <a:pt x="12039" y="376542"/>
                </a:lnTo>
                <a:lnTo>
                  <a:pt x="19380" y="378015"/>
                </a:lnTo>
                <a:lnTo>
                  <a:pt x="26720" y="376542"/>
                </a:lnTo>
                <a:lnTo>
                  <a:pt x="32727" y="372491"/>
                </a:lnTo>
                <a:lnTo>
                  <a:pt x="36766" y="366496"/>
                </a:lnTo>
                <a:lnTo>
                  <a:pt x="38252" y="359143"/>
                </a:lnTo>
                <a:close/>
              </a:path>
              <a:path w="3075305" h="716279">
                <a:moveTo>
                  <a:pt x="38785" y="696607"/>
                </a:moveTo>
                <a:lnTo>
                  <a:pt x="37261" y="689063"/>
                </a:lnTo>
                <a:lnTo>
                  <a:pt x="33096" y="682904"/>
                </a:lnTo>
                <a:lnTo>
                  <a:pt x="26936" y="678738"/>
                </a:lnTo>
                <a:lnTo>
                  <a:pt x="19392" y="677214"/>
                </a:lnTo>
                <a:lnTo>
                  <a:pt x="11849" y="678738"/>
                </a:lnTo>
                <a:lnTo>
                  <a:pt x="5676" y="682904"/>
                </a:lnTo>
                <a:lnTo>
                  <a:pt x="1524" y="689063"/>
                </a:lnTo>
                <a:lnTo>
                  <a:pt x="0" y="696607"/>
                </a:lnTo>
                <a:lnTo>
                  <a:pt x="1524" y="704164"/>
                </a:lnTo>
                <a:lnTo>
                  <a:pt x="5676" y="710336"/>
                </a:lnTo>
                <a:lnTo>
                  <a:pt x="11849" y="714489"/>
                </a:lnTo>
                <a:lnTo>
                  <a:pt x="19392" y="716013"/>
                </a:lnTo>
                <a:lnTo>
                  <a:pt x="26936" y="714489"/>
                </a:lnTo>
                <a:lnTo>
                  <a:pt x="33096" y="710336"/>
                </a:lnTo>
                <a:lnTo>
                  <a:pt x="37261" y="704164"/>
                </a:lnTo>
                <a:lnTo>
                  <a:pt x="38785" y="696607"/>
                </a:lnTo>
                <a:close/>
              </a:path>
              <a:path w="3075305" h="716279">
                <a:moveTo>
                  <a:pt x="374675" y="353923"/>
                </a:moveTo>
                <a:lnTo>
                  <a:pt x="372376" y="349262"/>
                </a:lnTo>
                <a:lnTo>
                  <a:pt x="368782" y="346011"/>
                </a:lnTo>
                <a:lnTo>
                  <a:pt x="365340" y="342468"/>
                </a:lnTo>
                <a:lnTo>
                  <a:pt x="360553" y="340245"/>
                </a:lnTo>
                <a:lnTo>
                  <a:pt x="355231" y="340245"/>
                </a:lnTo>
                <a:lnTo>
                  <a:pt x="347865" y="341731"/>
                </a:lnTo>
                <a:lnTo>
                  <a:pt x="341845" y="345782"/>
                </a:lnTo>
                <a:lnTo>
                  <a:pt x="337807" y="351790"/>
                </a:lnTo>
                <a:lnTo>
                  <a:pt x="336321" y="359156"/>
                </a:lnTo>
                <a:lnTo>
                  <a:pt x="337807" y="366509"/>
                </a:lnTo>
                <a:lnTo>
                  <a:pt x="341845" y="372516"/>
                </a:lnTo>
                <a:lnTo>
                  <a:pt x="347865" y="376567"/>
                </a:lnTo>
                <a:lnTo>
                  <a:pt x="355231" y="378053"/>
                </a:lnTo>
                <a:lnTo>
                  <a:pt x="360540" y="378053"/>
                </a:lnTo>
                <a:lnTo>
                  <a:pt x="365328" y="375856"/>
                </a:lnTo>
                <a:lnTo>
                  <a:pt x="368769" y="372325"/>
                </a:lnTo>
                <a:lnTo>
                  <a:pt x="372364" y="369062"/>
                </a:lnTo>
                <a:lnTo>
                  <a:pt x="374675" y="364401"/>
                </a:lnTo>
                <a:lnTo>
                  <a:pt x="374675" y="353923"/>
                </a:lnTo>
                <a:close/>
              </a:path>
              <a:path w="3075305" h="716279">
                <a:moveTo>
                  <a:pt x="710171" y="11277"/>
                </a:moveTo>
                <a:lnTo>
                  <a:pt x="703084" y="4191"/>
                </a:lnTo>
                <a:lnTo>
                  <a:pt x="685596" y="4191"/>
                </a:lnTo>
                <a:lnTo>
                  <a:pt x="678497" y="11277"/>
                </a:lnTo>
                <a:lnTo>
                  <a:pt x="678497" y="28790"/>
                </a:lnTo>
                <a:lnTo>
                  <a:pt x="685596" y="35877"/>
                </a:lnTo>
                <a:lnTo>
                  <a:pt x="694334" y="35877"/>
                </a:lnTo>
                <a:lnTo>
                  <a:pt x="703084" y="35877"/>
                </a:lnTo>
                <a:lnTo>
                  <a:pt x="710171" y="28790"/>
                </a:lnTo>
                <a:lnTo>
                  <a:pt x="710171" y="11277"/>
                </a:lnTo>
                <a:close/>
              </a:path>
              <a:path w="3075305" h="716279">
                <a:moveTo>
                  <a:pt x="711860" y="686955"/>
                </a:moveTo>
                <a:lnTo>
                  <a:pt x="703999" y="679107"/>
                </a:lnTo>
                <a:lnTo>
                  <a:pt x="691730" y="679107"/>
                </a:lnTo>
                <a:lnTo>
                  <a:pt x="689267" y="679716"/>
                </a:lnTo>
                <a:lnTo>
                  <a:pt x="687044" y="680745"/>
                </a:lnTo>
                <a:lnTo>
                  <a:pt x="683133" y="682294"/>
                </a:lnTo>
                <a:lnTo>
                  <a:pt x="680021" y="685393"/>
                </a:lnTo>
                <a:lnTo>
                  <a:pt x="678459" y="689305"/>
                </a:lnTo>
                <a:lnTo>
                  <a:pt x="677430" y="691540"/>
                </a:lnTo>
                <a:lnTo>
                  <a:pt x="676821" y="694004"/>
                </a:lnTo>
                <a:lnTo>
                  <a:pt x="676821" y="706297"/>
                </a:lnTo>
                <a:lnTo>
                  <a:pt x="684669" y="714146"/>
                </a:lnTo>
                <a:lnTo>
                  <a:pt x="694334" y="714146"/>
                </a:lnTo>
                <a:lnTo>
                  <a:pt x="703999" y="714146"/>
                </a:lnTo>
                <a:lnTo>
                  <a:pt x="711860" y="706297"/>
                </a:lnTo>
                <a:lnTo>
                  <a:pt x="711860" y="686955"/>
                </a:lnTo>
                <a:close/>
              </a:path>
              <a:path w="3075305" h="716279">
                <a:moveTo>
                  <a:pt x="1047127" y="10655"/>
                </a:moveTo>
                <a:lnTo>
                  <a:pt x="1039533" y="3060"/>
                </a:lnTo>
                <a:lnTo>
                  <a:pt x="1020787" y="3060"/>
                </a:lnTo>
                <a:lnTo>
                  <a:pt x="1013193" y="10655"/>
                </a:lnTo>
                <a:lnTo>
                  <a:pt x="1013193" y="29387"/>
                </a:lnTo>
                <a:lnTo>
                  <a:pt x="1020787" y="36982"/>
                </a:lnTo>
                <a:lnTo>
                  <a:pt x="1030160" y="36982"/>
                </a:lnTo>
                <a:lnTo>
                  <a:pt x="1039533" y="36982"/>
                </a:lnTo>
                <a:lnTo>
                  <a:pt x="1047127" y="29387"/>
                </a:lnTo>
                <a:lnTo>
                  <a:pt x="1047127" y="10655"/>
                </a:lnTo>
                <a:close/>
              </a:path>
              <a:path w="3075305" h="716279">
                <a:moveTo>
                  <a:pt x="1048550" y="357505"/>
                </a:moveTo>
                <a:lnTo>
                  <a:pt x="1047102" y="350342"/>
                </a:lnTo>
                <a:lnTo>
                  <a:pt x="1043165" y="344500"/>
                </a:lnTo>
                <a:lnTo>
                  <a:pt x="1037310" y="340563"/>
                </a:lnTo>
                <a:lnTo>
                  <a:pt x="1030160" y="339128"/>
                </a:lnTo>
                <a:lnTo>
                  <a:pt x="1023010" y="340563"/>
                </a:lnTo>
                <a:lnTo>
                  <a:pt x="1017155" y="344500"/>
                </a:lnTo>
                <a:lnTo>
                  <a:pt x="1013218" y="350342"/>
                </a:lnTo>
                <a:lnTo>
                  <a:pt x="1011770" y="357505"/>
                </a:lnTo>
                <a:lnTo>
                  <a:pt x="1013218" y="364667"/>
                </a:lnTo>
                <a:lnTo>
                  <a:pt x="1017155" y="370509"/>
                </a:lnTo>
                <a:lnTo>
                  <a:pt x="1023010" y="374446"/>
                </a:lnTo>
                <a:lnTo>
                  <a:pt x="1030160" y="375894"/>
                </a:lnTo>
                <a:lnTo>
                  <a:pt x="1037310" y="374446"/>
                </a:lnTo>
                <a:lnTo>
                  <a:pt x="1043165" y="370509"/>
                </a:lnTo>
                <a:lnTo>
                  <a:pt x="1047102" y="364667"/>
                </a:lnTo>
                <a:lnTo>
                  <a:pt x="1048550" y="357505"/>
                </a:lnTo>
                <a:close/>
              </a:path>
              <a:path w="3075305" h="716279">
                <a:moveTo>
                  <a:pt x="1382674" y="11734"/>
                </a:moveTo>
                <a:lnTo>
                  <a:pt x="1375943" y="5003"/>
                </a:lnTo>
                <a:lnTo>
                  <a:pt x="1359344" y="5003"/>
                </a:lnTo>
                <a:lnTo>
                  <a:pt x="1352626" y="11734"/>
                </a:lnTo>
                <a:lnTo>
                  <a:pt x="1352626" y="28333"/>
                </a:lnTo>
                <a:lnTo>
                  <a:pt x="1359344" y="35052"/>
                </a:lnTo>
                <a:lnTo>
                  <a:pt x="1367650" y="35052"/>
                </a:lnTo>
                <a:lnTo>
                  <a:pt x="1375943" y="35052"/>
                </a:lnTo>
                <a:lnTo>
                  <a:pt x="1382674" y="28333"/>
                </a:lnTo>
                <a:lnTo>
                  <a:pt x="1382674" y="11734"/>
                </a:lnTo>
                <a:close/>
              </a:path>
              <a:path w="3075305" h="716279">
                <a:moveTo>
                  <a:pt x="1386547" y="696620"/>
                </a:moveTo>
                <a:lnTo>
                  <a:pt x="1385062" y="689254"/>
                </a:lnTo>
                <a:lnTo>
                  <a:pt x="1381010" y="683260"/>
                </a:lnTo>
                <a:lnTo>
                  <a:pt x="1375003" y="679208"/>
                </a:lnTo>
                <a:lnTo>
                  <a:pt x="1367650" y="677735"/>
                </a:lnTo>
                <a:lnTo>
                  <a:pt x="1360297" y="679208"/>
                </a:lnTo>
                <a:lnTo>
                  <a:pt x="1354289" y="683260"/>
                </a:lnTo>
                <a:lnTo>
                  <a:pt x="1350238" y="689254"/>
                </a:lnTo>
                <a:lnTo>
                  <a:pt x="1348752" y="696620"/>
                </a:lnTo>
                <a:lnTo>
                  <a:pt x="1350238" y="703973"/>
                </a:lnTo>
                <a:lnTo>
                  <a:pt x="1354289" y="709980"/>
                </a:lnTo>
                <a:lnTo>
                  <a:pt x="1360297" y="714032"/>
                </a:lnTo>
                <a:lnTo>
                  <a:pt x="1367650" y="715518"/>
                </a:lnTo>
                <a:lnTo>
                  <a:pt x="1375003" y="714032"/>
                </a:lnTo>
                <a:lnTo>
                  <a:pt x="1381010" y="709980"/>
                </a:lnTo>
                <a:lnTo>
                  <a:pt x="1385062" y="703973"/>
                </a:lnTo>
                <a:lnTo>
                  <a:pt x="1386547" y="696620"/>
                </a:lnTo>
                <a:close/>
              </a:path>
              <a:path w="3075305" h="716279">
                <a:moveTo>
                  <a:pt x="1387081" y="347687"/>
                </a:moveTo>
                <a:lnTo>
                  <a:pt x="1379105" y="339737"/>
                </a:lnTo>
                <a:lnTo>
                  <a:pt x="1359471" y="339737"/>
                </a:lnTo>
                <a:lnTo>
                  <a:pt x="1351495" y="347687"/>
                </a:lnTo>
                <a:lnTo>
                  <a:pt x="1351495" y="359079"/>
                </a:lnTo>
                <a:lnTo>
                  <a:pt x="1351762" y="360578"/>
                </a:lnTo>
                <a:lnTo>
                  <a:pt x="1352156" y="362013"/>
                </a:lnTo>
                <a:lnTo>
                  <a:pt x="1353515" y="370281"/>
                </a:lnTo>
                <a:lnTo>
                  <a:pt x="1360652" y="376580"/>
                </a:lnTo>
                <a:lnTo>
                  <a:pt x="1369288" y="376580"/>
                </a:lnTo>
                <a:lnTo>
                  <a:pt x="1377924" y="376580"/>
                </a:lnTo>
                <a:lnTo>
                  <a:pt x="1385049" y="370281"/>
                </a:lnTo>
                <a:lnTo>
                  <a:pt x="1386420" y="362013"/>
                </a:lnTo>
                <a:lnTo>
                  <a:pt x="1386814" y="360578"/>
                </a:lnTo>
                <a:lnTo>
                  <a:pt x="1387081" y="359079"/>
                </a:lnTo>
                <a:lnTo>
                  <a:pt x="1387081" y="347687"/>
                </a:lnTo>
                <a:close/>
              </a:path>
              <a:path w="3075305" h="716279">
                <a:moveTo>
                  <a:pt x="1719376" y="688009"/>
                </a:moveTo>
                <a:lnTo>
                  <a:pt x="1713738" y="682371"/>
                </a:lnTo>
                <a:lnTo>
                  <a:pt x="1706765" y="682371"/>
                </a:lnTo>
                <a:lnTo>
                  <a:pt x="1699806" y="682371"/>
                </a:lnTo>
                <a:lnTo>
                  <a:pt x="1694154" y="688009"/>
                </a:lnTo>
                <a:lnTo>
                  <a:pt x="1694154" y="701941"/>
                </a:lnTo>
                <a:lnTo>
                  <a:pt x="1699806" y="707580"/>
                </a:lnTo>
                <a:lnTo>
                  <a:pt x="1713738" y="707580"/>
                </a:lnTo>
                <a:lnTo>
                  <a:pt x="1719376" y="701941"/>
                </a:lnTo>
                <a:lnTo>
                  <a:pt x="1719376" y="688009"/>
                </a:lnTo>
                <a:close/>
              </a:path>
              <a:path w="3075305" h="716279">
                <a:moveTo>
                  <a:pt x="1723212" y="354393"/>
                </a:moveTo>
                <a:lnTo>
                  <a:pt x="1721167" y="350151"/>
                </a:lnTo>
                <a:lnTo>
                  <a:pt x="1717954" y="347154"/>
                </a:lnTo>
                <a:lnTo>
                  <a:pt x="1715160" y="344144"/>
                </a:lnTo>
                <a:lnTo>
                  <a:pt x="1711198" y="342226"/>
                </a:lnTo>
                <a:lnTo>
                  <a:pt x="1702333" y="342226"/>
                </a:lnTo>
                <a:lnTo>
                  <a:pt x="1698371" y="344144"/>
                </a:lnTo>
                <a:lnTo>
                  <a:pt x="1695564" y="347154"/>
                </a:lnTo>
                <a:lnTo>
                  <a:pt x="1693100" y="349465"/>
                </a:lnTo>
                <a:lnTo>
                  <a:pt x="1691322" y="352488"/>
                </a:lnTo>
                <a:lnTo>
                  <a:pt x="1690408" y="356984"/>
                </a:lnTo>
                <a:lnTo>
                  <a:pt x="1690268" y="358038"/>
                </a:lnTo>
                <a:lnTo>
                  <a:pt x="1690268" y="360248"/>
                </a:lnTo>
                <a:lnTo>
                  <a:pt x="1690408" y="361315"/>
                </a:lnTo>
                <a:lnTo>
                  <a:pt x="1690636" y="362356"/>
                </a:lnTo>
                <a:lnTo>
                  <a:pt x="1692122" y="369912"/>
                </a:lnTo>
                <a:lnTo>
                  <a:pt x="1698777" y="375602"/>
                </a:lnTo>
                <a:lnTo>
                  <a:pt x="1715846" y="375602"/>
                </a:lnTo>
                <a:lnTo>
                  <a:pt x="1723212" y="368249"/>
                </a:lnTo>
                <a:lnTo>
                  <a:pt x="1723212" y="354393"/>
                </a:lnTo>
                <a:close/>
              </a:path>
              <a:path w="3075305" h="716279">
                <a:moveTo>
                  <a:pt x="2059076" y="349300"/>
                </a:moveTo>
                <a:lnTo>
                  <a:pt x="2052421" y="342658"/>
                </a:lnTo>
                <a:lnTo>
                  <a:pt x="2044230" y="342658"/>
                </a:lnTo>
                <a:lnTo>
                  <a:pt x="2043557" y="342633"/>
                </a:lnTo>
                <a:lnTo>
                  <a:pt x="2043099" y="342531"/>
                </a:lnTo>
                <a:lnTo>
                  <a:pt x="2034336" y="342531"/>
                </a:lnTo>
                <a:lnTo>
                  <a:pt x="2027643" y="349224"/>
                </a:lnTo>
                <a:lnTo>
                  <a:pt x="2027643" y="363347"/>
                </a:lnTo>
                <a:lnTo>
                  <a:pt x="2031034" y="368376"/>
                </a:lnTo>
                <a:lnTo>
                  <a:pt x="2035924" y="370814"/>
                </a:lnTo>
                <a:lnTo>
                  <a:pt x="2038273" y="372491"/>
                </a:lnTo>
                <a:lnTo>
                  <a:pt x="2041131" y="373507"/>
                </a:lnTo>
                <a:lnTo>
                  <a:pt x="2051164" y="373507"/>
                </a:lnTo>
                <a:lnTo>
                  <a:pt x="2056968" y="368579"/>
                </a:lnTo>
                <a:lnTo>
                  <a:pt x="2058301" y="362026"/>
                </a:lnTo>
                <a:lnTo>
                  <a:pt x="2058758" y="360591"/>
                </a:lnTo>
                <a:lnTo>
                  <a:pt x="2059076" y="359092"/>
                </a:lnTo>
                <a:lnTo>
                  <a:pt x="2059076" y="349300"/>
                </a:lnTo>
                <a:close/>
              </a:path>
              <a:path w="3075305" h="716279">
                <a:moveTo>
                  <a:pt x="2061083" y="694969"/>
                </a:moveTo>
                <a:lnTo>
                  <a:pt x="2059635" y="687781"/>
                </a:lnTo>
                <a:lnTo>
                  <a:pt x="2055672" y="681913"/>
                </a:lnTo>
                <a:lnTo>
                  <a:pt x="2049805" y="677964"/>
                </a:lnTo>
                <a:lnTo>
                  <a:pt x="2042604" y="676503"/>
                </a:lnTo>
                <a:lnTo>
                  <a:pt x="2035416" y="677964"/>
                </a:lnTo>
                <a:lnTo>
                  <a:pt x="2029548" y="681913"/>
                </a:lnTo>
                <a:lnTo>
                  <a:pt x="2025586" y="687781"/>
                </a:lnTo>
                <a:lnTo>
                  <a:pt x="2024126" y="694969"/>
                </a:lnTo>
                <a:lnTo>
                  <a:pt x="2025586" y="702157"/>
                </a:lnTo>
                <a:lnTo>
                  <a:pt x="2029548" y="708037"/>
                </a:lnTo>
                <a:lnTo>
                  <a:pt x="2035416" y="711987"/>
                </a:lnTo>
                <a:lnTo>
                  <a:pt x="2042604" y="713435"/>
                </a:lnTo>
                <a:lnTo>
                  <a:pt x="2049805" y="711987"/>
                </a:lnTo>
                <a:lnTo>
                  <a:pt x="2055672" y="708037"/>
                </a:lnTo>
                <a:lnTo>
                  <a:pt x="2059635" y="702157"/>
                </a:lnTo>
                <a:lnTo>
                  <a:pt x="2061083" y="694969"/>
                </a:lnTo>
                <a:close/>
              </a:path>
              <a:path w="3075305" h="716279">
                <a:moveTo>
                  <a:pt x="2061845" y="11252"/>
                </a:moveTo>
                <a:lnTo>
                  <a:pt x="2055393" y="4051"/>
                </a:lnTo>
                <a:lnTo>
                  <a:pt x="2046998" y="2705"/>
                </a:lnTo>
                <a:lnTo>
                  <a:pt x="2045576" y="2349"/>
                </a:lnTo>
                <a:lnTo>
                  <a:pt x="2044128" y="2108"/>
                </a:lnTo>
                <a:lnTo>
                  <a:pt x="2032711" y="2108"/>
                </a:lnTo>
                <a:lnTo>
                  <a:pt x="2024684" y="10134"/>
                </a:lnTo>
                <a:lnTo>
                  <a:pt x="2024684" y="29921"/>
                </a:lnTo>
                <a:lnTo>
                  <a:pt x="2032711" y="37947"/>
                </a:lnTo>
                <a:lnTo>
                  <a:pt x="2042604" y="37947"/>
                </a:lnTo>
                <a:lnTo>
                  <a:pt x="2044103" y="37947"/>
                </a:lnTo>
                <a:lnTo>
                  <a:pt x="2045550" y="37706"/>
                </a:lnTo>
                <a:lnTo>
                  <a:pt x="2046947" y="37350"/>
                </a:lnTo>
                <a:lnTo>
                  <a:pt x="2055368" y="36042"/>
                </a:lnTo>
                <a:lnTo>
                  <a:pt x="2061845" y="28829"/>
                </a:lnTo>
                <a:lnTo>
                  <a:pt x="2061845" y="11252"/>
                </a:lnTo>
                <a:close/>
              </a:path>
              <a:path w="3075305" h="716279">
                <a:moveTo>
                  <a:pt x="2398014" y="686727"/>
                </a:moveTo>
                <a:lnTo>
                  <a:pt x="2389987" y="678700"/>
                </a:lnTo>
                <a:lnTo>
                  <a:pt x="2370175" y="678700"/>
                </a:lnTo>
                <a:lnTo>
                  <a:pt x="2362149" y="686727"/>
                </a:lnTo>
                <a:lnTo>
                  <a:pt x="2362149" y="706526"/>
                </a:lnTo>
                <a:lnTo>
                  <a:pt x="2370175" y="714552"/>
                </a:lnTo>
                <a:lnTo>
                  <a:pt x="2380081" y="714552"/>
                </a:lnTo>
                <a:lnTo>
                  <a:pt x="2389987" y="714552"/>
                </a:lnTo>
                <a:lnTo>
                  <a:pt x="2398014" y="706526"/>
                </a:lnTo>
                <a:lnTo>
                  <a:pt x="2398014" y="686727"/>
                </a:lnTo>
                <a:close/>
              </a:path>
              <a:path w="3075305" h="716279">
                <a:moveTo>
                  <a:pt x="2401760" y="20027"/>
                </a:moveTo>
                <a:lnTo>
                  <a:pt x="2400185" y="12230"/>
                </a:lnTo>
                <a:lnTo>
                  <a:pt x="2395893" y="5867"/>
                </a:lnTo>
                <a:lnTo>
                  <a:pt x="2389517" y="1574"/>
                </a:lnTo>
                <a:lnTo>
                  <a:pt x="2381720" y="0"/>
                </a:lnTo>
                <a:lnTo>
                  <a:pt x="2378506" y="0"/>
                </a:lnTo>
                <a:lnTo>
                  <a:pt x="2375522" y="825"/>
                </a:lnTo>
                <a:lnTo>
                  <a:pt x="2372830" y="2159"/>
                </a:lnTo>
                <a:lnTo>
                  <a:pt x="2365768" y="5041"/>
                </a:lnTo>
                <a:lnTo>
                  <a:pt x="2360765" y="11950"/>
                </a:lnTo>
                <a:lnTo>
                  <a:pt x="2360765" y="28143"/>
                </a:lnTo>
                <a:lnTo>
                  <a:pt x="2365768" y="35052"/>
                </a:lnTo>
                <a:lnTo>
                  <a:pt x="2372868" y="37909"/>
                </a:lnTo>
                <a:lnTo>
                  <a:pt x="2375547" y="39243"/>
                </a:lnTo>
                <a:lnTo>
                  <a:pt x="2378519" y="40055"/>
                </a:lnTo>
                <a:lnTo>
                  <a:pt x="2381720" y="40055"/>
                </a:lnTo>
                <a:lnTo>
                  <a:pt x="2389517" y="38481"/>
                </a:lnTo>
                <a:lnTo>
                  <a:pt x="2395893" y="34188"/>
                </a:lnTo>
                <a:lnTo>
                  <a:pt x="2400185" y="27825"/>
                </a:lnTo>
                <a:lnTo>
                  <a:pt x="2401760" y="20027"/>
                </a:lnTo>
                <a:close/>
              </a:path>
              <a:path w="3075305" h="716279">
                <a:moveTo>
                  <a:pt x="2731757" y="351294"/>
                </a:moveTo>
                <a:lnTo>
                  <a:pt x="2725407" y="344919"/>
                </a:lnTo>
                <a:lnTo>
                  <a:pt x="2709684" y="344919"/>
                </a:lnTo>
                <a:lnTo>
                  <a:pt x="2703334" y="351294"/>
                </a:lnTo>
                <a:lnTo>
                  <a:pt x="2703334" y="367004"/>
                </a:lnTo>
                <a:lnTo>
                  <a:pt x="2709684" y="373367"/>
                </a:lnTo>
                <a:lnTo>
                  <a:pt x="2717546" y="373367"/>
                </a:lnTo>
                <a:lnTo>
                  <a:pt x="2725407" y="373367"/>
                </a:lnTo>
                <a:lnTo>
                  <a:pt x="2731757" y="367004"/>
                </a:lnTo>
                <a:lnTo>
                  <a:pt x="2731757" y="351294"/>
                </a:lnTo>
                <a:close/>
              </a:path>
              <a:path w="3075305" h="716279">
                <a:moveTo>
                  <a:pt x="2732557" y="686689"/>
                </a:moveTo>
                <a:lnTo>
                  <a:pt x="2725839" y="679958"/>
                </a:lnTo>
                <a:lnTo>
                  <a:pt x="2709253" y="679958"/>
                </a:lnTo>
                <a:lnTo>
                  <a:pt x="2702534" y="686689"/>
                </a:lnTo>
                <a:lnTo>
                  <a:pt x="2702534" y="703275"/>
                </a:lnTo>
                <a:lnTo>
                  <a:pt x="2709253" y="709993"/>
                </a:lnTo>
                <a:lnTo>
                  <a:pt x="2717546" y="709993"/>
                </a:lnTo>
                <a:lnTo>
                  <a:pt x="2725839" y="709993"/>
                </a:lnTo>
                <a:lnTo>
                  <a:pt x="2732557" y="703275"/>
                </a:lnTo>
                <a:lnTo>
                  <a:pt x="2732557" y="686689"/>
                </a:lnTo>
                <a:close/>
              </a:path>
              <a:path w="3075305" h="716279">
                <a:moveTo>
                  <a:pt x="2737091" y="10147"/>
                </a:moveTo>
                <a:lnTo>
                  <a:pt x="2729077" y="2146"/>
                </a:lnTo>
                <a:lnTo>
                  <a:pt x="2709303" y="2146"/>
                </a:lnTo>
                <a:lnTo>
                  <a:pt x="2701302" y="10147"/>
                </a:lnTo>
                <a:lnTo>
                  <a:pt x="2701302" y="29921"/>
                </a:lnTo>
                <a:lnTo>
                  <a:pt x="2709303" y="37922"/>
                </a:lnTo>
                <a:lnTo>
                  <a:pt x="2719197" y="37922"/>
                </a:lnTo>
                <a:lnTo>
                  <a:pt x="2729077" y="37922"/>
                </a:lnTo>
                <a:lnTo>
                  <a:pt x="2737091" y="29921"/>
                </a:lnTo>
                <a:lnTo>
                  <a:pt x="2737091" y="10147"/>
                </a:lnTo>
                <a:close/>
              </a:path>
              <a:path w="3075305" h="716279">
                <a:moveTo>
                  <a:pt x="3071838" y="349148"/>
                </a:moveTo>
                <a:lnTo>
                  <a:pt x="3065056" y="342366"/>
                </a:lnTo>
                <a:lnTo>
                  <a:pt x="3056686" y="342366"/>
                </a:lnTo>
                <a:lnTo>
                  <a:pt x="3048317" y="342366"/>
                </a:lnTo>
                <a:lnTo>
                  <a:pt x="3041535" y="349148"/>
                </a:lnTo>
                <a:lnTo>
                  <a:pt x="3041535" y="365874"/>
                </a:lnTo>
                <a:lnTo>
                  <a:pt x="3048317" y="372656"/>
                </a:lnTo>
                <a:lnTo>
                  <a:pt x="3065056" y="372656"/>
                </a:lnTo>
                <a:lnTo>
                  <a:pt x="3071838" y="365874"/>
                </a:lnTo>
                <a:lnTo>
                  <a:pt x="3071838" y="349148"/>
                </a:lnTo>
                <a:close/>
              </a:path>
              <a:path w="3075305" h="716279">
                <a:moveTo>
                  <a:pt x="3075000" y="20027"/>
                </a:moveTo>
                <a:lnTo>
                  <a:pt x="3073552" y="12903"/>
                </a:lnTo>
                <a:lnTo>
                  <a:pt x="3069628" y="7086"/>
                </a:lnTo>
                <a:lnTo>
                  <a:pt x="3063811" y="3162"/>
                </a:lnTo>
                <a:lnTo>
                  <a:pt x="3056686" y="1714"/>
                </a:lnTo>
                <a:lnTo>
                  <a:pt x="3049549" y="3162"/>
                </a:lnTo>
                <a:lnTo>
                  <a:pt x="3043732" y="7086"/>
                </a:lnTo>
                <a:lnTo>
                  <a:pt x="3039808" y="12903"/>
                </a:lnTo>
                <a:lnTo>
                  <a:pt x="3038373" y="20027"/>
                </a:lnTo>
                <a:lnTo>
                  <a:pt x="3039808" y="27165"/>
                </a:lnTo>
                <a:lnTo>
                  <a:pt x="3043732" y="32981"/>
                </a:lnTo>
                <a:lnTo>
                  <a:pt x="3049549" y="36906"/>
                </a:lnTo>
                <a:lnTo>
                  <a:pt x="3056686" y="38341"/>
                </a:lnTo>
                <a:lnTo>
                  <a:pt x="3063811" y="36906"/>
                </a:lnTo>
                <a:lnTo>
                  <a:pt x="3069628" y="32981"/>
                </a:lnTo>
                <a:lnTo>
                  <a:pt x="3073552" y="27165"/>
                </a:lnTo>
                <a:lnTo>
                  <a:pt x="3075000" y="20027"/>
                </a:lnTo>
                <a:close/>
              </a:path>
            </a:pathLst>
          </a:custGeom>
          <a:solidFill>
            <a:srgbClr val="71BC68">
              <a:alpha val="17999"/>
            </a:srgbClr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6" name="object 76" descr="$PPTXTitle"/>
          <p:cNvSpPr txBox="1">
            <a:spLocks noGrp="1"/>
          </p:cNvSpPr>
          <p:nvPr>
            <p:ph type="title"/>
            <p:custDataLst>
              <p:tags r:id="rId61"/>
            </p:custDataLst>
          </p:nvPr>
        </p:nvSpPr>
        <p:spPr>
          <a:xfrm>
            <a:off x="3189923" y="616394"/>
            <a:ext cx="825055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CA" spc="65" noProof="0" dirty="0">
                <a:solidFill>
                  <a:srgbClr val="007569"/>
                </a:solidFill>
              </a:rPr>
              <a:t>PRÉPARER SA PREMIÈRE JOURNÉE DE TRAVAIL</a:t>
            </a:r>
            <a:br>
              <a:rPr lang="fr-CA" spc="40" noProof="0" dirty="0"/>
            </a:br>
            <a:r>
              <a:rPr lang="fr-CA" spc="40" noProof="0" dirty="0"/>
              <a:t>Compréhension orale et production orale</a:t>
            </a:r>
          </a:p>
        </p:txBody>
      </p:sp>
      <p:sp>
        <p:nvSpPr>
          <p:cNvPr id="77" name="object 77"/>
          <p:cNvSpPr txBox="1"/>
          <p:nvPr>
            <p:custDataLst>
              <p:tags r:id="rId62"/>
            </p:custDataLst>
          </p:nvPr>
        </p:nvSpPr>
        <p:spPr>
          <a:xfrm>
            <a:off x="4287133" y="3134867"/>
            <a:ext cx="154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2000" b="1" spc="-50" noProof="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lang="fr-CA" sz="2000" noProof="0" dirty="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>
            <p:custDataLst>
              <p:tags r:id="rId63"/>
            </p:custDataLst>
          </p:nvPr>
        </p:nvSpPr>
        <p:spPr>
          <a:xfrm>
            <a:off x="3852145" y="5053578"/>
            <a:ext cx="129539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CA" sz="300" b="0" noProof="0" dirty="0">
                <a:solidFill>
                  <a:srgbClr val="5FA056"/>
                </a:solidFill>
                <a:latin typeface="Calibri Light"/>
                <a:cs typeface="Calibri Light"/>
              </a:rPr>
              <a:t>Page</a:t>
            </a:r>
            <a:r>
              <a:rPr lang="fr-CA" sz="300" b="0" spc="15" noProof="0" dirty="0">
                <a:solidFill>
                  <a:srgbClr val="5FA056"/>
                </a:solidFill>
                <a:latin typeface="Calibri Light"/>
                <a:cs typeface="Calibri Light"/>
              </a:rPr>
              <a:t> </a:t>
            </a:r>
            <a:r>
              <a:rPr lang="fr-CA" sz="300" b="0" spc="-50" noProof="0" dirty="0">
                <a:solidFill>
                  <a:srgbClr val="5FA056"/>
                </a:solidFill>
                <a:latin typeface="Calibri Light"/>
                <a:cs typeface="Calibri Light"/>
              </a:rPr>
              <a:t>1</a:t>
            </a:r>
            <a:endParaRPr lang="fr-CA" sz="300" noProof="0" dirty="0">
              <a:latin typeface="Calibri Light"/>
              <a:cs typeface="Calibri Light"/>
            </a:endParaRPr>
          </a:p>
        </p:txBody>
      </p:sp>
      <p:sp>
        <p:nvSpPr>
          <p:cNvPr id="92" name="object 92"/>
          <p:cNvSpPr txBox="1"/>
          <p:nvPr>
            <p:custDataLst>
              <p:tags r:id="rId64"/>
            </p:custDataLst>
          </p:nvPr>
        </p:nvSpPr>
        <p:spPr>
          <a:xfrm>
            <a:off x="2776881" y="5055986"/>
            <a:ext cx="100838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Faire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connaissance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avec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de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nouvelles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et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nouveaux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collègues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de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-10" noProof="0" dirty="0">
                <a:solidFill>
                  <a:srgbClr val="231F20"/>
                </a:solidFill>
                <a:latin typeface="Calibri Light"/>
                <a:cs typeface="Calibri Light"/>
              </a:rPr>
              <a:t>travail</a:t>
            </a:r>
            <a:endParaRPr lang="fr-CA" sz="250" noProof="0" dirty="0">
              <a:latin typeface="Calibri Light"/>
              <a:cs typeface="Calibri Light"/>
            </a:endParaRPr>
          </a:p>
        </p:txBody>
      </p:sp>
      <p:sp>
        <p:nvSpPr>
          <p:cNvPr id="93" name="object 93"/>
          <p:cNvSpPr txBox="1"/>
          <p:nvPr>
            <p:custDataLst>
              <p:tags r:id="rId65"/>
            </p:custDataLst>
          </p:nvPr>
        </p:nvSpPr>
        <p:spPr>
          <a:xfrm>
            <a:off x="1547811" y="3432810"/>
            <a:ext cx="1073150" cy="2247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30"/>
              </a:spcBef>
            </a:pPr>
            <a:r>
              <a:rPr lang="fr-CA" sz="300" b="1" spc="-10" noProof="0" dirty="0">
                <a:solidFill>
                  <a:srgbClr val="5FA056"/>
                </a:solidFill>
                <a:latin typeface="Calibri"/>
                <a:cs typeface="Calibri"/>
              </a:rPr>
              <a:t>REPÉRAGE</a:t>
            </a:r>
            <a:endParaRPr lang="fr-CA" sz="300" noProof="0" dirty="0">
              <a:latin typeface="Calibri"/>
              <a:cs typeface="Calibri"/>
            </a:endParaRPr>
          </a:p>
          <a:p>
            <a:pPr marL="12700" marR="5080" algn="just">
              <a:lnSpc>
                <a:spcPct val="108000"/>
              </a:lnSpc>
            </a:pP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Écoutez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le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document</a:t>
            </a:r>
            <a:r>
              <a:rPr lang="fr-CA" sz="300" b="1" spc="2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audio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i="1" spc="10" noProof="0" dirty="0">
                <a:solidFill>
                  <a:srgbClr val="007569"/>
                </a:solidFill>
                <a:latin typeface="Calibri"/>
                <a:cs typeface="Calibri"/>
              </a:rPr>
              <a:t>Faire</a:t>
            </a:r>
            <a:r>
              <a:rPr lang="fr-CA" sz="300" b="1" i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i="1" spc="10" noProof="0" dirty="0">
                <a:solidFill>
                  <a:srgbClr val="007569"/>
                </a:solidFill>
                <a:latin typeface="Calibri"/>
                <a:cs typeface="Calibri"/>
              </a:rPr>
              <a:t>connaissance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,</a:t>
            </a:r>
            <a:r>
              <a:rPr lang="fr-CA" sz="300" b="1" spc="2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puis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-10" noProof="0" dirty="0">
                <a:solidFill>
                  <a:srgbClr val="007569"/>
                </a:solidFill>
                <a:latin typeface="Calibri"/>
                <a:cs typeface="Calibri"/>
              </a:rPr>
              <a:t>trouvez</a:t>
            </a:r>
            <a:r>
              <a:rPr lang="fr-CA" sz="300" b="1" spc="50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la définition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des mots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ou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des expressions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soulignés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dans </a:t>
            </a:r>
            <a:r>
              <a:rPr lang="fr-CA" sz="300" b="1" spc="-25" noProof="0" dirty="0">
                <a:solidFill>
                  <a:srgbClr val="007569"/>
                </a:solidFill>
                <a:latin typeface="Calibri"/>
                <a:cs typeface="Calibri"/>
              </a:rPr>
              <a:t>les</a:t>
            </a:r>
            <a:r>
              <a:rPr lang="fr-CA" sz="300" b="1" spc="50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énoncés</a:t>
            </a:r>
            <a:r>
              <a:rPr lang="fr-CA" sz="300" b="1" spc="6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007569"/>
                </a:solidFill>
                <a:latin typeface="Calibri"/>
                <a:cs typeface="Calibri"/>
              </a:rPr>
              <a:t>ci-</a:t>
            </a:r>
            <a:r>
              <a:rPr lang="fr-CA" sz="300" b="1" spc="-10" noProof="0" dirty="0">
                <a:solidFill>
                  <a:srgbClr val="007569"/>
                </a:solidFill>
                <a:latin typeface="Calibri"/>
                <a:cs typeface="Calibri"/>
              </a:rPr>
              <a:t>dessous.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>
            <p:custDataLst>
              <p:tags r:id="rId66"/>
            </p:custDataLst>
          </p:nvPr>
        </p:nvSpPr>
        <p:spPr>
          <a:xfrm>
            <a:off x="2387019" y="3240879"/>
            <a:ext cx="609600" cy="1371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fr-CA" sz="250" b="1" spc="20" noProof="0" dirty="0">
                <a:solidFill>
                  <a:srgbClr val="5FA056"/>
                </a:solidFill>
                <a:latin typeface="Calibri"/>
                <a:cs typeface="Calibri"/>
              </a:rPr>
              <a:t>ANNEXE 2</a:t>
            </a:r>
            <a:r>
              <a:rPr lang="fr-CA" sz="250" b="1" spc="1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250" b="1" spc="20" noProof="0" dirty="0">
                <a:solidFill>
                  <a:srgbClr val="5FA056"/>
                </a:solidFill>
                <a:latin typeface="Calibri"/>
                <a:cs typeface="Calibri"/>
              </a:rPr>
              <a:t>•</a:t>
            </a:r>
            <a:r>
              <a:rPr lang="fr-CA" sz="250" b="1" spc="2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250" b="1" spc="20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r>
              <a:rPr lang="fr-CA" sz="250" b="1" spc="30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250" b="1" spc="-10" noProof="0" dirty="0">
                <a:solidFill>
                  <a:srgbClr val="5FA056"/>
                </a:solidFill>
                <a:latin typeface="Calibri"/>
                <a:cs typeface="Calibri"/>
              </a:rPr>
              <a:t>ORALE</a:t>
            </a:r>
            <a:endParaRPr lang="fr-CA" sz="250" noProof="0" dirty="0">
              <a:latin typeface="Calibri"/>
              <a:cs typeface="Calibri"/>
            </a:endParaRPr>
          </a:p>
          <a:p>
            <a:pPr marL="64769">
              <a:lnSpc>
                <a:spcPct val="100000"/>
              </a:lnSpc>
              <a:spcBef>
                <a:spcPts val="50"/>
              </a:spcBef>
            </a:pPr>
            <a:r>
              <a:rPr lang="fr-CA" sz="400" b="1" noProof="0" dirty="0">
                <a:solidFill>
                  <a:srgbClr val="007569"/>
                </a:solidFill>
                <a:latin typeface="Calibri"/>
                <a:cs typeface="Calibri"/>
              </a:rPr>
              <a:t>AUDIO</a:t>
            </a:r>
            <a:r>
              <a:rPr lang="fr-CA" sz="400" b="1" spc="7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400" b="1" noProof="0" dirty="0">
                <a:solidFill>
                  <a:srgbClr val="007569"/>
                </a:solidFill>
                <a:latin typeface="Calibri"/>
                <a:cs typeface="Calibri"/>
              </a:rPr>
              <a:t>ET</a:t>
            </a:r>
            <a:r>
              <a:rPr lang="fr-CA" sz="400" b="1" spc="7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400" b="1" spc="-10" noProof="0" dirty="0">
                <a:solidFill>
                  <a:srgbClr val="007569"/>
                </a:solidFill>
                <a:latin typeface="Calibri"/>
                <a:cs typeface="Calibri"/>
              </a:rPr>
              <a:t>ACTIVITÉS</a:t>
            </a:r>
            <a:endParaRPr lang="fr-CA" sz="400" noProof="0" dirty="0">
              <a:latin typeface="Calibri"/>
              <a:cs typeface="Calibri"/>
            </a:endParaRPr>
          </a:p>
        </p:txBody>
      </p:sp>
      <p:grpSp>
        <p:nvGrpSpPr>
          <p:cNvPr id="95" name="object 95"/>
          <p:cNvGrpSpPr/>
          <p:nvPr>
            <p:custDataLst>
              <p:tags r:id="rId67"/>
            </p:custDataLst>
          </p:nvPr>
        </p:nvGrpSpPr>
        <p:grpSpPr>
          <a:xfrm>
            <a:off x="1292149" y="3034337"/>
            <a:ext cx="2797175" cy="2161540"/>
            <a:chOff x="6258831" y="1849081"/>
            <a:chExt cx="2797175" cy="2161540"/>
          </a:xfrm>
        </p:grpSpPr>
        <p:sp>
          <p:nvSpPr>
            <p:cNvPr id="96" name="object 96"/>
            <p:cNvSpPr/>
            <p:nvPr/>
          </p:nvSpPr>
          <p:spPr>
            <a:xfrm>
              <a:off x="8456649" y="1850669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5">
                  <a:moveTo>
                    <a:pt x="0" y="0"/>
                  </a:moveTo>
                  <a:lnTo>
                    <a:pt x="0" y="4507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97" name="object 97"/>
            <p:cNvSpPr/>
            <p:nvPr/>
          </p:nvSpPr>
          <p:spPr>
            <a:xfrm>
              <a:off x="8859875" y="1864808"/>
              <a:ext cx="194310" cy="0"/>
            </a:xfrm>
            <a:custGeom>
              <a:avLst/>
              <a:gdLst/>
              <a:ahLst/>
              <a:cxnLst/>
              <a:rect l="l" t="t" r="r" b="b"/>
              <a:pathLst>
                <a:path w="194309">
                  <a:moveTo>
                    <a:pt x="194272" y="0"/>
                  </a:moveTo>
                  <a:lnTo>
                    <a:pt x="0" y="0"/>
                  </a:lnTo>
                  <a:lnTo>
                    <a:pt x="194272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98" name="object 98"/>
            <p:cNvSpPr/>
            <p:nvPr/>
          </p:nvSpPr>
          <p:spPr>
            <a:xfrm>
              <a:off x="8629927" y="1850669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0" y="0"/>
                  </a:moveTo>
                  <a:lnTo>
                    <a:pt x="107378" y="10737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99" name="object 99"/>
            <p:cNvSpPr/>
            <p:nvPr/>
          </p:nvSpPr>
          <p:spPr>
            <a:xfrm>
              <a:off x="8644063" y="1850669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52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34930" y="1922801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9217" y="0"/>
                  </a:moveTo>
                  <a:lnTo>
                    <a:pt x="0" y="119211"/>
                  </a:lnTo>
                  <a:lnTo>
                    <a:pt x="119217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018892" y="1850669"/>
              <a:ext cx="0" cy="229870"/>
            </a:xfrm>
            <a:custGeom>
              <a:avLst/>
              <a:gdLst/>
              <a:ahLst/>
              <a:cxnLst/>
              <a:rect l="l" t="t" r="r" b="b"/>
              <a:pathLst>
                <a:path h="229869">
                  <a:moveTo>
                    <a:pt x="0" y="0"/>
                  </a:moveTo>
                  <a:lnTo>
                    <a:pt x="0" y="22973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549901" y="1850669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89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414085" y="1850669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5" h="150494">
                  <a:moveTo>
                    <a:pt x="149958" y="0"/>
                  </a:moveTo>
                  <a:lnTo>
                    <a:pt x="0" y="149947"/>
                  </a:lnTo>
                  <a:lnTo>
                    <a:pt x="149958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75801" y="1958059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346" y="0"/>
                  </a:moveTo>
                  <a:lnTo>
                    <a:pt x="0" y="0"/>
                  </a:lnTo>
                  <a:lnTo>
                    <a:pt x="78346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767382" y="1894418"/>
              <a:ext cx="221615" cy="221615"/>
            </a:xfrm>
            <a:custGeom>
              <a:avLst/>
              <a:gdLst/>
              <a:ahLst/>
              <a:cxnLst/>
              <a:rect l="l" t="t" r="r" b="b"/>
              <a:pathLst>
                <a:path w="221615" h="221614">
                  <a:moveTo>
                    <a:pt x="0" y="0"/>
                  </a:moveTo>
                  <a:lnTo>
                    <a:pt x="221437" y="22144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690775" y="1958059"/>
              <a:ext cx="363855" cy="0"/>
            </a:xfrm>
            <a:custGeom>
              <a:avLst/>
              <a:gdLst/>
              <a:ahLst/>
              <a:cxnLst/>
              <a:rect l="l" t="t" r="r" b="b"/>
              <a:pathLst>
                <a:path w="363854">
                  <a:moveTo>
                    <a:pt x="363372" y="0"/>
                  </a:moveTo>
                  <a:lnTo>
                    <a:pt x="0" y="0"/>
                  </a:lnTo>
                  <a:lnTo>
                    <a:pt x="363372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107" name="object 107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289315" y="1884890"/>
              <a:ext cx="381072" cy="24049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8242027" y="1958060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79">
                  <a:moveTo>
                    <a:pt x="335089" y="0"/>
                  </a:moveTo>
                  <a:lnTo>
                    <a:pt x="0" y="0"/>
                  </a:lnTo>
                  <a:lnTo>
                    <a:pt x="335089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820772" y="2145929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79">
                  <a:moveTo>
                    <a:pt x="233375" y="0"/>
                  </a:moveTo>
                  <a:lnTo>
                    <a:pt x="0" y="0"/>
                  </a:lnTo>
                  <a:lnTo>
                    <a:pt x="233375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924733" y="1982030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h="233680">
                  <a:moveTo>
                    <a:pt x="0" y="0"/>
                  </a:moveTo>
                  <a:lnTo>
                    <a:pt x="0" y="2336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831026" y="2031723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0"/>
                  </a:moveTo>
                  <a:lnTo>
                    <a:pt x="0" y="1342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780091" y="2051767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6024" y="0"/>
                  </a:moveTo>
                  <a:lnTo>
                    <a:pt x="0" y="0"/>
                  </a:lnTo>
                  <a:lnTo>
                    <a:pt x="196024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230749" y="1920017"/>
              <a:ext cx="358140" cy="358140"/>
            </a:xfrm>
            <a:custGeom>
              <a:avLst/>
              <a:gdLst/>
              <a:ahLst/>
              <a:cxnLst/>
              <a:rect l="l" t="t" r="r" b="b"/>
              <a:pathLst>
                <a:path w="358140" h="358139">
                  <a:moveTo>
                    <a:pt x="0" y="0"/>
                  </a:moveTo>
                  <a:lnTo>
                    <a:pt x="357644" y="3576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456649" y="2019400"/>
              <a:ext cx="0" cy="159385"/>
            </a:xfrm>
            <a:custGeom>
              <a:avLst/>
              <a:gdLst/>
              <a:ahLst/>
              <a:cxnLst/>
              <a:rect l="l" t="t" r="r" b="b"/>
              <a:pathLst>
                <a:path h="159385">
                  <a:moveTo>
                    <a:pt x="0" y="158889"/>
                  </a:moveTo>
                  <a:lnTo>
                    <a:pt x="0" y="0"/>
                  </a:lnTo>
                  <a:lnTo>
                    <a:pt x="0" y="158889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841909" y="2110222"/>
              <a:ext cx="212725" cy="212725"/>
            </a:xfrm>
            <a:custGeom>
              <a:avLst/>
              <a:gdLst/>
              <a:ahLst/>
              <a:cxnLst/>
              <a:rect l="l" t="t" r="r" b="b"/>
              <a:pathLst>
                <a:path w="212725" h="212725">
                  <a:moveTo>
                    <a:pt x="212238" y="0"/>
                  </a:moveTo>
                  <a:lnTo>
                    <a:pt x="0" y="212228"/>
                  </a:lnTo>
                  <a:lnTo>
                    <a:pt x="212238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692986" y="2007429"/>
              <a:ext cx="361315" cy="361315"/>
            </a:xfrm>
            <a:custGeom>
              <a:avLst/>
              <a:gdLst/>
              <a:ahLst/>
              <a:cxnLst/>
              <a:rect l="l" t="t" r="r" b="b"/>
              <a:pathLst>
                <a:path w="361315" h="361314">
                  <a:moveTo>
                    <a:pt x="361161" y="361161"/>
                  </a:moveTo>
                  <a:lnTo>
                    <a:pt x="0" y="0"/>
                  </a:lnTo>
                  <a:lnTo>
                    <a:pt x="361161" y="361161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614612" y="2239629"/>
              <a:ext cx="339725" cy="635"/>
            </a:xfrm>
            <a:custGeom>
              <a:avLst/>
              <a:gdLst/>
              <a:ahLst/>
              <a:cxnLst/>
              <a:rect l="l" t="t" r="r" b="b"/>
              <a:pathLst>
                <a:path w="339725" h="635">
                  <a:moveTo>
                    <a:pt x="0" y="0"/>
                  </a:moveTo>
                  <a:lnTo>
                    <a:pt x="339572" y="1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621745" y="2123605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30">
                  <a:moveTo>
                    <a:pt x="137883" y="137896"/>
                  </a:moveTo>
                  <a:lnTo>
                    <a:pt x="0" y="0"/>
                  </a:lnTo>
                  <a:lnTo>
                    <a:pt x="137883" y="137896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631470" y="2239639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5">
                  <a:moveTo>
                    <a:pt x="0" y="0"/>
                  </a:moveTo>
                  <a:lnTo>
                    <a:pt x="118440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696490" y="2333338"/>
              <a:ext cx="358140" cy="0"/>
            </a:xfrm>
            <a:custGeom>
              <a:avLst/>
              <a:gdLst/>
              <a:ahLst/>
              <a:cxnLst/>
              <a:rect l="l" t="t" r="r" b="b"/>
              <a:pathLst>
                <a:path w="358140">
                  <a:moveTo>
                    <a:pt x="357657" y="0"/>
                  </a:moveTo>
                  <a:lnTo>
                    <a:pt x="0" y="0"/>
                  </a:lnTo>
                  <a:lnTo>
                    <a:pt x="357657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831026" y="2177341"/>
              <a:ext cx="0" cy="218440"/>
            </a:xfrm>
            <a:custGeom>
              <a:avLst/>
              <a:gdLst/>
              <a:ahLst/>
              <a:cxnLst/>
              <a:rect l="l" t="t" r="r" b="b"/>
              <a:pathLst>
                <a:path h="218439">
                  <a:moveTo>
                    <a:pt x="0" y="0"/>
                  </a:moveTo>
                  <a:lnTo>
                    <a:pt x="0" y="21784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668369" y="2170245"/>
              <a:ext cx="232410" cy="232410"/>
            </a:xfrm>
            <a:custGeom>
              <a:avLst/>
              <a:gdLst/>
              <a:ahLst/>
              <a:cxnLst/>
              <a:rect l="l" t="t" r="r" b="b"/>
              <a:pathLst>
                <a:path w="232409" h="232410">
                  <a:moveTo>
                    <a:pt x="0" y="232028"/>
                  </a:moveTo>
                  <a:lnTo>
                    <a:pt x="232054" y="0"/>
                  </a:lnTo>
                  <a:lnTo>
                    <a:pt x="0" y="232028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737316" y="2108696"/>
              <a:ext cx="0" cy="355600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0"/>
                  </a:moveTo>
                  <a:lnTo>
                    <a:pt x="0" y="35513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694727" y="2239183"/>
              <a:ext cx="179705" cy="0"/>
            </a:xfrm>
            <a:custGeom>
              <a:avLst/>
              <a:gdLst/>
              <a:ahLst/>
              <a:cxnLst/>
              <a:rect l="l" t="t" r="r" b="b"/>
              <a:pathLst>
                <a:path w="179704">
                  <a:moveTo>
                    <a:pt x="179349" y="0"/>
                  </a:moveTo>
                  <a:lnTo>
                    <a:pt x="0" y="0"/>
                  </a:lnTo>
                  <a:lnTo>
                    <a:pt x="179349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49234" y="248504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4913" y="0"/>
                  </a:moveTo>
                  <a:lnTo>
                    <a:pt x="0" y="4913"/>
                  </a:lnTo>
                  <a:lnTo>
                    <a:pt x="4913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126" name="object 12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767922" y="2269792"/>
              <a:ext cx="286225" cy="220357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8601592" y="2197166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365607" y="0"/>
                  </a:moveTo>
                  <a:lnTo>
                    <a:pt x="0" y="365607"/>
                  </a:lnTo>
                  <a:lnTo>
                    <a:pt x="365607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831479" y="2226586"/>
              <a:ext cx="0" cy="307340"/>
            </a:xfrm>
            <a:custGeom>
              <a:avLst/>
              <a:gdLst/>
              <a:ahLst/>
              <a:cxnLst/>
              <a:rect l="l" t="t" r="r" b="b"/>
              <a:pathLst>
                <a:path h="307339">
                  <a:moveTo>
                    <a:pt x="0" y="306768"/>
                  </a:moveTo>
                  <a:lnTo>
                    <a:pt x="0" y="0"/>
                  </a:lnTo>
                  <a:lnTo>
                    <a:pt x="0" y="306768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706659" y="2520756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831022" y="2414802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7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698672" y="2387951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0" y="0"/>
                  </a:moveTo>
                  <a:lnTo>
                    <a:pt x="171450" y="1714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666654" y="2426595"/>
              <a:ext cx="235585" cy="0"/>
            </a:xfrm>
            <a:custGeom>
              <a:avLst/>
              <a:gdLst/>
              <a:ahLst/>
              <a:cxnLst/>
              <a:rect l="l" t="t" r="r" b="b"/>
              <a:pathLst>
                <a:path w="235584">
                  <a:moveTo>
                    <a:pt x="235483" y="0"/>
                  </a:moveTo>
                  <a:lnTo>
                    <a:pt x="0" y="0"/>
                  </a:lnTo>
                  <a:lnTo>
                    <a:pt x="235483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831479" y="2412786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19">
                  <a:moveTo>
                    <a:pt x="0" y="121780"/>
                  </a:moveTo>
                  <a:lnTo>
                    <a:pt x="0" y="0"/>
                  </a:lnTo>
                  <a:lnTo>
                    <a:pt x="0" y="12178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33970" y="244212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20177" y="20178"/>
                  </a:moveTo>
                  <a:lnTo>
                    <a:pt x="0" y="0"/>
                  </a:lnTo>
                  <a:lnTo>
                    <a:pt x="20177" y="20178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06282" y="2578761"/>
              <a:ext cx="48260" cy="48260"/>
            </a:xfrm>
            <a:custGeom>
              <a:avLst/>
              <a:gdLst/>
              <a:ahLst/>
              <a:cxnLst/>
              <a:rect l="l" t="t" r="r" b="b"/>
              <a:pathLst>
                <a:path w="48259" h="48260">
                  <a:moveTo>
                    <a:pt x="47865" y="0"/>
                  </a:moveTo>
                  <a:lnTo>
                    <a:pt x="0" y="47865"/>
                  </a:lnTo>
                  <a:lnTo>
                    <a:pt x="47865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357591" y="1859292"/>
              <a:ext cx="667385" cy="760730"/>
            </a:xfrm>
            <a:custGeom>
              <a:avLst/>
              <a:gdLst/>
              <a:ahLst/>
              <a:cxnLst/>
              <a:rect l="l" t="t" r="r" b="b"/>
              <a:pathLst>
                <a:path w="667384" h="760730">
                  <a:moveTo>
                    <a:pt x="9779" y="189776"/>
                  </a:moveTo>
                  <a:lnTo>
                    <a:pt x="7581" y="187591"/>
                  </a:lnTo>
                  <a:lnTo>
                    <a:pt x="4889" y="187591"/>
                  </a:lnTo>
                  <a:lnTo>
                    <a:pt x="2197" y="187591"/>
                  </a:lnTo>
                  <a:lnTo>
                    <a:pt x="0" y="189776"/>
                  </a:lnTo>
                  <a:lnTo>
                    <a:pt x="0" y="192874"/>
                  </a:lnTo>
                  <a:lnTo>
                    <a:pt x="63" y="193243"/>
                  </a:lnTo>
                  <a:lnTo>
                    <a:pt x="152" y="193598"/>
                  </a:lnTo>
                  <a:lnTo>
                    <a:pt x="469" y="195948"/>
                  </a:lnTo>
                  <a:lnTo>
                    <a:pt x="2463" y="197751"/>
                  </a:lnTo>
                  <a:lnTo>
                    <a:pt x="7302" y="197751"/>
                  </a:lnTo>
                  <a:lnTo>
                    <a:pt x="9283" y="195961"/>
                  </a:lnTo>
                  <a:lnTo>
                    <a:pt x="9626" y="193624"/>
                  </a:lnTo>
                  <a:lnTo>
                    <a:pt x="9715" y="193255"/>
                  </a:lnTo>
                  <a:lnTo>
                    <a:pt x="9779" y="192874"/>
                  </a:lnTo>
                  <a:lnTo>
                    <a:pt x="9779" y="189776"/>
                  </a:lnTo>
                  <a:close/>
                </a:path>
                <a:path w="667384" h="760730">
                  <a:moveTo>
                    <a:pt x="103555" y="189979"/>
                  </a:moveTo>
                  <a:lnTo>
                    <a:pt x="101536" y="187960"/>
                  </a:lnTo>
                  <a:lnTo>
                    <a:pt x="96558" y="187960"/>
                  </a:lnTo>
                  <a:lnTo>
                    <a:pt x="94538" y="189979"/>
                  </a:lnTo>
                  <a:lnTo>
                    <a:pt x="94538" y="194957"/>
                  </a:lnTo>
                  <a:lnTo>
                    <a:pt x="96558" y="196977"/>
                  </a:lnTo>
                  <a:lnTo>
                    <a:pt x="99047" y="196977"/>
                  </a:lnTo>
                  <a:lnTo>
                    <a:pt x="101536" y="196977"/>
                  </a:lnTo>
                  <a:lnTo>
                    <a:pt x="103555" y="194957"/>
                  </a:lnTo>
                  <a:lnTo>
                    <a:pt x="103555" y="189979"/>
                  </a:lnTo>
                  <a:close/>
                </a:path>
                <a:path w="667384" h="760730">
                  <a:moveTo>
                    <a:pt x="103619" y="284111"/>
                  </a:moveTo>
                  <a:lnTo>
                    <a:pt x="101574" y="282067"/>
                  </a:lnTo>
                  <a:lnTo>
                    <a:pt x="99047" y="282067"/>
                  </a:lnTo>
                  <a:lnTo>
                    <a:pt x="96520" y="282067"/>
                  </a:lnTo>
                  <a:lnTo>
                    <a:pt x="94475" y="284111"/>
                  </a:lnTo>
                  <a:lnTo>
                    <a:pt x="94475" y="289179"/>
                  </a:lnTo>
                  <a:lnTo>
                    <a:pt x="96520" y="291223"/>
                  </a:lnTo>
                  <a:lnTo>
                    <a:pt x="101574" y="291223"/>
                  </a:lnTo>
                  <a:lnTo>
                    <a:pt x="103619" y="289179"/>
                  </a:lnTo>
                  <a:lnTo>
                    <a:pt x="103619" y="284111"/>
                  </a:lnTo>
                  <a:close/>
                </a:path>
                <a:path w="667384" h="760730">
                  <a:moveTo>
                    <a:pt x="103949" y="96075"/>
                  </a:moveTo>
                  <a:lnTo>
                    <a:pt x="101752" y="93891"/>
                  </a:lnTo>
                  <a:lnTo>
                    <a:pt x="99060" y="93891"/>
                  </a:lnTo>
                  <a:lnTo>
                    <a:pt x="96367" y="93891"/>
                  </a:lnTo>
                  <a:lnTo>
                    <a:pt x="94170" y="96075"/>
                  </a:lnTo>
                  <a:lnTo>
                    <a:pt x="94170" y="101473"/>
                  </a:lnTo>
                  <a:lnTo>
                    <a:pt x="96367" y="103657"/>
                  </a:lnTo>
                  <a:lnTo>
                    <a:pt x="101752" y="103657"/>
                  </a:lnTo>
                  <a:lnTo>
                    <a:pt x="103949" y="101473"/>
                  </a:lnTo>
                  <a:lnTo>
                    <a:pt x="103949" y="96075"/>
                  </a:lnTo>
                  <a:close/>
                </a:path>
                <a:path w="667384" h="760730">
                  <a:moveTo>
                    <a:pt x="196545" y="190842"/>
                  </a:moveTo>
                  <a:lnTo>
                    <a:pt x="194856" y="189141"/>
                  </a:lnTo>
                  <a:lnTo>
                    <a:pt x="192760" y="189141"/>
                  </a:lnTo>
                  <a:lnTo>
                    <a:pt x="190665" y="189141"/>
                  </a:lnTo>
                  <a:lnTo>
                    <a:pt x="188963" y="190842"/>
                  </a:lnTo>
                  <a:lnTo>
                    <a:pt x="188963" y="195021"/>
                  </a:lnTo>
                  <a:lnTo>
                    <a:pt x="190665" y="196723"/>
                  </a:lnTo>
                  <a:lnTo>
                    <a:pt x="194856" y="196723"/>
                  </a:lnTo>
                  <a:lnTo>
                    <a:pt x="196545" y="195021"/>
                  </a:lnTo>
                  <a:lnTo>
                    <a:pt x="196545" y="190842"/>
                  </a:lnTo>
                  <a:close/>
                </a:path>
                <a:path w="667384" h="760730">
                  <a:moveTo>
                    <a:pt x="196786" y="2832"/>
                  </a:moveTo>
                  <a:lnTo>
                    <a:pt x="194983" y="1028"/>
                  </a:lnTo>
                  <a:lnTo>
                    <a:pt x="192760" y="1028"/>
                  </a:lnTo>
                  <a:lnTo>
                    <a:pt x="191833" y="1028"/>
                  </a:lnTo>
                  <a:lnTo>
                    <a:pt x="190982" y="1358"/>
                  </a:lnTo>
                  <a:lnTo>
                    <a:pt x="190296" y="1892"/>
                  </a:lnTo>
                  <a:lnTo>
                    <a:pt x="189242" y="2552"/>
                  </a:lnTo>
                  <a:lnTo>
                    <a:pt x="188544" y="3721"/>
                  </a:lnTo>
                  <a:lnTo>
                    <a:pt x="188544" y="6388"/>
                  </a:lnTo>
                  <a:lnTo>
                    <a:pt x="189242" y="7543"/>
                  </a:lnTo>
                  <a:lnTo>
                    <a:pt x="190284" y="8216"/>
                  </a:lnTo>
                  <a:lnTo>
                    <a:pt x="190969" y="8750"/>
                  </a:lnTo>
                  <a:lnTo>
                    <a:pt x="191820" y="9093"/>
                  </a:lnTo>
                  <a:lnTo>
                    <a:pt x="194983" y="9093"/>
                  </a:lnTo>
                  <a:lnTo>
                    <a:pt x="196786" y="7289"/>
                  </a:lnTo>
                  <a:lnTo>
                    <a:pt x="196786" y="2832"/>
                  </a:lnTo>
                  <a:close/>
                </a:path>
                <a:path w="667384" h="760730">
                  <a:moveTo>
                    <a:pt x="198475" y="95618"/>
                  </a:moveTo>
                  <a:lnTo>
                    <a:pt x="195910" y="93065"/>
                  </a:lnTo>
                  <a:lnTo>
                    <a:pt x="192760" y="93065"/>
                  </a:lnTo>
                  <a:lnTo>
                    <a:pt x="189598" y="93065"/>
                  </a:lnTo>
                  <a:lnTo>
                    <a:pt x="187045" y="95618"/>
                  </a:lnTo>
                  <a:lnTo>
                    <a:pt x="187045" y="101930"/>
                  </a:lnTo>
                  <a:lnTo>
                    <a:pt x="189598" y="104495"/>
                  </a:lnTo>
                  <a:lnTo>
                    <a:pt x="195910" y="104495"/>
                  </a:lnTo>
                  <a:lnTo>
                    <a:pt x="198475" y="101930"/>
                  </a:lnTo>
                  <a:lnTo>
                    <a:pt x="198475" y="95618"/>
                  </a:lnTo>
                  <a:close/>
                </a:path>
                <a:path w="667384" h="760730">
                  <a:moveTo>
                    <a:pt x="290931" y="189750"/>
                  </a:moveTo>
                  <a:lnTo>
                    <a:pt x="288734" y="187553"/>
                  </a:lnTo>
                  <a:lnTo>
                    <a:pt x="286016" y="187553"/>
                  </a:lnTo>
                  <a:lnTo>
                    <a:pt x="283298" y="187553"/>
                  </a:lnTo>
                  <a:lnTo>
                    <a:pt x="281101" y="189750"/>
                  </a:lnTo>
                  <a:lnTo>
                    <a:pt x="281101" y="195186"/>
                  </a:lnTo>
                  <a:lnTo>
                    <a:pt x="283298" y="197396"/>
                  </a:lnTo>
                  <a:lnTo>
                    <a:pt x="288734" y="197396"/>
                  </a:lnTo>
                  <a:lnTo>
                    <a:pt x="290931" y="195186"/>
                  </a:lnTo>
                  <a:lnTo>
                    <a:pt x="290931" y="189750"/>
                  </a:lnTo>
                  <a:close/>
                </a:path>
                <a:path w="667384" h="760730">
                  <a:moveTo>
                    <a:pt x="291134" y="2933"/>
                  </a:moveTo>
                  <a:lnTo>
                    <a:pt x="289039" y="838"/>
                  </a:lnTo>
                  <a:lnTo>
                    <a:pt x="286461" y="838"/>
                  </a:lnTo>
                  <a:lnTo>
                    <a:pt x="283883" y="838"/>
                  </a:lnTo>
                  <a:lnTo>
                    <a:pt x="281787" y="2933"/>
                  </a:lnTo>
                  <a:lnTo>
                    <a:pt x="281787" y="8102"/>
                  </a:lnTo>
                  <a:lnTo>
                    <a:pt x="283883" y="10198"/>
                  </a:lnTo>
                  <a:lnTo>
                    <a:pt x="289039" y="10198"/>
                  </a:lnTo>
                  <a:lnTo>
                    <a:pt x="291134" y="8102"/>
                  </a:lnTo>
                  <a:lnTo>
                    <a:pt x="291134" y="2933"/>
                  </a:lnTo>
                  <a:close/>
                </a:path>
                <a:path w="667384" h="760730">
                  <a:moveTo>
                    <a:pt x="384086" y="284480"/>
                  </a:moveTo>
                  <a:lnTo>
                    <a:pt x="382333" y="282727"/>
                  </a:lnTo>
                  <a:lnTo>
                    <a:pt x="380174" y="282727"/>
                  </a:lnTo>
                  <a:lnTo>
                    <a:pt x="378015" y="282727"/>
                  </a:lnTo>
                  <a:lnTo>
                    <a:pt x="376262" y="284480"/>
                  </a:lnTo>
                  <a:lnTo>
                    <a:pt x="376262" y="288798"/>
                  </a:lnTo>
                  <a:lnTo>
                    <a:pt x="378015" y="290550"/>
                  </a:lnTo>
                  <a:lnTo>
                    <a:pt x="382333" y="290550"/>
                  </a:lnTo>
                  <a:lnTo>
                    <a:pt x="384086" y="288798"/>
                  </a:lnTo>
                  <a:lnTo>
                    <a:pt x="384086" y="284480"/>
                  </a:lnTo>
                  <a:close/>
                </a:path>
                <a:path w="667384" h="760730">
                  <a:moveTo>
                    <a:pt x="384200" y="380072"/>
                  </a:moveTo>
                  <a:lnTo>
                    <a:pt x="384175" y="379793"/>
                  </a:lnTo>
                  <a:lnTo>
                    <a:pt x="383743" y="377444"/>
                  </a:lnTo>
                  <a:lnTo>
                    <a:pt x="381914" y="375856"/>
                  </a:lnTo>
                  <a:lnTo>
                    <a:pt x="377240" y="375856"/>
                  </a:lnTo>
                  <a:lnTo>
                    <a:pt x="375234" y="377863"/>
                  </a:lnTo>
                  <a:lnTo>
                    <a:pt x="375234" y="382828"/>
                  </a:lnTo>
                  <a:lnTo>
                    <a:pt x="377240" y="384835"/>
                  </a:lnTo>
                  <a:lnTo>
                    <a:pt x="379717" y="384835"/>
                  </a:lnTo>
                  <a:lnTo>
                    <a:pt x="381914" y="384835"/>
                  </a:lnTo>
                  <a:lnTo>
                    <a:pt x="383730" y="383260"/>
                  </a:lnTo>
                  <a:lnTo>
                    <a:pt x="384175" y="380911"/>
                  </a:lnTo>
                  <a:lnTo>
                    <a:pt x="384200" y="380644"/>
                  </a:lnTo>
                  <a:lnTo>
                    <a:pt x="384200" y="380072"/>
                  </a:lnTo>
                  <a:close/>
                </a:path>
                <a:path w="667384" h="760730">
                  <a:moveTo>
                    <a:pt x="384225" y="190233"/>
                  </a:moveTo>
                  <a:lnTo>
                    <a:pt x="382409" y="188417"/>
                  </a:lnTo>
                  <a:lnTo>
                    <a:pt x="380174" y="188417"/>
                  </a:lnTo>
                  <a:lnTo>
                    <a:pt x="377939" y="188417"/>
                  </a:lnTo>
                  <a:lnTo>
                    <a:pt x="376123" y="190233"/>
                  </a:lnTo>
                  <a:lnTo>
                    <a:pt x="376123" y="194716"/>
                  </a:lnTo>
                  <a:lnTo>
                    <a:pt x="377939" y="196532"/>
                  </a:lnTo>
                  <a:lnTo>
                    <a:pt x="382409" y="196532"/>
                  </a:lnTo>
                  <a:lnTo>
                    <a:pt x="384225" y="194716"/>
                  </a:lnTo>
                  <a:lnTo>
                    <a:pt x="384225" y="190233"/>
                  </a:lnTo>
                  <a:close/>
                </a:path>
                <a:path w="667384" h="760730">
                  <a:moveTo>
                    <a:pt x="384327" y="471500"/>
                  </a:moveTo>
                  <a:lnTo>
                    <a:pt x="382270" y="469430"/>
                  </a:lnTo>
                  <a:lnTo>
                    <a:pt x="377164" y="469430"/>
                  </a:lnTo>
                  <a:lnTo>
                    <a:pt x="375107" y="471500"/>
                  </a:lnTo>
                  <a:lnTo>
                    <a:pt x="375107" y="476592"/>
                  </a:lnTo>
                  <a:lnTo>
                    <a:pt x="377164" y="478663"/>
                  </a:lnTo>
                  <a:lnTo>
                    <a:pt x="379717" y="478663"/>
                  </a:lnTo>
                  <a:lnTo>
                    <a:pt x="382270" y="478663"/>
                  </a:lnTo>
                  <a:lnTo>
                    <a:pt x="384327" y="476592"/>
                  </a:lnTo>
                  <a:lnTo>
                    <a:pt x="384327" y="471500"/>
                  </a:lnTo>
                  <a:close/>
                </a:path>
                <a:path w="667384" h="760730">
                  <a:moveTo>
                    <a:pt x="385267" y="564692"/>
                  </a:moveTo>
                  <a:lnTo>
                    <a:pt x="382778" y="562216"/>
                  </a:lnTo>
                  <a:lnTo>
                    <a:pt x="379717" y="562216"/>
                  </a:lnTo>
                  <a:lnTo>
                    <a:pt x="376656" y="562216"/>
                  </a:lnTo>
                  <a:lnTo>
                    <a:pt x="374167" y="564692"/>
                  </a:lnTo>
                  <a:lnTo>
                    <a:pt x="374167" y="570826"/>
                  </a:lnTo>
                  <a:lnTo>
                    <a:pt x="376656" y="573316"/>
                  </a:lnTo>
                  <a:lnTo>
                    <a:pt x="382778" y="573316"/>
                  </a:lnTo>
                  <a:lnTo>
                    <a:pt x="385267" y="570826"/>
                  </a:lnTo>
                  <a:lnTo>
                    <a:pt x="385267" y="564692"/>
                  </a:lnTo>
                  <a:close/>
                </a:path>
                <a:path w="667384" h="760730">
                  <a:moveTo>
                    <a:pt x="477735" y="471474"/>
                  </a:moveTo>
                  <a:lnTo>
                    <a:pt x="476008" y="469760"/>
                  </a:lnTo>
                  <a:lnTo>
                    <a:pt x="473887" y="469760"/>
                  </a:lnTo>
                  <a:lnTo>
                    <a:pt x="471766" y="469760"/>
                  </a:lnTo>
                  <a:lnTo>
                    <a:pt x="470039" y="471474"/>
                  </a:lnTo>
                  <a:lnTo>
                    <a:pt x="470039" y="475729"/>
                  </a:lnTo>
                  <a:lnTo>
                    <a:pt x="471766" y="477456"/>
                  </a:lnTo>
                  <a:lnTo>
                    <a:pt x="476008" y="477456"/>
                  </a:lnTo>
                  <a:lnTo>
                    <a:pt x="477735" y="475729"/>
                  </a:lnTo>
                  <a:lnTo>
                    <a:pt x="477735" y="471474"/>
                  </a:lnTo>
                  <a:close/>
                </a:path>
                <a:path w="667384" h="760730">
                  <a:moveTo>
                    <a:pt x="477862" y="96329"/>
                  </a:moveTo>
                  <a:lnTo>
                    <a:pt x="475881" y="94348"/>
                  </a:lnTo>
                  <a:lnTo>
                    <a:pt x="470979" y="94348"/>
                  </a:lnTo>
                  <a:lnTo>
                    <a:pt x="468998" y="96329"/>
                  </a:lnTo>
                  <a:lnTo>
                    <a:pt x="468998" y="101219"/>
                  </a:lnTo>
                  <a:lnTo>
                    <a:pt x="470979" y="103200"/>
                  </a:lnTo>
                  <a:lnTo>
                    <a:pt x="473430" y="103200"/>
                  </a:lnTo>
                  <a:lnTo>
                    <a:pt x="475881" y="103200"/>
                  </a:lnTo>
                  <a:lnTo>
                    <a:pt x="477862" y="101219"/>
                  </a:lnTo>
                  <a:lnTo>
                    <a:pt x="477862" y="96329"/>
                  </a:lnTo>
                  <a:close/>
                </a:path>
                <a:path w="667384" h="760730">
                  <a:moveTo>
                    <a:pt x="478028" y="189928"/>
                  </a:moveTo>
                  <a:lnTo>
                    <a:pt x="475970" y="187871"/>
                  </a:lnTo>
                  <a:lnTo>
                    <a:pt x="470890" y="187871"/>
                  </a:lnTo>
                  <a:lnTo>
                    <a:pt x="468833" y="189928"/>
                  </a:lnTo>
                  <a:lnTo>
                    <a:pt x="468833" y="195021"/>
                  </a:lnTo>
                  <a:lnTo>
                    <a:pt x="470890" y="197078"/>
                  </a:lnTo>
                  <a:lnTo>
                    <a:pt x="473430" y="197078"/>
                  </a:lnTo>
                  <a:lnTo>
                    <a:pt x="475970" y="197078"/>
                  </a:lnTo>
                  <a:lnTo>
                    <a:pt x="478028" y="195021"/>
                  </a:lnTo>
                  <a:lnTo>
                    <a:pt x="478028" y="189928"/>
                  </a:lnTo>
                  <a:close/>
                </a:path>
                <a:path w="667384" h="760730">
                  <a:moveTo>
                    <a:pt x="478434" y="283679"/>
                  </a:moveTo>
                  <a:lnTo>
                    <a:pt x="476402" y="281647"/>
                  </a:lnTo>
                  <a:lnTo>
                    <a:pt x="471373" y="281647"/>
                  </a:lnTo>
                  <a:lnTo>
                    <a:pt x="469341" y="283679"/>
                  </a:lnTo>
                  <a:lnTo>
                    <a:pt x="469341" y="288709"/>
                  </a:lnTo>
                  <a:lnTo>
                    <a:pt x="471373" y="290741"/>
                  </a:lnTo>
                  <a:lnTo>
                    <a:pt x="473887" y="290741"/>
                  </a:lnTo>
                  <a:lnTo>
                    <a:pt x="476402" y="290741"/>
                  </a:lnTo>
                  <a:lnTo>
                    <a:pt x="478434" y="288709"/>
                  </a:lnTo>
                  <a:lnTo>
                    <a:pt x="478434" y="283679"/>
                  </a:lnTo>
                  <a:close/>
                </a:path>
                <a:path w="667384" h="760730">
                  <a:moveTo>
                    <a:pt x="478536" y="377075"/>
                  </a:moveTo>
                  <a:lnTo>
                    <a:pt x="476250" y="374789"/>
                  </a:lnTo>
                  <a:lnTo>
                    <a:pt x="473430" y="374789"/>
                  </a:lnTo>
                  <a:lnTo>
                    <a:pt x="470611" y="374789"/>
                  </a:lnTo>
                  <a:lnTo>
                    <a:pt x="468325" y="377075"/>
                  </a:lnTo>
                  <a:lnTo>
                    <a:pt x="468325" y="382727"/>
                  </a:lnTo>
                  <a:lnTo>
                    <a:pt x="470611" y="385013"/>
                  </a:lnTo>
                  <a:lnTo>
                    <a:pt x="476250" y="385013"/>
                  </a:lnTo>
                  <a:lnTo>
                    <a:pt x="478536" y="382727"/>
                  </a:lnTo>
                  <a:lnTo>
                    <a:pt x="478536" y="377075"/>
                  </a:lnTo>
                  <a:close/>
                </a:path>
                <a:path w="667384" h="760730">
                  <a:moveTo>
                    <a:pt x="571538" y="284200"/>
                  </a:moveTo>
                  <a:lnTo>
                    <a:pt x="569569" y="282232"/>
                  </a:lnTo>
                  <a:lnTo>
                    <a:pt x="564692" y="282232"/>
                  </a:lnTo>
                  <a:lnTo>
                    <a:pt x="562724" y="284200"/>
                  </a:lnTo>
                  <a:lnTo>
                    <a:pt x="562724" y="289064"/>
                  </a:lnTo>
                  <a:lnTo>
                    <a:pt x="564692" y="291045"/>
                  </a:lnTo>
                  <a:lnTo>
                    <a:pt x="567131" y="291045"/>
                  </a:lnTo>
                  <a:lnTo>
                    <a:pt x="569569" y="291045"/>
                  </a:lnTo>
                  <a:lnTo>
                    <a:pt x="571538" y="289064"/>
                  </a:lnTo>
                  <a:lnTo>
                    <a:pt x="571538" y="284200"/>
                  </a:lnTo>
                  <a:close/>
                </a:path>
                <a:path w="667384" h="760730">
                  <a:moveTo>
                    <a:pt x="571906" y="96393"/>
                  </a:moveTo>
                  <a:lnTo>
                    <a:pt x="569976" y="94462"/>
                  </a:lnTo>
                  <a:lnTo>
                    <a:pt x="565200" y="94462"/>
                  </a:lnTo>
                  <a:lnTo>
                    <a:pt x="563270" y="96393"/>
                  </a:lnTo>
                  <a:lnTo>
                    <a:pt x="563270" y="101168"/>
                  </a:lnTo>
                  <a:lnTo>
                    <a:pt x="565200" y="103098"/>
                  </a:lnTo>
                  <a:lnTo>
                    <a:pt x="567588" y="103098"/>
                  </a:lnTo>
                  <a:lnTo>
                    <a:pt x="569976" y="103098"/>
                  </a:lnTo>
                  <a:lnTo>
                    <a:pt x="571906" y="101168"/>
                  </a:lnTo>
                  <a:lnTo>
                    <a:pt x="571906" y="96393"/>
                  </a:lnTo>
                  <a:close/>
                </a:path>
                <a:path w="667384" h="760730">
                  <a:moveTo>
                    <a:pt x="572147" y="471093"/>
                  </a:moveTo>
                  <a:lnTo>
                    <a:pt x="570103" y="469049"/>
                  </a:lnTo>
                  <a:lnTo>
                    <a:pt x="567588" y="469049"/>
                  </a:lnTo>
                  <a:lnTo>
                    <a:pt x="565073" y="469049"/>
                  </a:lnTo>
                  <a:lnTo>
                    <a:pt x="563029" y="471093"/>
                  </a:lnTo>
                  <a:lnTo>
                    <a:pt x="563029" y="476123"/>
                  </a:lnTo>
                  <a:lnTo>
                    <a:pt x="565073" y="478167"/>
                  </a:lnTo>
                  <a:lnTo>
                    <a:pt x="570103" y="478167"/>
                  </a:lnTo>
                  <a:lnTo>
                    <a:pt x="572147" y="476123"/>
                  </a:lnTo>
                  <a:lnTo>
                    <a:pt x="572147" y="471093"/>
                  </a:lnTo>
                  <a:close/>
                </a:path>
                <a:path w="667384" h="760730">
                  <a:moveTo>
                    <a:pt x="572350" y="189852"/>
                  </a:moveTo>
                  <a:lnTo>
                    <a:pt x="570217" y="187718"/>
                  </a:lnTo>
                  <a:lnTo>
                    <a:pt x="564959" y="187718"/>
                  </a:lnTo>
                  <a:lnTo>
                    <a:pt x="562825" y="189852"/>
                  </a:lnTo>
                  <a:lnTo>
                    <a:pt x="562825" y="195110"/>
                  </a:lnTo>
                  <a:lnTo>
                    <a:pt x="564959" y="197243"/>
                  </a:lnTo>
                  <a:lnTo>
                    <a:pt x="567588" y="197243"/>
                  </a:lnTo>
                  <a:lnTo>
                    <a:pt x="570217" y="197243"/>
                  </a:lnTo>
                  <a:lnTo>
                    <a:pt x="572350" y="195110"/>
                  </a:lnTo>
                  <a:lnTo>
                    <a:pt x="572350" y="189852"/>
                  </a:lnTo>
                  <a:close/>
                </a:path>
                <a:path w="667384" h="760730">
                  <a:moveTo>
                    <a:pt x="572693" y="376821"/>
                  </a:moveTo>
                  <a:lnTo>
                    <a:pt x="570191" y="374332"/>
                  </a:lnTo>
                  <a:lnTo>
                    <a:pt x="567131" y="374332"/>
                  </a:lnTo>
                  <a:lnTo>
                    <a:pt x="564070" y="374332"/>
                  </a:lnTo>
                  <a:lnTo>
                    <a:pt x="561568" y="376821"/>
                  </a:lnTo>
                  <a:lnTo>
                    <a:pt x="561568" y="382955"/>
                  </a:lnTo>
                  <a:lnTo>
                    <a:pt x="564070" y="385445"/>
                  </a:lnTo>
                  <a:lnTo>
                    <a:pt x="570191" y="385445"/>
                  </a:lnTo>
                  <a:lnTo>
                    <a:pt x="572693" y="382955"/>
                  </a:lnTo>
                  <a:lnTo>
                    <a:pt x="572693" y="376821"/>
                  </a:lnTo>
                  <a:close/>
                </a:path>
                <a:path w="667384" h="760730">
                  <a:moveTo>
                    <a:pt x="665568" y="379679"/>
                  </a:moveTo>
                  <a:lnTo>
                    <a:pt x="665403" y="379056"/>
                  </a:lnTo>
                  <a:lnTo>
                    <a:pt x="665124" y="378498"/>
                  </a:lnTo>
                  <a:lnTo>
                    <a:pt x="664565" y="376936"/>
                  </a:lnTo>
                  <a:lnTo>
                    <a:pt x="663067" y="375805"/>
                  </a:lnTo>
                  <a:lnTo>
                    <a:pt x="659523" y="375805"/>
                  </a:lnTo>
                  <a:lnTo>
                    <a:pt x="658025" y="376936"/>
                  </a:lnTo>
                  <a:lnTo>
                    <a:pt x="657466" y="378523"/>
                  </a:lnTo>
                  <a:lnTo>
                    <a:pt x="657199" y="379082"/>
                  </a:lnTo>
                  <a:lnTo>
                    <a:pt x="657034" y="379691"/>
                  </a:lnTo>
                  <a:lnTo>
                    <a:pt x="657034" y="382701"/>
                  </a:lnTo>
                  <a:lnTo>
                    <a:pt x="658952" y="384606"/>
                  </a:lnTo>
                  <a:lnTo>
                    <a:pt x="661301" y="384606"/>
                  </a:lnTo>
                  <a:lnTo>
                    <a:pt x="663651" y="384606"/>
                  </a:lnTo>
                  <a:lnTo>
                    <a:pt x="665568" y="382701"/>
                  </a:lnTo>
                  <a:lnTo>
                    <a:pt x="665568" y="379679"/>
                  </a:lnTo>
                  <a:close/>
                </a:path>
                <a:path w="667384" h="760730">
                  <a:moveTo>
                    <a:pt x="665886" y="2273"/>
                  </a:moveTo>
                  <a:lnTo>
                    <a:pt x="663625" y="0"/>
                  </a:lnTo>
                  <a:lnTo>
                    <a:pt x="658037" y="0"/>
                  </a:lnTo>
                  <a:lnTo>
                    <a:pt x="655777" y="2273"/>
                  </a:lnTo>
                  <a:lnTo>
                    <a:pt x="655777" y="7861"/>
                  </a:lnTo>
                  <a:lnTo>
                    <a:pt x="658037" y="10121"/>
                  </a:lnTo>
                  <a:lnTo>
                    <a:pt x="660831" y="10121"/>
                  </a:lnTo>
                  <a:lnTo>
                    <a:pt x="663625" y="10121"/>
                  </a:lnTo>
                  <a:lnTo>
                    <a:pt x="665886" y="7861"/>
                  </a:lnTo>
                  <a:lnTo>
                    <a:pt x="665886" y="2273"/>
                  </a:lnTo>
                  <a:close/>
                </a:path>
                <a:path w="667384" h="760730">
                  <a:moveTo>
                    <a:pt x="666140" y="752233"/>
                  </a:moveTo>
                  <a:lnTo>
                    <a:pt x="663765" y="749858"/>
                  </a:lnTo>
                  <a:lnTo>
                    <a:pt x="660831" y="749858"/>
                  </a:lnTo>
                  <a:lnTo>
                    <a:pt x="657898" y="749858"/>
                  </a:lnTo>
                  <a:lnTo>
                    <a:pt x="655523" y="752233"/>
                  </a:lnTo>
                  <a:lnTo>
                    <a:pt x="655523" y="758101"/>
                  </a:lnTo>
                  <a:lnTo>
                    <a:pt x="657898" y="760488"/>
                  </a:lnTo>
                  <a:lnTo>
                    <a:pt x="663765" y="760488"/>
                  </a:lnTo>
                  <a:lnTo>
                    <a:pt x="666140" y="758101"/>
                  </a:lnTo>
                  <a:lnTo>
                    <a:pt x="666140" y="752233"/>
                  </a:lnTo>
                  <a:close/>
                </a:path>
                <a:path w="667384" h="760730">
                  <a:moveTo>
                    <a:pt x="666419" y="470776"/>
                  </a:moveTo>
                  <a:lnTo>
                    <a:pt x="664121" y="468477"/>
                  </a:lnTo>
                  <a:lnTo>
                    <a:pt x="661301" y="468477"/>
                  </a:lnTo>
                  <a:lnTo>
                    <a:pt x="658482" y="468477"/>
                  </a:lnTo>
                  <a:lnTo>
                    <a:pt x="656183" y="470776"/>
                  </a:lnTo>
                  <a:lnTo>
                    <a:pt x="656183" y="476427"/>
                  </a:lnTo>
                  <a:lnTo>
                    <a:pt x="658482" y="478713"/>
                  </a:lnTo>
                  <a:lnTo>
                    <a:pt x="664121" y="478713"/>
                  </a:lnTo>
                  <a:lnTo>
                    <a:pt x="666419" y="476427"/>
                  </a:lnTo>
                  <a:lnTo>
                    <a:pt x="666419" y="470776"/>
                  </a:lnTo>
                  <a:close/>
                </a:path>
                <a:path w="667384" h="760730">
                  <a:moveTo>
                    <a:pt x="666559" y="96075"/>
                  </a:moveTo>
                  <a:lnTo>
                    <a:pt x="663994" y="93510"/>
                  </a:lnTo>
                  <a:lnTo>
                    <a:pt x="657669" y="93510"/>
                  </a:lnTo>
                  <a:lnTo>
                    <a:pt x="655104" y="96075"/>
                  </a:lnTo>
                  <a:lnTo>
                    <a:pt x="655104" y="102387"/>
                  </a:lnTo>
                  <a:lnTo>
                    <a:pt x="657669" y="104952"/>
                  </a:lnTo>
                  <a:lnTo>
                    <a:pt x="660831" y="104952"/>
                  </a:lnTo>
                  <a:lnTo>
                    <a:pt x="663994" y="104952"/>
                  </a:lnTo>
                  <a:lnTo>
                    <a:pt x="666559" y="102387"/>
                  </a:lnTo>
                  <a:lnTo>
                    <a:pt x="666559" y="96075"/>
                  </a:lnTo>
                  <a:close/>
                </a:path>
                <a:path w="667384" h="760730">
                  <a:moveTo>
                    <a:pt x="667092" y="283438"/>
                  </a:moveTo>
                  <a:lnTo>
                    <a:pt x="664502" y="280847"/>
                  </a:lnTo>
                  <a:lnTo>
                    <a:pt x="661301" y="280847"/>
                  </a:lnTo>
                  <a:lnTo>
                    <a:pt x="658101" y="280847"/>
                  </a:lnTo>
                  <a:lnTo>
                    <a:pt x="655510" y="283438"/>
                  </a:lnTo>
                  <a:lnTo>
                    <a:pt x="655510" y="289839"/>
                  </a:lnTo>
                  <a:lnTo>
                    <a:pt x="658101" y="292430"/>
                  </a:lnTo>
                  <a:lnTo>
                    <a:pt x="664502" y="292430"/>
                  </a:lnTo>
                  <a:lnTo>
                    <a:pt x="667092" y="289839"/>
                  </a:lnTo>
                  <a:lnTo>
                    <a:pt x="667092" y="283438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350544" y="3552559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4" h="311785">
                  <a:moveTo>
                    <a:pt x="311327" y="0"/>
                  </a:moveTo>
                  <a:lnTo>
                    <a:pt x="0" y="311315"/>
                  </a:lnTo>
                  <a:lnTo>
                    <a:pt x="311327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553291" y="3521622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79">
                  <a:moveTo>
                    <a:pt x="0" y="373189"/>
                  </a:moveTo>
                  <a:lnTo>
                    <a:pt x="0" y="0"/>
                  </a:lnTo>
                  <a:lnTo>
                    <a:pt x="0" y="373189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391104" y="3755301"/>
              <a:ext cx="230504" cy="0"/>
            </a:xfrm>
            <a:custGeom>
              <a:avLst/>
              <a:gdLst/>
              <a:ahLst/>
              <a:cxnLst/>
              <a:rect l="l" t="t" r="r" b="b"/>
              <a:pathLst>
                <a:path w="230504">
                  <a:moveTo>
                    <a:pt x="0" y="0"/>
                  </a:moveTo>
                  <a:lnTo>
                    <a:pt x="230200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350552" y="3646270"/>
              <a:ext cx="124460" cy="124460"/>
            </a:xfrm>
            <a:custGeom>
              <a:avLst/>
              <a:gdLst/>
              <a:ahLst/>
              <a:cxnLst/>
              <a:rect l="l" t="t" r="r" b="b"/>
              <a:pathLst>
                <a:path w="124460" h="124460">
                  <a:moveTo>
                    <a:pt x="0" y="0"/>
                  </a:moveTo>
                  <a:lnTo>
                    <a:pt x="123888" y="1239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260419" y="3661138"/>
              <a:ext cx="304165" cy="0"/>
            </a:xfrm>
            <a:custGeom>
              <a:avLst/>
              <a:gdLst/>
              <a:ahLst/>
              <a:cxnLst/>
              <a:rect l="l" t="t" r="r" b="b"/>
              <a:pathLst>
                <a:path w="304165">
                  <a:moveTo>
                    <a:pt x="304164" y="0"/>
                  </a:moveTo>
                  <a:lnTo>
                    <a:pt x="0" y="0"/>
                  </a:lnTo>
                  <a:lnTo>
                    <a:pt x="304164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142" name="object 142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6259912" y="3602690"/>
              <a:ext cx="360790" cy="407442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6327744" y="3848549"/>
              <a:ext cx="357505" cy="0"/>
            </a:xfrm>
            <a:custGeom>
              <a:avLst/>
              <a:gdLst/>
              <a:ahLst/>
              <a:cxnLst/>
              <a:rect l="l" t="t" r="r" b="b"/>
              <a:pathLst>
                <a:path w="357504">
                  <a:moveTo>
                    <a:pt x="356933" y="0"/>
                  </a:moveTo>
                  <a:lnTo>
                    <a:pt x="0" y="0"/>
                  </a:lnTo>
                  <a:lnTo>
                    <a:pt x="356933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553291" y="3832172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126923"/>
                  </a:moveTo>
                  <a:lnTo>
                    <a:pt x="0" y="0"/>
                  </a:lnTo>
                  <a:lnTo>
                    <a:pt x="0" y="126923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343976" y="3827108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60" h="137160">
                  <a:moveTo>
                    <a:pt x="137045" y="0"/>
                  </a:moveTo>
                  <a:lnTo>
                    <a:pt x="0" y="137045"/>
                  </a:lnTo>
                  <a:lnTo>
                    <a:pt x="137045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459580" y="3722370"/>
              <a:ext cx="0" cy="282575"/>
            </a:xfrm>
            <a:custGeom>
              <a:avLst/>
              <a:gdLst/>
              <a:ahLst/>
              <a:cxnLst/>
              <a:rect l="l" t="t" r="r" b="b"/>
              <a:pathLst>
                <a:path h="282575">
                  <a:moveTo>
                    <a:pt x="0" y="0"/>
                  </a:moveTo>
                  <a:lnTo>
                    <a:pt x="0" y="282193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261227" y="3838058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657" y="14266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271713" y="3740073"/>
              <a:ext cx="0" cy="264795"/>
            </a:xfrm>
            <a:custGeom>
              <a:avLst/>
              <a:gdLst/>
              <a:ahLst/>
              <a:cxnLst/>
              <a:rect l="l" t="t" r="r" b="b"/>
              <a:pathLst>
                <a:path h="264795">
                  <a:moveTo>
                    <a:pt x="0" y="0"/>
                  </a:moveTo>
                  <a:lnTo>
                    <a:pt x="0" y="26449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261227" y="3711276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10" h="54610">
                  <a:moveTo>
                    <a:pt x="0" y="54509"/>
                  </a:moveTo>
                  <a:lnTo>
                    <a:pt x="54509" y="0"/>
                  </a:lnTo>
                  <a:lnTo>
                    <a:pt x="0" y="54509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486710" y="3917062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0" y="91768"/>
                  </a:moveTo>
                  <a:lnTo>
                    <a:pt x="91776" y="0"/>
                  </a:lnTo>
                  <a:lnTo>
                    <a:pt x="0" y="91768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553291" y="3892956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60">
                  <a:moveTo>
                    <a:pt x="0" y="0"/>
                  </a:moveTo>
                  <a:lnTo>
                    <a:pt x="0" y="111607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261227" y="3942256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559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365875" y="3895242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h="109854">
                  <a:moveTo>
                    <a:pt x="0" y="0"/>
                  </a:moveTo>
                  <a:lnTo>
                    <a:pt x="0" y="109321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261227" y="3888526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0" y="64667"/>
                  </a:moveTo>
                  <a:lnTo>
                    <a:pt x="64667" y="0"/>
                  </a:lnTo>
                  <a:lnTo>
                    <a:pt x="0" y="64667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261227" y="384881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0" y="10670"/>
                  </a:moveTo>
                  <a:lnTo>
                    <a:pt x="10670" y="0"/>
                  </a:lnTo>
                  <a:lnTo>
                    <a:pt x="0" y="1067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271713" y="3950347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216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266180" y="3655580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4" h="292735">
                  <a:moveTo>
                    <a:pt x="10109" y="96989"/>
                  </a:moveTo>
                  <a:lnTo>
                    <a:pt x="8255" y="95148"/>
                  </a:lnTo>
                  <a:lnTo>
                    <a:pt x="5981" y="95148"/>
                  </a:lnTo>
                  <a:lnTo>
                    <a:pt x="5791" y="95135"/>
                  </a:lnTo>
                  <a:lnTo>
                    <a:pt x="5664" y="95110"/>
                  </a:lnTo>
                  <a:lnTo>
                    <a:pt x="3238" y="95110"/>
                  </a:lnTo>
                  <a:lnTo>
                    <a:pt x="1371" y="96977"/>
                  </a:lnTo>
                  <a:lnTo>
                    <a:pt x="1371" y="100888"/>
                  </a:lnTo>
                  <a:lnTo>
                    <a:pt x="2311" y="102285"/>
                  </a:lnTo>
                  <a:lnTo>
                    <a:pt x="3670" y="102971"/>
                  </a:lnTo>
                  <a:lnTo>
                    <a:pt x="4330" y="103428"/>
                  </a:lnTo>
                  <a:lnTo>
                    <a:pt x="5118" y="103708"/>
                  </a:lnTo>
                  <a:lnTo>
                    <a:pt x="7912" y="103708"/>
                  </a:lnTo>
                  <a:lnTo>
                    <a:pt x="9525" y="102349"/>
                  </a:lnTo>
                  <a:lnTo>
                    <a:pt x="9893" y="100520"/>
                  </a:lnTo>
                  <a:lnTo>
                    <a:pt x="10020" y="100126"/>
                  </a:lnTo>
                  <a:lnTo>
                    <a:pt x="10109" y="99707"/>
                  </a:lnTo>
                  <a:lnTo>
                    <a:pt x="10109" y="96989"/>
                  </a:lnTo>
                  <a:close/>
                </a:path>
                <a:path w="292734" h="292735">
                  <a:moveTo>
                    <a:pt x="10655" y="190144"/>
                  </a:moveTo>
                  <a:lnTo>
                    <a:pt x="8356" y="187858"/>
                  </a:lnTo>
                  <a:lnTo>
                    <a:pt x="2692" y="187858"/>
                  </a:lnTo>
                  <a:lnTo>
                    <a:pt x="393" y="190144"/>
                  </a:lnTo>
                  <a:lnTo>
                    <a:pt x="393" y="195808"/>
                  </a:lnTo>
                  <a:lnTo>
                    <a:pt x="2692" y="198107"/>
                  </a:lnTo>
                  <a:lnTo>
                    <a:pt x="5524" y="198107"/>
                  </a:lnTo>
                  <a:lnTo>
                    <a:pt x="8356" y="198107"/>
                  </a:lnTo>
                  <a:lnTo>
                    <a:pt x="10655" y="195808"/>
                  </a:lnTo>
                  <a:lnTo>
                    <a:pt x="10655" y="190144"/>
                  </a:lnTo>
                  <a:close/>
                </a:path>
                <a:path w="292734" h="292735">
                  <a:moveTo>
                    <a:pt x="10871" y="3124"/>
                  </a:moveTo>
                  <a:lnTo>
                    <a:pt x="9080" y="1130"/>
                  </a:lnTo>
                  <a:lnTo>
                    <a:pt x="6743" y="749"/>
                  </a:lnTo>
                  <a:lnTo>
                    <a:pt x="5943" y="584"/>
                  </a:lnTo>
                  <a:lnTo>
                    <a:pt x="2781" y="584"/>
                  </a:lnTo>
                  <a:lnTo>
                    <a:pt x="546" y="2819"/>
                  </a:lnTo>
                  <a:lnTo>
                    <a:pt x="546" y="8318"/>
                  </a:lnTo>
                  <a:lnTo>
                    <a:pt x="2781" y="10541"/>
                  </a:lnTo>
                  <a:lnTo>
                    <a:pt x="5524" y="10541"/>
                  </a:lnTo>
                  <a:lnTo>
                    <a:pt x="5943" y="10541"/>
                  </a:lnTo>
                  <a:lnTo>
                    <a:pt x="6337" y="10477"/>
                  </a:lnTo>
                  <a:lnTo>
                    <a:pt x="6731" y="10375"/>
                  </a:lnTo>
                  <a:lnTo>
                    <a:pt x="9067" y="10007"/>
                  </a:lnTo>
                  <a:lnTo>
                    <a:pt x="10871" y="8013"/>
                  </a:lnTo>
                  <a:lnTo>
                    <a:pt x="10871" y="3124"/>
                  </a:lnTo>
                  <a:close/>
                </a:path>
                <a:path w="292734" h="292735">
                  <a:moveTo>
                    <a:pt x="11049" y="283629"/>
                  </a:moveTo>
                  <a:lnTo>
                    <a:pt x="8572" y="281152"/>
                  </a:lnTo>
                  <a:lnTo>
                    <a:pt x="2476" y="281152"/>
                  </a:lnTo>
                  <a:lnTo>
                    <a:pt x="0" y="283629"/>
                  </a:lnTo>
                  <a:lnTo>
                    <a:pt x="0" y="289725"/>
                  </a:lnTo>
                  <a:lnTo>
                    <a:pt x="2476" y="292201"/>
                  </a:lnTo>
                  <a:lnTo>
                    <a:pt x="5524" y="292201"/>
                  </a:lnTo>
                  <a:lnTo>
                    <a:pt x="8572" y="292201"/>
                  </a:lnTo>
                  <a:lnTo>
                    <a:pt x="11049" y="289725"/>
                  </a:lnTo>
                  <a:lnTo>
                    <a:pt x="11049" y="283629"/>
                  </a:lnTo>
                  <a:close/>
                </a:path>
                <a:path w="292734" h="292735">
                  <a:moveTo>
                    <a:pt x="104216" y="190690"/>
                  </a:moveTo>
                  <a:lnTo>
                    <a:pt x="101993" y="188455"/>
                  </a:lnTo>
                  <a:lnTo>
                    <a:pt x="96481" y="188455"/>
                  </a:lnTo>
                  <a:lnTo>
                    <a:pt x="94259" y="190690"/>
                  </a:lnTo>
                  <a:lnTo>
                    <a:pt x="94259" y="196189"/>
                  </a:lnTo>
                  <a:lnTo>
                    <a:pt x="96481" y="198412"/>
                  </a:lnTo>
                  <a:lnTo>
                    <a:pt x="99237" y="198412"/>
                  </a:lnTo>
                  <a:lnTo>
                    <a:pt x="101993" y="198412"/>
                  </a:lnTo>
                  <a:lnTo>
                    <a:pt x="104216" y="196189"/>
                  </a:lnTo>
                  <a:lnTo>
                    <a:pt x="104216" y="190690"/>
                  </a:lnTo>
                  <a:close/>
                </a:path>
                <a:path w="292734" h="292735">
                  <a:moveTo>
                    <a:pt x="104660" y="284848"/>
                  </a:moveTo>
                  <a:lnTo>
                    <a:pt x="103238" y="282905"/>
                  </a:lnTo>
                  <a:lnTo>
                    <a:pt x="101231" y="282117"/>
                  </a:lnTo>
                  <a:lnTo>
                    <a:pt x="100622" y="281838"/>
                  </a:lnTo>
                  <a:lnTo>
                    <a:pt x="99949" y="281698"/>
                  </a:lnTo>
                  <a:lnTo>
                    <a:pt x="98526" y="281698"/>
                  </a:lnTo>
                  <a:lnTo>
                    <a:pt x="97853" y="281838"/>
                  </a:lnTo>
                  <a:lnTo>
                    <a:pt x="97243" y="282117"/>
                  </a:lnTo>
                  <a:lnTo>
                    <a:pt x="95237" y="282905"/>
                  </a:lnTo>
                  <a:lnTo>
                    <a:pt x="93827" y="284848"/>
                  </a:lnTo>
                  <a:lnTo>
                    <a:pt x="93827" y="290131"/>
                  </a:lnTo>
                  <a:lnTo>
                    <a:pt x="96240" y="292557"/>
                  </a:lnTo>
                  <a:lnTo>
                    <a:pt x="99237" y="292557"/>
                  </a:lnTo>
                  <a:lnTo>
                    <a:pt x="102235" y="292557"/>
                  </a:lnTo>
                  <a:lnTo>
                    <a:pt x="104660" y="290131"/>
                  </a:lnTo>
                  <a:lnTo>
                    <a:pt x="104660" y="284848"/>
                  </a:lnTo>
                  <a:close/>
                </a:path>
                <a:path w="292734" h="292735">
                  <a:moveTo>
                    <a:pt x="105257" y="2489"/>
                  </a:moveTo>
                  <a:lnTo>
                    <a:pt x="102768" y="0"/>
                  </a:lnTo>
                  <a:lnTo>
                    <a:pt x="99695" y="0"/>
                  </a:lnTo>
                  <a:lnTo>
                    <a:pt x="98806" y="0"/>
                  </a:lnTo>
                  <a:lnTo>
                    <a:pt x="97980" y="228"/>
                  </a:lnTo>
                  <a:lnTo>
                    <a:pt x="97231" y="596"/>
                  </a:lnTo>
                  <a:lnTo>
                    <a:pt x="95262" y="1397"/>
                  </a:lnTo>
                  <a:lnTo>
                    <a:pt x="93878" y="3314"/>
                  </a:lnTo>
                  <a:lnTo>
                    <a:pt x="93878" y="7810"/>
                  </a:lnTo>
                  <a:lnTo>
                    <a:pt x="95262" y="9728"/>
                  </a:lnTo>
                  <a:lnTo>
                    <a:pt x="97231" y="10528"/>
                  </a:lnTo>
                  <a:lnTo>
                    <a:pt x="97980" y="10896"/>
                  </a:lnTo>
                  <a:lnTo>
                    <a:pt x="98806" y="11125"/>
                  </a:lnTo>
                  <a:lnTo>
                    <a:pt x="102768" y="11125"/>
                  </a:lnTo>
                  <a:lnTo>
                    <a:pt x="105257" y="8636"/>
                  </a:lnTo>
                  <a:lnTo>
                    <a:pt x="105257" y="2489"/>
                  </a:lnTo>
                  <a:close/>
                </a:path>
                <a:path w="292734" h="292735">
                  <a:moveTo>
                    <a:pt x="196888" y="97536"/>
                  </a:moveTo>
                  <a:lnTo>
                    <a:pt x="195122" y="95770"/>
                  </a:lnTo>
                  <a:lnTo>
                    <a:pt x="190754" y="95770"/>
                  </a:lnTo>
                  <a:lnTo>
                    <a:pt x="188988" y="97536"/>
                  </a:lnTo>
                  <a:lnTo>
                    <a:pt x="188988" y="101904"/>
                  </a:lnTo>
                  <a:lnTo>
                    <a:pt x="190754" y="103670"/>
                  </a:lnTo>
                  <a:lnTo>
                    <a:pt x="192938" y="103670"/>
                  </a:lnTo>
                  <a:lnTo>
                    <a:pt x="195122" y="103670"/>
                  </a:lnTo>
                  <a:lnTo>
                    <a:pt x="196888" y="101904"/>
                  </a:lnTo>
                  <a:lnTo>
                    <a:pt x="196888" y="97536"/>
                  </a:lnTo>
                  <a:close/>
                </a:path>
                <a:path w="292734" h="292735">
                  <a:moveTo>
                    <a:pt x="197104" y="190665"/>
                  </a:moveTo>
                  <a:lnTo>
                    <a:pt x="195237" y="188798"/>
                  </a:lnTo>
                  <a:lnTo>
                    <a:pt x="190639" y="188798"/>
                  </a:lnTo>
                  <a:lnTo>
                    <a:pt x="188772" y="190665"/>
                  </a:lnTo>
                  <a:lnTo>
                    <a:pt x="188772" y="195275"/>
                  </a:lnTo>
                  <a:lnTo>
                    <a:pt x="190639" y="197142"/>
                  </a:lnTo>
                  <a:lnTo>
                    <a:pt x="192938" y="197142"/>
                  </a:lnTo>
                  <a:lnTo>
                    <a:pt x="195237" y="197142"/>
                  </a:lnTo>
                  <a:lnTo>
                    <a:pt x="197104" y="195275"/>
                  </a:lnTo>
                  <a:lnTo>
                    <a:pt x="197104" y="190665"/>
                  </a:lnTo>
                  <a:close/>
                </a:path>
                <a:path w="292734" h="292735">
                  <a:moveTo>
                    <a:pt x="198361" y="2819"/>
                  </a:moveTo>
                  <a:lnTo>
                    <a:pt x="196138" y="596"/>
                  </a:lnTo>
                  <a:lnTo>
                    <a:pt x="190652" y="596"/>
                  </a:lnTo>
                  <a:lnTo>
                    <a:pt x="188429" y="2819"/>
                  </a:lnTo>
                  <a:lnTo>
                    <a:pt x="188429" y="8305"/>
                  </a:lnTo>
                  <a:lnTo>
                    <a:pt x="190652" y="10528"/>
                  </a:lnTo>
                  <a:lnTo>
                    <a:pt x="193395" y="10528"/>
                  </a:lnTo>
                  <a:lnTo>
                    <a:pt x="196138" y="10528"/>
                  </a:lnTo>
                  <a:lnTo>
                    <a:pt x="198361" y="8305"/>
                  </a:lnTo>
                  <a:lnTo>
                    <a:pt x="198361" y="2819"/>
                  </a:lnTo>
                  <a:close/>
                </a:path>
                <a:path w="292734" h="292735">
                  <a:moveTo>
                    <a:pt x="291312" y="96939"/>
                  </a:moveTo>
                  <a:lnTo>
                    <a:pt x="289433" y="95059"/>
                  </a:lnTo>
                  <a:lnTo>
                    <a:pt x="287108" y="95059"/>
                  </a:lnTo>
                  <a:lnTo>
                    <a:pt x="284784" y="95059"/>
                  </a:lnTo>
                  <a:lnTo>
                    <a:pt x="282905" y="96939"/>
                  </a:lnTo>
                  <a:lnTo>
                    <a:pt x="282905" y="101587"/>
                  </a:lnTo>
                  <a:lnTo>
                    <a:pt x="284784" y="103466"/>
                  </a:lnTo>
                  <a:lnTo>
                    <a:pt x="289433" y="103466"/>
                  </a:lnTo>
                  <a:lnTo>
                    <a:pt x="291312" y="101587"/>
                  </a:lnTo>
                  <a:lnTo>
                    <a:pt x="291312" y="96939"/>
                  </a:lnTo>
                  <a:close/>
                </a:path>
                <a:path w="292734" h="292735">
                  <a:moveTo>
                    <a:pt x="291757" y="284581"/>
                  </a:moveTo>
                  <a:lnTo>
                    <a:pt x="289674" y="282498"/>
                  </a:lnTo>
                  <a:lnTo>
                    <a:pt x="287108" y="282498"/>
                  </a:lnTo>
                  <a:lnTo>
                    <a:pt x="284543" y="282498"/>
                  </a:lnTo>
                  <a:lnTo>
                    <a:pt x="282460" y="284581"/>
                  </a:lnTo>
                  <a:lnTo>
                    <a:pt x="282460" y="289699"/>
                  </a:lnTo>
                  <a:lnTo>
                    <a:pt x="284543" y="291782"/>
                  </a:lnTo>
                  <a:lnTo>
                    <a:pt x="289674" y="291782"/>
                  </a:lnTo>
                  <a:lnTo>
                    <a:pt x="291757" y="289699"/>
                  </a:lnTo>
                  <a:lnTo>
                    <a:pt x="291757" y="284581"/>
                  </a:lnTo>
                  <a:close/>
                </a:path>
                <a:path w="292734" h="292735">
                  <a:moveTo>
                    <a:pt x="292188" y="2743"/>
                  </a:moveTo>
                  <a:lnTo>
                    <a:pt x="289915" y="469"/>
                  </a:lnTo>
                  <a:lnTo>
                    <a:pt x="284302" y="469"/>
                  </a:lnTo>
                  <a:lnTo>
                    <a:pt x="282028" y="2743"/>
                  </a:lnTo>
                  <a:lnTo>
                    <a:pt x="282028" y="8369"/>
                  </a:lnTo>
                  <a:lnTo>
                    <a:pt x="284302" y="10642"/>
                  </a:lnTo>
                  <a:lnTo>
                    <a:pt x="287108" y="10642"/>
                  </a:lnTo>
                  <a:lnTo>
                    <a:pt x="289915" y="10642"/>
                  </a:lnTo>
                  <a:lnTo>
                    <a:pt x="292188" y="8369"/>
                  </a:lnTo>
                  <a:lnTo>
                    <a:pt x="292188" y="2743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528092" y="2768523"/>
              <a:ext cx="2259330" cy="77470"/>
            </a:xfrm>
            <a:custGeom>
              <a:avLst/>
              <a:gdLst/>
              <a:ahLst/>
              <a:cxnLst/>
              <a:rect l="l" t="t" r="r" b="b"/>
              <a:pathLst>
                <a:path w="2259329" h="77469">
                  <a:moveTo>
                    <a:pt x="2259177" y="0"/>
                  </a:moveTo>
                  <a:lnTo>
                    <a:pt x="923734" y="0"/>
                  </a:lnTo>
                  <a:lnTo>
                    <a:pt x="0" y="0"/>
                  </a:lnTo>
                  <a:lnTo>
                    <a:pt x="0" y="76962"/>
                  </a:lnTo>
                  <a:lnTo>
                    <a:pt x="923734" y="76962"/>
                  </a:lnTo>
                  <a:lnTo>
                    <a:pt x="2259177" y="76962"/>
                  </a:lnTo>
                  <a:lnTo>
                    <a:pt x="2259177" y="0"/>
                  </a:lnTo>
                  <a:close/>
                </a:path>
              </a:pathLst>
            </a:custGeom>
            <a:solidFill>
              <a:srgbClr val="007569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528094" y="2846354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451825" y="2846354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787273" y="2846354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527212" y="2982581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461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528094" y="2983462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451825" y="2982581"/>
              <a:ext cx="1336675" cy="0"/>
            </a:xfrm>
            <a:custGeom>
              <a:avLst/>
              <a:gdLst/>
              <a:ahLst/>
              <a:cxnLst/>
              <a:rect l="l" t="t" r="r" b="b"/>
              <a:pathLst>
                <a:path w="1336675">
                  <a:moveTo>
                    <a:pt x="0" y="0"/>
                  </a:moveTo>
                  <a:lnTo>
                    <a:pt x="1336332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451825" y="2983462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787273" y="2983462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527212" y="3119687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461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528094" y="3120569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451825" y="3119687"/>
              <a:ext cx="1336675" cy="0"/>
            </a:xfrm>
            <a:custGeom>
              <a:avLst/>
              <a:gdLst/>
              <a:ahLst/>
              <a:cxnLst/>
              <a:rect l="l" t="t" r="r" b="b"/>
              <a:pathLst>
                <a:path w="1336675">
                  <a:moveTo>
                    <a:pt x="0" y="0"/>
                  </a:moveTo>
                  <a:lnTo>
                    <a:pt x="1336332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451825" y="3120569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787273" y="3120569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527212" y="3256794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461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528094" y="3257675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451825" y="3256794"/>
              <a:ext cx="1336675" cy="0"/>
            </a:xfrm>
            <a:custGeom>
              <a:avLst/>
              <a:gdLst/>
              <a:ahLst/>
              <a:cxnLst/>
              <a:rect l="l" t="t" r="r" b="b"/>
              <a:pathLst>
                <a:path w="1336675">
                  <a:moveTo>
                    <a:pt x="0" y="0"/>
                  </a:moveTo>
                  <a:lnTo>
                    <a:pt x="1336332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451825" y="3257675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787273" y="3257675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527212" y="3393902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461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528094" y="3394783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451825" y="3393902"/>
              <a:ext cx="1336675" cy="0"/>
            </a:xfrm>
            <a:custGeom>
              <a:avLst/>
              <a:gdLst/>
              <a:ahLst/>
              <a:cxnLst/>
              <a:rect l="l" t="t" r="r" b="b"/>
              <a:pathLst>
                <a:path w="1336675">
                  <a:moveTo>
                    <a:pt x="0" y="0"/>
                  </a:moveTo>
                  <a:lnTo>
                    <a:pt x="1336332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451825" y="3394783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787273" y="3394783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527212" y="2768527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461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528094" y="2769407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h="75564">
                  <a:moveTo>
                    <a:pt x="0" y="751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451825" y="2768527"/>
              <a:ext cx="1336675" cy="0"/>
            </a:xfrm>
            <a:custGeom>
              <a:avLst/>
              <a:gdLst/>
              <a:ahLst/>
              <a:cxnLst/>
              <a:rect l="l" t="t" r="r" b="b"/>
              <a:pathLst>
                <a:path w="1336675">
                  <a:moveTo>
                    <a:pt x="0" y="0"/>
                  </a:moveTo>
                  <a:lnTo>
                    <a:pt x="1336332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451825" y="2769407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h="75564">
                  <a:moveTo>
                    <a:pt x="0" y="751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787273" y="2769407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h="75564">
                  <a:moveTo>
                    <a:pt x="0" y="751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527212" y="2845473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461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451825" y="2845473"/>
              <a:ext cx="1336675" cy="0"/>
            </a:xfrm>
            <a:custGeom>
              <a:avLst/>
              <a:gdLst/>
              <a:ahLst/>
              <a:cxnLst/>
              <a:rect l="l" t="t" r="r" b="b"/>
              <a:pathLst>
                <a:path w="1336675">
                  <a:moveTo>
                    <a:pt x="0" y="0"/>
                  </a:moveTo>
                  <a:lnTo>
                    <a:pt x="1336332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527212" y="3531008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461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528094" y="3531890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451825" y="3531008"/>
              <a:ext cx="1336675" cy="0"/>
            </a:xfrm>
            <a:custGeom>
              <a:avLst/>
              <a:gdLst/>
              <a:ahLst/>
              <a:cxnLst/>
              <a:rect l="l" t="t" r="r" b="b"/>
              <a:pathLst>
                <a:path w="1336675">
                  <a:moveTo>
                    <a:pt x="0" y="0"/>
                  </a:moveTo>
                  <a:lnTo>
                    <a:pt x="1336332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451825" y="3531890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787273" y="3531890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3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527212" y="3668115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461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528094" y="3669002"/>
              <a:ext cx="0" cy="189230"/>
            </a:xfrm>
            <a:custGeom>
              <a:avLst/>
              <a:gdLst/>
              <a:ahLst/>
              <a:cxnLst/>
              <a:rect l="l" t="t" r="r" b="b"/>
              <a:pathLst>
                <a:path h="189229">
                  <a:moveTo>
                    <a:pt x="0" y="18865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451825" y="3668115"/>
              <a:ext cx="1336675" cy="0"/>
            </a:xfrm>
            <a:custGeom>
              <a:avLst/>
              <a:gdLst/>
              <a:ahLst/>
              <a:cxnLst/>
              <a:rect l="l" t="t" r="r" b="b"/>
              <a:pathLst>
                <a:path w="1336675">
                  <a:moveTo>
                    <a:pt x="0" y="0"/>
                  </a:moveTo>
                  <a:lnTo>
                    <a:pt x="1336332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451825" y="3669002"/>
              <a:ext cx="0" cy="189230"/>
            </a:xfrm>
            <a:custGeom>
              <a:avLst/>
              <a:gdLst/>
              <a:ahLst/>
              <a:cxnLst/>
              <a:rect l="l" t="t" r="r" b="b"/>
              <a:pathLst>
                <a:path h="189229">
                  <a:moveTo>
                    <a:pt x="0" y="18865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787273" y="3669002"/>
              <a:ext cx="0" cy="189230"/>
            </a:xfrm>
            <a:custGeom>
              <a:avLst/>
              <a:gdLst/>
              <a:ahLst/>
              <a:cxnLst/>
              <a:rect l="l" t="t" r="r" b="b"/>
              <a:pathLst>
                <a:path h="189229">
                  <a:moveTo>
                    <a:pt x="0" y="18865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527212" y="3858541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4610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451825" y="3858541"/>
              <a:ext cx="1336675" cy="0"/>
            </a:xfrm>
            <a:custGeom>
              <a:avLst/>
              <a:gdLst/>
              <a:ahLst/>
              <a:cxnLst/>
              <a:rect l="l" t="t" r="r" b="b"/>
              <a:pathLst>
                <a:path w="1336675">
                  <a:moveTo>
                    <a:pt x="0" y="0"/>
                  </a:moveTo>
                  <a:lnTo>
                    <a:pt x="1336332" y="0"/>
                  </a:lnTo>
                </a:path>
              </a:pathLst>
            </a:custGeom>
            <a:ln w="317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sp>
        <p:nvSpPr>
          <p:cNvPr id="201" name="object 201"/>
          <p:cNvSpPr txBox="1"/>
          <p:nvPr>
            <p:custDataLst>
              <p:tags r:id="rId68"/>
            </p:custDataLst>
          </p:nvPr>
        </p:nvSpPr>
        <p:spPr>
          <a:xfrm>
            <a:off x="1580450" y="3953109"/>
            <a:ext cx="168910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CA" sz="300" spc="-10" noProof="0" dirty="0">
                <a:solidFill>
                  <a:srgbClr val="FFFFFF"/>
                </a:solidFill>
                <a:latin typeface="Calibri"/>
                <a:cs typeface="Calibri"/>
              </a:rPr>
              <a:t>Énoncés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202" name="object 202"/>
          <p:cNvSpPr txBox="1"/>
          <p:nvPr>
            <p:custDataLst>
              <p:tags r:id="rId69"/>
            </p:custDataLst>
          </p:nvPr>
        </p:nvSpPr>
        <p:spPr>
          <a:xfrm>
            <a:off x="2504174" y="3953109"/>
            <a:ext cx="211454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CA" sz="300" spc="-10" noProof="0" dirty="0">
                <a:solidFill>
                  <a:srgbClr val="F0F1E8"/>
                </a:solidFill>
                <a:latin typeface="Calibri"/>
                <a:cs typeface="Calibri"/>
              </a:rPr>
              <a:t>Définitions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203" name="object 203"/>
          <p:cNvSpPr txBox="1"/>
          <p:nvPr>
            <p:custDataLst>
              <p:tags r:id="rId70"/>
            </p:custDataLst>
          </p:nvPr>
        </p:nvSpPr>
        <p:spPr>
          <a:xfrm>
            <a:off x="1580450" y="4060135"/>
            <a:ext cx="729615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CA" sz="300" b="1" noProof="0" dirty="0">
                <a:solidFill>
                  <a:srgbClr val="5FA056"/>
                </a:solidFill>
                <a:latin typeface="Calibri"/>
                <a:cs typeface="Calibri"/>
              </a:rPr>
              <a:t>1.</a:t>
            </a:r>
            <a:r>
              <a:rPr lang="fr-CA" sz="300" b="1" spc="3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lang="fr-CA" sz="300" spc="3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fr-CA" sz="300" spc="3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reçu</a:t>
            </a:r>
            <a:r>
              <a:rPr lang="fr-CA" sz="300" spc="4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z="300" spc="3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courriel</a:t>
            </a:r>
            <a:r>
              <a:rPr lang="fr-CA" sz="300" spc="3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300" spc="4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ta</a:t>
            </a:r>
            <a:r>
              <a:rPr lang="fr-CA" sz="300" spc="3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sng" spc="-10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nomination</a:t>
            </a:r>
            <a:r>
              <a:rPr lang="fr-CA" sz="300" u="none" spc="-10" noProof="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204" name="object 204"/>
          <p:cNvSpPr txBox="1"/>
          <p:nvPr>
            <p:custDataLst>
              <p:tags r:id="rId71"/>
            </p:custDataLst>
          </p:nvPr>
        </p:nvSpPr>
        <p:spPr>
          <a:xfrm>
            <a:off x="1580450" y="4197242"/>
            <a:ext cx="706755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CA" sz="300" b="1" noProof="0" dirty="0">
                <a:solidFill>
                  <a:srgbClr val="5FA056"/>
                </a:solidFill>
                <a:latin typeface="Calibri"/>
                <a:cs typeface="Calibri"/>
              </a:rPr>
              <a:t>2.</a:t>
            </a:r>
            <a:r>
              <a:rPr lang="fr-CA" sz="300" b="1" spc="4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Moi,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c’est</a:t>
            </a:r>
            <a:r>
              <a:rPr lang="fr-CA" sz="300" spc="4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Éveline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Bolduc.</a:t>
            </a:r>
            <a:r>
              <a:rPr lang="fr-CA" sz="300" spc="4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sng" spc="-10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Enchantée!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205" name="object 205"/>
          <p:cNvSpPr txBox="1"/>
          <p:nvPr>
            <p:custDataLst>
              <p:tags r:id="rId72"/>
            </p:custDataLst>
          </p:nvPr>
        </p:nvSpPr>
        <p:spPr>
          <a:xfrm>
            <a:off x="1580450" y="4309664"/>
            <a:ext cx="85471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610" marR="5080" indent="-42545">
              <a:lnSpc>
                <a:spcPct val="108000"/>
              </a:lnSpc>
              <a:spcBef>
                <a:spcPts val="105"/>
              </a:spcBef>
            </a:pPr>
            <a:r>
              <a:rPr lang="fr-CA" sz="300" b="1" spc="10" noProof="0" dirty="0">
                <a:solidFill>
                  <a:srgbClr val="5FA056"/>
                </a:solidFill>
                <a:latin typeface="Calibri"/>
                <a:cs typeface="Calibri"/>
              </a:rPr>
              <a:t>3.</a:t>
            </a:r>
            <a:r>
              <a:rPr lang="fr-CA" sz="300" b="1" spc="1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J’ai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commencé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hier.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En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fait,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j’ai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passé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moitié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journée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aux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sng" spc="10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RH</a:t>
            </a:r>
            <a:r>
              <a:rPr lang="fr-CA" sz="300" u="none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spc="10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z="300" u="none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spc="10" noProof="0" dirty="0">
                <a:solidFill>
                  <a:srgbClr val="231F20"/>
                </a:solidFill>
                <a:latin typeface="Calibri"/>
                <a:cs typeface="Calibri"/>
              </a:rPr>
              <a:t>signer</a:t>
            </a:r>
            <a:r>
              <a:rPr lang="fr-CA" sz="300" u="none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spc="10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z="300" u="none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spc="-10" noProof="0" dirty="0">
                <a:solidFill>
                  <a:srgbClr val="231F20"/>
                </a:solidFill>
                <a:latin typeface="Calibri"/>
                <a:cs typeface="Calibri"/>
              </a:rPr>
              <a:t>contrat.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206" name="object 206"/>
          <p:cNvSpPr txBox="1"/>
          <p:nvPr>
            <p:custDataLst>
              <p:tags r:id="rId73"/>
            </p:custDataLst>
          </p:nvPr>
        </p:nvSpPr>
        <p:spPr>
          <a:xfrm>
            <a:off x="1580450" y="4446772"/>
            <a:ext cx="90233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610" marR="5080" indent="-42545">
              <a:lnSpc>
                <a:spcPct val="108000"/>
              </a:lnSpc>
              <a:spcBef>
                <a:spcPts val="105"/>
              </a:spcBef>
            </a:pPr>
            <a:r>
              <a:rPr lang="fr-CA" sz="300" b="1" spc="10" noProof="0" dirty="0">
                <a:solidFill>
                  <a:srgbClr val="5FA056"/>
                </a:solidFill>
                <a:latin typeface="Calibri"/>
                <a:cs typeface="Calibri"/>
              </a:rPr>
              <a:t>4.</a:t>
            </a:r>
            <a:r>
              <a:rPr lang="fr-CA" sz="300" b="1" spc="2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L’après-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midi,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j’étais</a:t>
            </a:r>
            <a:r>
              <a:rPr lang="fr-CA" sz="300" spc="3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Pierre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qui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me</a:t>
            </a:r>
            <a:r>
              <a:rPr lang="fr-CA" sz="300" spc="3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présentait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l’équipe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sng" spc="10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les</a:t>
            </a:r>
            <a:r>
              <a:rPr lang="fr-CA" sz="300" u="sng" spc="20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 </a:t>
            </a:r>
            <a:r>
              <a:rPr lang="fr-CA" sz="300" u="sng" spc="10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grandes</a:t>
            </a:r>
            <a:r>
              <a:rPr lang="fr-CA" sz="300" u="sng" spc="20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 </a:t>
            </a:r>
            <a:r>
              <a:rPr lang="fr-CA" sz="300" u="sng" spc="10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lignes</a:t>
            </a:r>
            <a:r>
              <a:rPr lang="fr-CA" sz="300" u="none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spc="1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300" u="none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spc="10" noProof="0" dirty="0">
                <a:solidFill>
                  <a:srgbClr val="231F20"/>
                </a:solidFill>
                <a:latin typeface="Calibri"/>
                <a:cs typeface="Calibri"/>
              </a:rPr>
              <a:t>mon</a:t>
            </a:r>
            <a:r>
              <a:rPr lang="fr-CA" sz="300" u="none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spc="-10" noProof="0" dirty="0">
                <a:solidFill>
                  <a:srgbClr val="231F20"/>
                </a:solidFill>
                <a:latin typeface="Calibri"/>
                <a:cs typeface="Calibri"/>
              </a:rPr>
              <a:t>poste.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207" name="object 207"/>
          <p:cNvSpPr txBox="1"/>
          <p:nvPr>
            <p:custDataLst>
              <p:tags r:id="rId74"/>
            </p:custDataLst>
          </p:nvPr>
        </p:nvSpPr>
        <p:spPr>
          <a:xfrm>
            <a:off x="1580450" y="4583878"/>
            <a:ext cx="84836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610" marR="5080" indent="-42545">
              <a:lnSpc>
                <a:spcPct val="108000"/>
              </a:lnSpc>
              <a:spcBef>
                <a:spcPts val="105"/>
              </a:spcBef>
            </a:pPr>
            <a:r>
              <a:rPr lang="fr-CA" sz="300" b="1" spc="10" noProof="0" dirty="0">
                <a:solidFill>
                  <a:srgbClr val="5FA056"/>
                </a:solidFill>
                <a:latin typeface="Calibri"/>
                <a:cs typeface="Calibri"/>
              </a:rPr>
              <a:t>5.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peut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sng" spc="10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se</a:t>
            </a:r>
            <a:r>
              <a:rPr lang="fr-CA" sz="300" u="sng" spc="15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 </a:t>
            </a:r>
            <a:r>
              <a:rPr lang="fr-CA" sz="300" u="sng" spc="10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tutoyer</a:t>
            </a:r>
            <a:r>
              <a:rPr lang="fr-CA" sz="300" u="none" spc="10" noProof="0" dirty="0">
                <a:solidFill>
                  <a:srgbClr val="231F20"/>
                </a:solidFill>
                <a:latin typeface="Calibri"/>
                <a:cs typeface="Calibri"/>
              </a:rPr>
              <a:t>!</a:t>
            </a:r>
            <a:r>
              <a:rPr lang="fr-CA" sz="300" u="none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spc="10" noProof="0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lang="fr-CA" sz="300" u="none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spc="10" noProof="0" dirty="0">
                <a:solidFill>
                  <a:srgbClr val="231F20"/>
                </a:solidFill>
                <a:latin typeface="Calibri"/>
                <a:cs typeface="Calibri"/>
              </a:rPr>
              <a:t>va</a:t>
            </a:r>
            <a:r>
              <a:rPr lang="fr-CA" sz="300" u="none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spc="10" noProof="0" dirty="0">
                <a:solidFill>
                  <a:srgbClr val="231F20"/>
                </a:solidFill>
                <a:latin typeface="Calibri"/>
                <a:cs typeface="Calibri"/>
              </a:rPr>
              <a:t>surement</a:t>
            </a:r>
            <a:r>
              <a:rPr lang="fr-CA" sz="300" u="none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spc="-10" noProof="0" dirty="0">
                <a:solidFill>
                  <a:srgbClr val="231F20"/>
                </a:solidFill>
                <a:latin typeface="Calibri"/>
                <a:cs typeface="Calibri"/>
              </a:rPr>
              <a:t>travailler</a:t>
            </a:r>
            <a:r>
              <a:rPr lang="fr-CA" sz="300" u="none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noProof="0" dirty="0">
                <a:solidFill>
                  <a:srgbClr val="231F20"/>
                </a:solidFill>
                <a:latin typeface="Calibri"/>
                <a:cs typeface="Calibri"/>
              </a:rPr>
              <a:t>pas</a:t>
            </a:r>
            <a:r>
              <a:rPr lang="fr-CA" sz="300" u="none" spc="4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noProof="0" dirty="0">
                <a:solidFill>
                  <a:srgbClr val="231F20"/>
                </a:solidFill>
                <a:latin typeface="Calibri"/>
                <a:cs typeface="Calibri"/>
              </a:rPr>
              <a:t>mal</a:t>
            </a:r>
            <a:r>
              <a:rPr lang="fr-CA" sz="300" u="none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spc="-10" noProof="0" dirty="0">
                <a:solidFill>
                  <a:srgbClr val="231F20"/>
                </a:solidFill>
                <a:latin typeface="Calibri"/>
                <a:cs typeface="Calibri"/>
              </a:rPr>
              <a:t>ensemble.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208" name="object 208"/>
          <p:cNvSpPr txBox="1"/>
          <p:nvPr>
            <p:custDataLst>
              <p:tags r:id="rId75"/>
            </p:custDataLst>
          </p:nvPr>
        </p:nvSpPr>
        <p:spPr>
          <a:xfrm>
            <a:off x="1580450" y="4720985"/>
            <a:ext cx="77533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610" marR="5080" indent="-42545">
              <a:lnSpc>
                <a:spcPct val="108000"/>
              </a:lnSpc>
              <a:spcBef>
                <a:spcPts val="105"/>
              </a:spcBef>
            </a:pPr>
            <a:r>
              <a:rPr lang="fr-CA" sz="300" b="1" spc="10" noProof="0" dirty="0">
                <a:solidFill>
                  <a:srgbClr val="5FA056"/>
                </a:solidFill>
                <a:latin typeface="Calibri"/>
                <a:cs typeface="Calibri"/>
              </a:rPr>
              <a:t>6.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Ça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ne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sera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pas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long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je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vais </a:t>
            </a:r>
            <a:r>
              <a:rPr lang="fr-CA" sz="300" u="sng" spc="10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trouver</a:t>
            </a:r>
            <a:r>
              <a:rPr lang="fr-CA" sz="300" u="sng" spc="15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 </a:t>
            </a:r>
            <a:r>
              <a:rPr lang="fr-CA" sz="300" u="sng" spc="-25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mes</a:t>
            </a:r>
            <a:r>
              <a:rPr lang="fr-CA" sz="300" u="none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sng" spc="10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repères</a:t>
            </a:r>
            <a:r>
              <a:rPr lang="fr-CA" sz="300" u="none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spc="10" noProof="0" dirty="0">
                <a:solidFill>
                  <a:srgbClr val="231F20"/>
                </a:solidFill>
                <a:latin typeface="Calibri"/>
                <a:cs typeface="Calibri"/>
              </a:rPr>
              <a:t>ici,</a:t>
            </a:r>
            <a:r>
              <a:rPr lang="fr-CA" sz="300" u="none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spc="10" noProof="0" dirty="0">
                <a:solidFill>
                  <a:srgbClr val="231F20"/>
                </a:solidFill>
                <a:latin typeface="Calibri"/>
                <a:cs typeface="Calibri"/>
              </a:rPr>
              <a:t>c’est</a:t>
            </a:r>
            <a:r>
              <a:rPr lang="fr-CA" sz="300" u="none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spc="-20" noProof="0" dirty="0">
                <a:solidFill>
                  <a:srgbClr val="231F20"/>
                </a:solidFill>
                <a:latin typeface="Calibri"/>
                <a:cs typeface="Calibri"/>
              </a:rPr>
              <a:t>sûr.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209" name="object 209"/>
          <p:cNvSpPr txBox="1"/>
          <p:nvPr>
            <p:custDataLst>
              <p:tags r:id="rId76"/>
            </p:custDataLst>
          </p:nvPr>
        </p:nvSpPr>
        <p:spPr>
          <a:xfrm>
            <a:off x="1580450" y="4858657"/>
            <a:ext cx="866775" cy="127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610" marR="5080" indent="-42545">
              <a:lnSpc>
                <a:spcPct val="111100"/>
              </a:lnSpc>
              <a:spcBef>
                <a:spcPts val="90"/>
              </a:spcBef>
            </a:pPr>
            <a:r>
              <a:rPr lang="fr-CA" sz="300" b="1" spc="10" noProof="0" dirty="0">
                <a:solidFill>
                  <a:srgbClr val="5FA056"/>
                </a:solidFill>
                <a:latin typeface="Calibri"/>
                <a:cs typeface="Calibri"/>
              </a:rPr>
              <a:t>7.</a:t>
            </a:r>
            <a:r>
              <a:rPr lang="fr-CA" sz="300" b="1" spc="20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 êtes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quelques-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uns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avoir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commencé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20" noProof="0" dirty="0">
                <a:solidFill>
                  <a:srgbClr val="231F20"/>
                </a:solidFill>
                <a:latin typeface="Calibri"/>
                <a:cs typeface="Calibri"/>
              </a:rPr>
              <a:t>chez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nous</a:t>
            </a:r>
            <a:r>
              <a:rPr lang="fr-CA" sz="300" spc="3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dans</a:t>
            </a:r>
            <a:r>
              <a:rPr lang="fr-CA" sz="300" spc="4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z="300" spc="4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dernier</a:t>
            </a:r>
            <a:r>
              <a:rPr lang="fr-CA" sz="300" spc="3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mois,</a:t>
            </a:r>
            <a:r>
              <a:rPr lang="fr-CA" sz="300" spc="4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lang="fr-CA" sz="300" spc="4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devrait</a:t>
            </a:r>
            <a:r>
              <a:rPr lang="fr-CA" sz="300" spc="4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organiser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210" name="object 210"/>
          <p:cNvSpPr txBox="1"/>
          <p:nvPr>
            <p:custDataLst>
              <p:tags r:id="rId77"/>
            </p:custDataLst>
          </p:nvPr>
        </p:nvSpPr>
        <p:spPr>
          <a:xfrm>
            <a:off x="1622766" y="4960216"/>
            <a:ext cx="663575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CA" sz="300" u="sng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un</a:t>
            </a:r>
            <a:r>
              <a:rPr lang="fr-CA" sz="300" u="sng" spc="25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 </a:t>
            </a:r>
            <a:r>
              <a:rPr lang="fr-CA" sz="300" u="sng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5</a:t>
            </a:r>
            <a:r>
              <a:rPr lang="fr-CA" sz="300" u="sng" spc="25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 </a:t>
            </a:r>
            <a:r>
              <a:rPr lang="fr-CA" sz="300" u="sng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à</a:t>
            </a:r>
            <a:r>
              <a:rPr lang="fr-CA" sz="300" u="sng" spc="25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 </a:t>
            </a:r>
            <a:r>
              <a:rPr lang="fr-CA" sz="300" u="sng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7</a:t>
            </a:r>
            <a:r>
              <a:rPr lang="fr-CA" sz="300" u="none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z="300" u="none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noProof="0" dirty="0">
                <a:solidFill>
                  <a:srgbClr val="231F20"/>
                </a:solidFill>
                <a:latin typeface="Calibri"/>
                <a:cs typeface="Calibri"/>
              </a:rPr>
              <a:t>accueillir</a:t>
            </a:r>
            <a:r>
              <a:rPr lang="fr-CA" sz="300" u="none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noProof="0" dirty="0">
                <a:solidFill>
                  <a:srgbClr val="231F20"/>
                </a:solidFill>
                <a:latin typeface="Calibri"/>
                <a:cs typeface="Calibri"/>
              </a:rPr>
              <a:t>tout</a:t>
            </a:r>
            <a:r>
              <a:rPr lang="fr-CA" sz="300" u="none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z="300" u="none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none" spc="-10" noProof="0" dirty="0">
                <a:solidFill>
                  <a:srgbClr val="231F20"/>
                </a:solidFill>
                <a:latin typeface="Calibri"/>
                <a:cs typeface="Calibri"/>
              </a:rPr>
              <a:t>monde.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216" name="object 216"/>
          <p:cNvSpPr/>
          <p:nvPr>
            <p:custDataLst>
              <p:tags r:id="rId78"/>
            </p:custDataLst>
          </p:nvPr>
        </p:nvSpPr>
        <p:spPr>
          <a:xfrm>
            <a:off x="1294545" y="3035925"/>
            <a:ext cx="2793365" cy="2158365"/>
          </a:xfrm>
          <a:custGeom>
            <a:avLst/>
            <a:gdLst/>
            <a:ahLst/>
            <a:cxnLst/>
            <a:rect l="l" t="t" r="r" b="b"/>
            <a:pathLst>
              <a:path w="2793365" h="2158365">
                <a:moveTo>
                  <a:pt x="0" y="2158161"/>
                </a:moveTo>
                <a:lnTo>
                  <a:pt x="2792920" y="2158161"/>
                </a:lnTo>
                <a:lnTo>
                  <a:pt x="2792920" y="0"/>
                </a:lnTo>
                <a:lnTo>
                  <a:pt x="0" y="0"/>
                </a:lnTo>
                <a:lnTo>
                  <a:pt x="0" y="2158161"/>
                </a:lnTo>
                <a:close/>
              </a:path>
            </a:pathLst>
          </a:custGeom>
          <a:ln w="63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17" name="object 217"/>
          <p:cNvSpPr/>
          <p:nvPr>
            <p:custDataLst>
              <p:tags r:id="rId79"/>
            </p:custDataLst>
          </p:nvPr>
        </p:nvSpPr>
        <p:spPr>
          <a:xfrm>
            <a:off x="1291370" y="5084231"/>
            <a:ext cx="2799715" cy="284480"/>
          </a:xfrm>
          <a:custGeom>
            <a:avLst/>
            <a:gdLst/>
            <a:ahLst/>
            <a:cxnLst/>
            <a:rect l="l" t="t" r="r" b="b"/>
            <a:pathLst>
              <a:path w="2799715" h="284479">
                <a:moveTo>
                  <a:pt x="2799257" y="105587"/>
                </a:moveTo>
                <a:lnTo>
                  <a:pt x="1507121" y="105587"/>
                </a:lnTo>
                <a:lnTo>
                  <a:pt x="1400949" y="0"/>
                </a:lnTo>
                <a:lnTo>
                  <a:pt x="1294777" y="105587"/>
                </a:lnTo>
                <a:lnTo>
                  <a:pt x="0" y="105587"/>
                </a:lnTo>
                <a:lnTo>
                  <a:pt x="0" y="283972"/>
                </a:lnTo>
                <a:lnTo>
                  <a:pt x="2799257" y="283972"/>
                </a:lnTo>
                <a:lnTo>
                  <a:pt x="2799257" y="105587"/>
                </a:lnTo>
                <a:close/>
              </a:path>
            </a:pathLst>
          </a:custGeom>
          <a:solidFill>
            <a:srgbClr val="007569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grpSp>
        <p:nvGrpSpPr>
          <p:cNvPr id="343" name="object 101">
            <a:extLst>
              <a:ext uri="{FF2B5EF4-FFF2-40B4-BE49-F238E27FC236}">
                <a16:creationId xmlns:a16="http://schemas.microsoft.com/office/drawing/2014/main" id="{A2D187F0-99A8-17E2-F08C-0D0A4FAD22C1}"/>
              </a:ext>
            </a:extLst>
          </p:cNvPr>
          <p:cNvGrpSpPr/>
          <p:nvPr>
            <p:custDataLst>
              <p:tags r:id="rId80"/>
            </p:custDataLst>
          </p:nvPr>
        </p:nvGrpSpPr>
        <p:grpSpPr>
          <a:xfrm flipH="1">
            <a:off x="4064765" y="2819400"/>
            <a:ext cx="6527968" cy="2732533"/>
            <a:chOff x="3423561" y="3022202"/>
            <a:chExt cx="6527968" cy="2418588"/>
          </a:xfrm>
        </p:grpSpPr>
        <p:sp>
          <p:nvSpPr>
            <p:cNvPr id="345" name="object 103">
              <a:extLst>
                <a:ext uri="{FF2B5EF4-FFF2-40B4-BE49-F238E27FC236}">
                  <a16:creationId xmlns:a16="http://schemas.microsoft.com/office/drawing/2014/main" id="{B823A666-A1B6-20F0-8410-9D70C88BC23F}"/>
                </a:ext>
              </a:extLst>
            </p:cNvPr>
            <p:cNvSpPr/>
            <p:nvPr/>
          </p:nvSpPr>
          <p:spPr>
            <a:xfrm>
              <a:off x="3423561" y="3111385"/>
              <a:ext cx="4559300" cy="0"/>
            </a:xfrm>
            <a:custGeom>
              <a:avLst/>
              <a:gdLst/>
              <a:ahLst/>
              <a:cxnLst/>
              <a:rect l="l" t="t" r="r" b="b"/>
              <a:pathLst>
                <a:path w="4559300">
                  <a:moveTo>
                    <a:pt x="0" y="0"/>
                  </a:moveTo>
                  <a:lnTo>
                    <a:pt x="4559084" y="0"/>
                  </a:lnTo>
                </a:path>
              </a:pathLst>
            </a:custGeom>
            <a:ln w="969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46" name="object 104">
              <a:extLst>
                <a:ext uri="{FF2B5EF4-FFF2-40B4-BE49-F238E27FC236}">
                  <a16:creationId xmlns:a16="http://schemas.microsoft.com/office/drawing/2014/main" id="{35941E43-B446-3115-071F-53103A95C3FF}"/>
                </a:ext>
              </a:extLst>
            </p:cNvPr>
            <p:cNvSpPr/>
            <p:nvPr/>
          </p:nvSpPr>
          <p:spPr>
            <a:xfrm>
              <a:off x="3423561" y="3112549"/>
              <a:ext cx="3068320" cy="0"/>
            </a:xfrm>
            <a:custGeom>
              <a:avLst/>
              <a:gdLst/>
              <a:ahLst/>
              <a:cxnLst/>
              <a:rect l="l" t="t" r="r" b="b"/>
              <a:pathLst>
                <a:path w="3068320">
                  <a:moveTo>
                    <a:pt x="0" y="0"/>
                  </a:moveTo>
                  <a:lnTo>
                    <a:pt x="3068218" y="0"/>
                  </a:lnTo>
                </a:path>
              </a:pathLst>
            </a:custGeom>
            <a:ln w="4845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47" name="object 105">
              <a:extLst>
                <a:ext uri="{FF2B5EF4-FFF2-40B4-BE49-F238E27FC236}">
                  <a16:creationId xmlns:a16="http://schemas.microsoft.com/office/drawing/2014/main" id="{ED227522-7FD6-5B11-5A54-1B064A8D42E7}"/>
                </a:ext>
              </a:extLst>
            </p:cNvPr>
            <p:cNvSpPr/>
            <p:nvPr/>
          </p:nvSpPr>
          <p:spPr>
            <a:xfrm>
              <a:off x="3423561" y="3864963"/>
              <a:ext cx="4559300" cy="0"/>
            </a:xfrm>
            <a:custGeom>
              <a:avLst/>
              <a:gdLst/>
              <a:ahLst/>
              <a:cxnLst/>
              <a:rect l="l" t="t" r="r" b="b"/>
              <a:pathLst>
                <a:path w="4559300">
                  <a:moveTo>
                    <a:pt x="0" y="0"/>
                  </a:moveTo>
                  <a:lnTo>
                    <a:pt x="4559084" y="0"/>
                  </a:lnTo>
                </a:path>
              </a:pathLst>
            </a:custGeom>
            <a:ln w="969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48" name="object 106">
              <a:extLst>
                <a:ext uri="{FF2B5EF4-FFF2-40B4-BE49-F238E27FC236}">
                  <a16:creationId xmlns:a16="http://schemas.microsoft.com/office/drawing/2014/main" id="{144A6187-ECF7-FD53-37B7-BE22FEC665A7}"/>
                </a:ext>
              </a:extLst>
            </p:cNvPr>
            <p:cNvSpPr/>
            <p:nvPr/>
          </p:nvSpPr>
          <p:spPr>
            <a:xfrm>
              <a:off x="3423561" y="3866125"/>
              <a:ext cx="2788285" cy="0"/>
            </a:xfrm>
            <a:custGeom>
              <a:avLst/>
              <a:gdLst/>
              <a:ahLst/>
              <a:cxnLst/>
              <a:rect l="l" t="t" r="r" b="b"/>
              <a:pathLst>
                <a:path w="2788285">
                  <a:moveTo>
                    <a:pt x="0" y="0"/>
                  </a:moveTo>
                  <a:lnTo>
                    <a:pt x="2788043" y="0"/>
                  </a:lnTo>
                </a:path>
              </a:pathLst>
            </a:custGeom>
            <a:ln w="4845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49" name="object 107">
              <a:extLst>
                <a:ext uri="{FF2B5EF4-FFF2-40B4-BE49-F238E27FC236}">
                  <a16:creationId xmlns:a16="http://schemas.microsoft.com/office/drawing/2014/main" id="{6AA0FDEA-D552-47EB-6E10-2BB730683C61}"/>
                </a:ext>
              </a:extLst>
            </p:cNvPr>
            <p:cNvSpPr/>
            <p:nvPr/>
          </p:nvSpPr>
          <p:spPr>
            <a:xfrm>
              <a:off x="3423561" y="4618540"/>
              <a:ext cx="4559300" cy="0"/>
            </a:xfrm>
            <a:custGeom>
              <a:avLst/>
              <a:gdLst/>
              <a:ahLst/>
              <a:cxnLst/>
              <a:rect l="l" t="t" r="r" b="b"/>
              <a:pathLst>
                <a:path w="4559300">
                  <a:moveTo>
                    <a:pt x="0" y="0"/>
                  </a:moveTo>
                  <a:lnTo>
                    <a:pt x="4559084" y="0"/>
                  </a:lnTo>
                </a:path>
              </a:pathLst>
            </a:custGeom>
            <a:ln w="969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50" name="object 108">
              <a:extLst>
                <a:ext uri="{FF2B5EF4-FFF2-40B4-BE49-F238E27FC236}">
                  <a16:creationId xmlns:a16="http://schemas.microsoft.com/office/drawing/2014/main" id="{1B0D4C56-EB75-7D6A-916C-7B8D072C0280}"/>
                </a:ext>
              </a:extLst>
            </p:cNvPr>
            <p:cNvSpPr/>
            <p:nvPr/>
          </p:nvSpPr>
          <p:spPr>
            <a:xfrm>
              <a:off x="3423561" y="4619702"/>
              <a:ext cx="2424430" cy="0"/>
            </a:xfrm>
            <a:custGeom>
              <a:avLst/>
              <a:gdLst/>
              <a:ahLst/>
              <a:cxnLst/>
              <a:rect l="l" t="t" r="r" b="b"/>
              <a:pathLst>
                <a:path w="2424429">
                  <a:moveTo>
                    <a:pt x="0" y="0"/>
                  </a:moveTo>
                  <a:lnTo>
                    <a:pt x="2424036" y="0"/>
                  </a:lnTo>
                </a:path>
              </a:pathLst>
            </a:custGeom>
            <a:ln w="4845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51" name="object 109">
              <a:extLst>
                <a:ext uri="{FF2B5EF4-FFF2-40B4-BE49-F238E27FC236}">
                  <a16:creationId xmlns:a16="http://schemas.microsoft.com/office/drawing/2014/main" id="{6EA469C7-4784-624C-2C65-A309E07EEFBC}"/>
                </a:ext>
              </a:extLst>
            </p:cNvPr>
            <p:cNvSpPr/>
            <p:nvPr/>
          </p:nvSpPr>
          <p:spPr>
            <a:xfrm>
              <a:off x="3423561" y="5372116"/>
              <a:ext cx="4559300" cy="0"/>
            </a:xfrm>
            <a:custGeom>
              <a:avLst/>
              <a:gdLst/>
              <a:ahLst/>
              <a:cxnLst/>
              <a:rect l="l" t="t" r="r" b="b"/>
              <a:pathLst>
                <a:path w="4559300">
                  <a:moveTo>
                    <a:pt x="0" y="0"/>
                  </a:moveTo>
                  <a:lnTo>
                    <a:pt x="4559084" y="0"/>
                  </a:lnTo>
                </a:path>
              </a:pathLst>
            </a:custGeom>
            <a:ln w="969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52" name="object 110">
              <a:extLst>
                <a:ext uri="{FF2B5EF4-FFF2-40B4-BE49-F238E27FC236}">
                  <a16:creationId xmlns:a16="http://schemas.microsoft.com/office/drawing/2014/main" id="{2B6C6B02-4193-F290-0A9E-9EA38FB47E69}"/>
                </a:ext>
              </a:extLst>
            </p:cNvPr>
            <p:cNvSpPr/>
            <p:nvPr/>
          </p:nvSpPr>
          <p:spPr>
            <a:xfrm>
              <a:off x="3423561" y="5373279"/>
              <a:ext cx="1389380" cy="0"/>
            </a:xfrm>
            <a:custGeom>
              <a:avLst/>
              <a:gdLst/>
              <a:ahLst/>
              <a:cxnLst/>
              <a:rect l="l" t="t" r="r" b="b"/>
              <a:pathLst>
                <a:path w="1389379">
                  <a:moveTo>
                    <a:pt x="0" y="0"/>
                  </a:moveTo>
                  <a:lnTo>
                    <a:pt x="1389189" y="0"/>
                  </a:lnTo>
                </a:path>
              </a:pathLst>
            </a:custGeom>
            <a:ln w="4845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353" name="object 111">
              <a:extLst>
                <a:ext uri="{FF2B5EF4-FFF2-40B4-BE49-F238E27FC236}">
                  <a16:creationId xmlns:a16="http://schemas.microsoft.com/office/drawing/2014/main" id="{669CE205-06F8-0341-D37E-8BA1EDE59EAB}"/>
                </a:ext>
              </a:extLst>
            </p:cNvPr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913370" y="3022202"/>
              <a:ext cx="155448" cy="155448"/>
            </a:xfrm>
            <a:prstGeom prst="rect">
              <a:avLst/>
            </a:prstGeom>
          </p:spPr>
        </p:pic>
        <p:pic>
          <p:nvPicPr>
            <p:cNvPr id="354" name="object 112">
              <a:extLst>
                <a:ext uri="{FF2B5EF4-FFF2-40B4-BE49-F238E27FC236}">
                  <a16:creationId xmlns:a16="http://schemas.microsoft.com/office/drawing/2014/main" id="{CBA3BB6B-5CE8-4C82-1DF4-221674C975EC}"/>
                </a:ext>
              </a:extLst>
            </p:cNvPr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9796081" y="4267634"/>
              <a:ext cx="155448" cy="155448"/>
            </a:xfrm>
            <a:prstGeom prst="rect">
              <a:avLst/>
            </a:prstGeom>
          </p:spPr>
        </p:pic>
        <p:pic>
          <p:nvPicPr>
            <p:cNvPr id="355" name="object 113">
              <a:extLst>
                <a:ext uri="{FF2B5EF4-FFF2-40B4-BE49-F238E27FC236}">
                  <a16:creationId xmlns:a16="http://schemas.microsoft.com/office/drawing/2014/main" id="{CA4B0227-A907-6744-21B1-0A72353F0252}"/>
                </a:ext>
              </a:extLst>
            </p:cNvPr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7913370" y="4526390"/>
              <a:ext cx="155448" cy="155448"/>
            </a:xfrm>
            <a:prstGeom prst="rect">
              <a:avLst/>
            </a:prstGeom>
          </p:spPr>
        </p:pic>
        <p:pic>
          <p:nvPicPr>
            <p:cNvPr id="356" name="object 114">
              <a:extLst>
                <a:ext uri="{FF2B5EF4-FFF2-40B4-BE49-F238E27FC236}">
                  <a16:creationId xmlns:a16="http://schemas.microsoft.com/office/drawing/2014/main" id="{E0A44525-7FCA-7463-6B58-9F0EF09825D4}"/>
                </a:ext>
              </a:extLst>
            </p:cNvPr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913370" y="5285342"/>
              <a:ext cx="155448" cy="155448"/>
            </a:xfrm>
            <a:prstGeom prst="rect">
              <a:avLst/>
            </a:prstGeom>
          </p:spPr>
        </p:pic>
        <p:pic>
          <p:nvPicPr>
            <p:cNvPr id="357" name="object 115">
              <a:extLst>
                <a:ext uri="{FF2B5EF4-FFF2-40B4-BE49-F238E27FC236}">
                  <a16:creationId xmlns:a16="http://schemas.microsoft.com/office/drawing/2014/main" id="{D65C1273-412E-D51E-D484-38D0AE6ED2D9}"/>
                </a:ext>
              </a:extLst>
            </p:cNvPr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913370" y="3774296"/>
              <a:ext cx="155448" cy="155448"/>
            </a:xfrm>
            <a:prstGeom prst="rect">
              <a:avLst/>
            </a:prstGeom>
          </p:spPr>
        </p:pic>
        <p:sp>
          <p:nvSpPr>
            <p:cNvPr id="358" name="object 116">
              <a:extLst>
                <a:ext uri="{FF2B5EF4-FFF2-40B4-BE49-F238E27FC236}">
                  <a16:creationId xmlns:a16="http://schemas.microsoft.com/office/drawing/2014/main" id="{ED3C0A71-1B34-A972-4BAD-36B2A1D64ECD}"/>
                </a:ext>
              </a:extLst>
            </p:cNvPr>
            <p:cNvSpPr/>
            <p:nvPr/>
          </p:nvSpPr>
          <p:spPr>
            <a:xfrm>
              <a:off x="7991094" y="3099929"/>
              <a:ext cx="1871345" cy="1235075"/>
            </a:xfrm>
            <a:custGeom>
              <a:avLst/>
              <a:gdLst/>
              <a:ahLst/>
              <a:cxnLst/>
              <a:rect l="l" t="t" r="r" b="b"/>
              <a:pathLst>
                <a:path w="1871345" h="1235075">
                  <a:moveTo>
                    <a:pt x="0" y="0"/>
                  </a:moveTo>
                  <a:lnTo>
                    <a:pt x="1871268" y="1234516"/>
                  </a:lnTo>
                </a:path>
              </a:pathLst>
            </a:custGeom>
            <a:ln w="1270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59" name="object 117">
              <a:extLst>
                <a:ext uri="{FF2B5EF4-FFF2-40B4-BE49-F238E27FC236}">
                  <a16:creationId xmlns:a16="http://schemas.microsoft.com/office/drawing/2014/main" id="{92524461-FFF4-A657-ECF5-E2E564D6DA93}"/>
                </a:ext>
              </a:extLst>
            </p:cNvPr>
            <p:cNvSpPr/>
            <p:nvPr/>
          </p:nvSpPr>
          <p:spPr>
            <a:xfrm>
              <a:off x="7991094" y="4339210"/>
              <a:ext cx="1880235" cy="1024255"/>
            </a:xfrm>
            <a:custGeom>
              <a:avLst/>
              <a:gdLst/>
              <a:ahLst/>
              <a:cxnLst/>
              <a:rect l="l" t="t" r="r" b="b"/>
              <a:pathLst>
                <a:path w="1880234" h="1024254">
                  <a:moveTo>
                    <a:pt x="0" y="1023848"/>
                  </a:moveTo>
                  <a:lnTo>
                    <a:pt x="1879676" y="0"/>
                  </a:lnTo>
                </a:path>
              </a:pathLst>
            </a:custGeom>
            <a:ln w="1270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60" name="object 118">
              <a:extLst>
                <a:ext uri="{FF2B5EF4-FFF2-40B4-BE49-F238E27FC236}">
                  <a16:creationId xmlns:a16="http://schemas.microsoft.com/office/drawing/2014/main" id="{841ADA6F-BA5D-BDC3-9872-706D5B747E0E}"/>
                </a:ext>
              </a:extLst>
            </p:cNvPr>
            <p:cNvSpPr/>
            <p:nvPr/>
          </p:nvSpPr>
          <p:spPr>
            <a:xfrm>
              <a:off x="7991094" y="3852019"/>
              <a:ext cx="1896110" cy="487680"/>
            </a:xfrm>
            <a:custGeom>
              <a:avLst/>
              <a:gdLst/>
              <a:ahLst/>
              <a:cxnLst/>
              <a:rect l="l" t="t" r="r" b="b"/>
              <a:pathLst>
                <a:path w="1896109" h="487679">
                  <a:moveTo>
                    <a:pt x="0" y="0"/>
                  </a:moveTo>
                  <a:lnTo>
                    <a:pt x="1896071" y="487184"/>
                  </a:lnTo>
                </a:path>
              </a:pathLst>
            </a:custGeom>
            <a:ln w="1270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61" name="object 119">
              <a:extLst>
                <a:ext uri="{FF2B5EF4-FFF2-40B4-BE49-F238E27FC236}">
                  <a16:creationId xmlns:a16="http://schemas.microsoft.com/office/drawing/2014/main" id="{D4CBFEF1-14A4-A116-7F8B-504C98876983}"/>
                </a:ext>
              </a:extLst>
            </p:cNvPr>
            <p:cNvSpPr/>
            <p:nvPr/>
          </p:nvSpPr>
          <p:spPr>
            <a:xfrm>
              <a:off x="7991094" y="4342667"/>
              <a:ext cx="1901825" cy="261620"/>
            </a:xfrm>
            <a:custGeom>
              <a:avLst/>
              <a:gdLst/>
              <a:ahLst/>
              <a:cxnLst/>
              <a:rect l="l" t="t" r="r" b="b"/>
              <a:pathLst>
                <a:path w="1901825" h="261620">
                  <a:moveTo>
                    <a:pt x="0" y="261442"/>
                  </a:moveTo>
                  <a:lnTo>
                    <a:pt x="1901583" y="0"/>
                  </a:lnTo>
                </a:path>
              </a:pathLst>
            </a:custGeom>
            <a:ln w="1270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sp>
        <p:nvSpPr>
          <p:cNvPr id="362" name="object 120">
            <a:extLst>
              <a:ext uri="{FF2B5EF4-FFF2-40B4-BE49-F238E27FC236}">
                <a16:creationId xmlns:a16="http://schemas.microsoft.com/office/drawing/2014/main" id="{35641D53-577B-3079-0B94-6512FF35D297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6553200" y="2484066"/>
            <a:ext cx="4038600" cy="320601"/>
          </a:xfrm>
          <a:prstGeom prst="rect">
            <a:avLst/>
          </a:prstGeom>
          <a:solidFill>
            <a:srgbClr val="007569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2000" b="1" spc="55" noProof="0" dirty="0">
                <a:solidFill>
                  <a:schemeClr val="bg1"/>
                </a:solidFill>
                <a:latin typeface="Calibri"/>
                <a:cs typeface="Calibri"/>
              </a:rPr>
              <a:t>1. Écouter l’audio en grand groupe</a:t>
            </a:r>
            <a:endParaRPr lang="fr-CA" sz="2000" noProof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63" name="object 121">
            <a:extLst>
              <a:ext uri="{FF2B5EF4-FFF2-40B4-BE49-F238E27FC236}">
                <a16:creationId xmlns:a16="http://schemas.microsoft.com/office/drawing/2014/main" id="{025D9CE0-5CD2-480F-3161-9A256C14D5EA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6553200" y="3357955"/>
            <a:ext cx="4963426" cy="320601"/>
          </a:xfrm>
          <a:prstGeom prst="rect">
            <a:avLst/>
          </a:prstGeom>
          <a:solidFill>
            <a:srgbClr val="007569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2000" b="1" noProof="0" dirty="0">
                <a:solidFill>
                  <a:schemeClr val="bg1"/>
                </a:solidFill>
                <a:latin typeface="Calibri"/>
                <a:cs typeface="Calibri"/>
              </a:rPr>
              <a:t>2. Répondre aux questions individuellement</a:t>
            </a:r>
            <a:endParaRPr lang="fr-CA" sz="2000" noProof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64" name="object 122">
            <a:extLst>
              <a:ext uri="{FF2B5EF4-FFF2-40B4-BE49-F238E27FC236}">
                <a16:creationId xmlns:a16="http://schemas.microsoft.com/office/drawing/2014/main" id="{A2B2C379-A522-0BAF-0037-35B67D7D52BE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6553200" y="4235342"/>
            <a:ext cx="5943600" cy="320601"/>
          </a:xfrm>
          <a:prstGeom prst="rect">
            <a:avLst/>
          </a:prstGeom>
          <a:solidFill>
            <a:srgbClr val="007569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2000" b="1" spc="60" noProof="0" dirty="0">
                <a:solidFill>
                  <a:schemeClr val="bg1"/>
                </a:solidFill>
                <a:latin typeface="Calibri"/>
                <a:cs typeface="Calibri"/>
              </a:rPr>
              <a:t>3. Comparer ses réponses avec une ou un collègue</a:t>
            </a:r>
            <a:endParaRPr lang="fr-CA" sz="2000" noProof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65" name="object 123">
            <a:extLst>
              <a:ext uri="{FF2B5EF4-FFF2-40B4-BE49-F238E27FC236}">
                <a16:creationId xmlns:a16="http://schemas.microsoft.com/office/drawing/2014/main" id="{5AE362B5-A15E-0DC1-7879-6952680DD240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6553200" y="4800600"/>
            <a:ext cx="6019800" cy="628377"/>
          </a:xfrm>
          <a:prstGeom prst="rect">
            <a:avLst/>
          </a:prstGeom>
          <a:solidFill>
            <a:srgbClr val="007569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2000" b="1" noProof="0" dirty="0">
                <a:solidFill>
                  <a:schemeClr val="bg1"/>
                </a:solidFill>
                <a:latin typeface="Calibri"/>
                <a:cs typeface="Calibri"/>
              </a:rPr>
              <a:t>4. En utilisant l’audio comme modèle, s’exercer à faire sa propre présentation professionnelle</a:t>
            </a:r>
          </a:p>
        </p:txBody>
      </p:sp>
      <p:pic>
        <p:nvPicPr>
          <p:cNvPr id="366" name="Dialogue T1 Faire Connaissance_1">
            <a:hlinkClick r:id="" action="ppaction://media"/>
            <a:extLst>
              <a:ext uri="{FF2B5EF4-FFF2-40B4-BE49-F238E27FC236}">
                <a16:creationId xmlns:a16="http://schemas.microsoft.com/office/drawing/2014/main" id="{865DAFC1-D4B3-DBA5-F392-0999201AC218}"/>
              </a:ext>
            </a:extLst>
          </p:cNvPr>
          <p:cNvPicPr>
            <a:picLocks noChangeAspect="1"/>
          </p:cNvPicPr>
          <p:nvPr>
            <a:audioFile r:link="rId86"/>
            <p:custDataLst>
              <p:tags r:id="rId87"/>
            </p:custDataLst>
            <p:extLst>
              <p:ext uri="{DAA4B4D4-6D71-4841-9C94-3DE7FCFB9230}">
                <p14:media xmlns:p14="http://schemas.microsoft.com/office/powerpoint/2010/main" r:embed="rId85"/>
              </p:ext>
            </p:extLst>
          </p:nvPr>
        </p:nvPicPr>
        <p:blipFill>
          <a:blip r:embed="rId97">
            <a:extLst>
              <a:ext uri="{BEBA8EAE-BF5A-486C-A8C5-ECC9F3942E4B}">
                <a14:imgProps xmlns:a14="http://schemas.microsoft.com/office/drawing/2010/main">
                  <a14:imgLayer r:embed="rId98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4717" y="2197610"/>
            <a:ext cx="751522" cy="751522"/>
          </a:xfrm>
          <a:prstGeom prst="rect">
            <a:avLst/>
          </a:prstGeom>
        </p:spPr>
      </p:pic>
      <p:grpSp>
        <p:nvGrpSpPr>
          <p:cNvPr id="367" name="Groupe 366">
            <a:extLst>
              <a:ext uri="{FF2B5EF4-FFF2-40B4-BE49-F238E27FC236}">
                <a16:creationId xmlns:a16="http://schemas.microsoft.com/office/drawing/2014/main" id="{59F5E025-2548-8E07-71BB-69C12D78AB42}"/>
              </a:ext>
            </a:extLst>
          </p:cNvPr>
          <p:cNvGrpSpPr/>
          <p:nvPr>
            <p:custDataLst>
              <p:tags r:id="rId88"/>
            </p:custDataLst>
          </p:nvPr>
        </p:nvGrpSpPr>
        <p:grpSpPr>
          <a:xfrm>
            <a:off x="11887200" y="3055929"/>
            <a:ext cx="1015419" cy="935280"/>
            <a:chOff x="2123108" y="4734710"/>
            <a:chExt cx="1345987" cy="1296168"/>
          </a:xfrm>
        </p:grpSpPr>
        <p:sp>
          <p:nvSpPr>
            <p:cNvPr id="368" name="object 86">
              <a:extLst>
                <a:ext uri="{FF2B5EF4-FFF2-40B4-BE49-F238E27FC236}">
                  <a16:creationId xmlns:a16="http://schemas.microsoft.com/office/drawing/2014/main" id="{8EBB3C80-F493-6E29-A28A-452E73843468}"/>
                </a:ext>
              </a:extLst>
            </p:cNvPr>
            <p:cNvSpPr/>
            <p:nvPr/>
          </p:nvSpPr>
          <p:spPr>
            <a:xfrm>
              <a:off x="2123108" y="4734710"/>
              <a:ext cx="1345987" cy="1296168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787755" y="0"/>
                  </a:moveTo>
                  <a:lnTo>
                    <a:pt x="739769" y="1437"/>
                  </a:lnTo>
                  <a:lnTo>
                    <a:pt x="692542" y="5696"/>
                  </a:lnTo>
                  <a:lnTo>
                    <a:pt x="646159" y="12693"/>
                  </a:lnTo>
                  <a:lnTo>
                    <a:pt x="600700" y="22345"/>
                  </a:lnTo>
                  <a:lnTo>
                    <a:pt x="556249" y="34571"/>
                  </a:lnTo>
                  <a:lnTo>
                    <a:pt x="512887" y="49288"/>
                  </a:lnTo>
                  <a:lnTo>
                    <a:pt x="470698" y="66414"/>
                  </a:lnTo>
                  <a:lnTo>
                    <a:pt x="429764" y="85866"/>
                  </a:lnTo>
                  <a:lnTo>
                    <a:pt x="390166" y="107561"/>
                  </a:lnTo>
                  <a:lnTo>
                    <a:pt x="351988" y="131418"/>
                  </a:lnTo>
                  <a:lnTo>
                    <a:pt x="315312" y="157354"/>
                  </a:lnTo>
                  <a:lnTo>
                    <a:pt x="280220" y="185286"/>
                  </a:lnTo>
                  <a:lnTo>
                    <a:pt x="246795" y="215132"/>
                  </a:lnTo>
                  <a:lnTo>
                    <a:pt x="215119" y="246810"/>
                  </a:lnTo>
                  <a:lnTo>
                    <a:pt x="185274" y="280237"/>
                  </a:lnTo>
                  <a:lnTo>
                    <a:pt x="157344" y="315331"/>
                  </a:lnTo>
                  <a:lnTo>
                    <a:pt x="131410" y="352009"/>
                  </a:lnTo>
                  <a:lnTo>
                    <a:pt x="107554" y="390189"/>
                  </a:lnTo>
                  <a:lnTo>
                    <a:pt x="85860" y="429788"/>
                  </a:lnTo>
                  <a:lnTo>
                    <a:pt x="66410" y="470724"/>
                  </a:lnTo>
                  <a:lnTo>
                    <a:pt x="49285" y="512916"/>
                  </a:lnTo>
                  <a:lnTo>
                    <a:pt x="34569" y="556279"/>
                  </a:lnTo>
                  <a:lnTo>
                    <a:pt x="22344" y="600732"/>
                  </a:lnTo>
                  <a:lnTo>
                    <a:pt x="12692" y="646192"/>
                  </a:lnTo>
                  <a:lnTo>
                    <a:pt x="5695" y="692578"/>
                  </a:lnTo>
                  <a:lnTo>
                    <a:pt x="1437" y="739805"/>
                  </a:lnTo>
                  <a:lnTo>
                    <a:pt x="0" y="787793"/>
                  </a:lnTo>
                  <a:lnTo>
                    <a:pt x="1437" y="835784"/>
                  </a:lnTo>
                  <a:lnTo>
                    <a:pt x="5695" y="883014"/>
                  </a:lnTo>
                  <a:lnTo>
                    <a:pt x="12692" y="929402"/>
                  </a:lnTo>
                  <a:lnTo>
                    <a:pt x="22344" y="974864"/>
                  </a:lnTo>
                  <a:lnTo>
                    <a:pt x="34569" y="1019319"/>
                  </a:lnTo>
                  <a:lnTo>
                    <a:pt x="49285" y="1062684"/>
                  </a:lnTo>
                  <a:lnTo>
                    <a:pt x="66410" y="1104877"/>
                  </a:lnTo>
                  <a:lnTo>
                    <a:pt x="85860" y="1145815"/>
                  </a:lnTo>
                  <a:lnTo>
                    <a:pt x="107554" y="1185416"/>
                  </a:lnTo>
                  <a:lnTo>
                    <a:pt x="131410" y="1223597"/>
                  </a:lnTo>
                  <a:lnTo>
                    <a:pt x="157344" y="1260276"/>
                  </a:lnTo>
                  <a:lnTo>
                    <a:pt x="185274" y="1295370"/>
                  </a:lnTo>
                  <a:lnTo>
                    <a:pt x="215119" y="1328798"/>
                  </a:lnTo>
                  <a:lnTo>
                    <a:pt x="246795" y="1360477"/>
                  </a:lnTo>
                  <a:lnTo>
                    <a:pt x="280220" y="1390323"/>
                  </a:lnTo>
                  <a:lnTo>
                    <a:pt x="315312" y="1418256"/>
                  </a:lnTo>
                  <a:lnTo>
                    <a:pt x="351988" y="1444192"/>
                  </a:lnTo>
                  <a:lnTo>
                    <a:pt x="390166" y="1468049"/>
                  </a:lnTo>
                  <a:lnTo>
                    <a:pt x="429764" y="1489745"/>
                  </a:lnTo>
                  <a:lnTo>
                    <a:pt x="470698" y="1509197"/>
                  </a:lnTo>
                  <a:lnTo>
                    <a:pt x="512887" y="1526323"/>
                  </a:lnTo>
                  <a:lnTo>
                    <a:pt x="556249" y="1541040"/>
                  </a:lnTo>
                  <a:lnTo>
                    <a:pt x="600700" y="1553266"/>
                  </a:lnTo>
                  <a:lnTo>
                    <a:pt x="646159" y="1562919"/>
                  </a:lnTo>
                  <a:lnTo>
                    <a:pt x="692542" y="1569916"/>
                  </a:lnTo>
                  <a:lnTo>
                    <a:pt x="739769" y="1574174"/>
                  </a:lnTo>
                  <a:lnTo>
                    <a:pt x="787755" y="1575612"/>
                  </a:lnTo>
                  <a:lnTo>
                    <a:pt x="835749" y="1574174"/>
                  </a:lnTo>
                  <a:lnTo>
                    <a:pt x="882983" y="1569916"/>
                  </a:lnTo>
                  <a:lnTo>
                    <a:pt x="929372" y="1562919"/>
                  </a:lnTo>
                  <a:lnTo>
                    <a:pt x="974836" y="1553266"/>
                  </a:lnTo>
                  <a:lnTo>
                    <a:pt x="1019292" y="1541040"/>
                  </a:lnTo>
                  <a:lnTo>
                    <a:pt x="1062657" y="1526323"/>
                  </a:lnTo>
                  <a:lnTo>
                    <a:pt x="1104849" y="1509197"/>
                  </a:lnTo>
                  <a:lnTo>
                    <a:pt x="1145786" y="1489745"/>
                  </a:lnTo>
                  <a:lnTo>
                    <a:pt x="1185385" y="1468049"/>
                  </a:lnTo>
                  <a:lnTo>
                    <a:pt x="1223564" y="1444192"/>
                  </a:lnTo>
                  <a:lnTo>
                    <a:pt x="1260240" y="1418256"/>
                  </a:lnTo>
                  <a:lnTo>
                    <a:pt x="1295332" y="1390323"/>
                  </a:lnTo>
                  <a:lnTo>
                    <a:pt x="1328757" y="1360477"/>
                  </a:lnTo>
                  <a:lnTo>
                    <a:pt x="1360432" y="1328798"/>
                  </a:lnTo>
                  <a:lnTo>
                    <a:pt x="1390276" y="1295370"/>
                  </a:lnTo>
                  <a:lnTo>
                    <a:pt x="1418205" y="1260276"/>
                  </a:lnTo>
                  <a:lnTo>
                    <a:pt x="1444138" y="1223597"/>
                  </a:lnTo>
                  <a:lnTo>
                    <a:pt x="1467992" y="1185416"/>
                  </a:lnTo>
                  <a:lnTo>
                    <a:pt x="1489684" y="1145815"/>
                  </a:lnTo>
                  <a:lnTo>
                    <a:pt x="1509133" y="1104877"/>
                  </a:lnTo>
                  <a:lnTo>
                    <a:pt x="1526256" y="1062684"/>
                  </a:lnTo>
                  <a:lnTo>
                    <a:pt x="1540971" y="1019319"/>
                  </a:lnTo>
                  <a:lnTo>
                    <a:pt x="1553195" y="974864"/>
                  </a:lnTo>
                  <a:lnTo>
                    <a:pt x="1562845" y="929402"/>
                  </a:lnTo>
                  <a:lnTo>
                    <a:pt x="1569841" y="883014"/>
                  </a:lnTo>
                  <a:lnTo>
                    <a:pt x="1574099" y="835784"/>
                  </a:lnTo>
                  <a:lnTo>
                    <a:pt x="1575536" y="787793"/>
                  </a:lnTo>
                  <a:lnTo>
                    <a:pt x="1574099" y="739805"/>
                  </a:lnTo>
                  <a:lnTo>
                    <a:pt x="1569841" y="692578"/>
                  </a:lnTo>
                  <a:lnTo>
                    <a:pt x="1562845" y="646192"/>
                  </a:lnTo>
                  <a:lnTo>
                    <a:pt x="1553195" y="600732"/>
                  </a:lnTo>
                  <a:lnTo>
                    <a:pt x="1540971" y="556279"/>
                  </a:lnTo>
                  <a:lnTo>
                    <a:pt x="1526256" y="512916"/>
                  </a:lnTo>
                  <a:lnTo>
                    <a:pt x="1509133" y="470724"/>
                  </a:lnTo>
                  <a:lnTo>
                    <a:pt x="1489684" y="429788"/>
                  </a:lnTo>
                  <a:lnTo>
                    <a:pt x="1467992" y="390189"/>
                  </a:lnTo>
                  <a:lnTo>
                    <a:pt x="1444138" y="352009"/>
                  </a:lnTo>
                  <a:lnTo>
                    <a:pt x="1418205" y="315331"/>
                  </a:lnTo>
                  <a:lnTo>
                    <a:pt x="1390276" y="280237"/>
                  </a:lnTo>
                  <a:lnTo>
                    <a:pt x="1360432" y="246810"/>
                  </a:lnTo>
                  <a:lnTo>
                    <a:pt x="1328757" y="215132"/>
                  </a:lnTo>
                  <a:lnTo>
                    <a:pt x="1295332" y="185286"/>
                  </a:lnTo>
                  <a:lnTo>
                    <a:pt x="1260240" y="157354"/>
                  </a:lnTo>
                  <a:lnTo>
                    <a:pt x="1223564" y="131418"/>
                  </a:lnTo>
                  <a:lnTo>
                    <a:pt x="1185385" y="107561"/>
                  </a:lnTo>
                  <a:lnTo>
                    <a:pt x="1145786" y="85866"/>
                  </a:lnTo>
                  <a:lnTo>
                    <a:pt x="1104849" y="66414"/>
                  </a:lnTo>
                  <a:lnTo>
                    <a:pt x="1062657" y="49288"/>
                  </a:lnTo>
                  <a:lnTo>
                    <a:pt x="1019292" y="34571"/>
                  </a:lnTo>
                  <a:lnTo>
                    <a:pt x="974836" y="22345"/>
                  </a:lnTo>
                  <a:lnTo>
                    <a:pt x="929372" y="12693"/>
                  </a:lnTo>
                  <a:lnTo>
                    <a:pt x="882983" y="5696"/>
                  </a:lnTo>
                  <a:lnTo>
                    <a:pt x="835749" y="1437"/>
                  </a:lnTo>
                  <a:lnTo>
                    <a:pt x="787755" y="0"/>
                  </a:lnTo>
                  <a:close/>
                </a:path>
              </a:pathLst>
            </a:custGeom>
            <a:solidFill>
              <a:srgbClr val="F8F8F8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369" name="object 87">
              <a:extLst>
                <a:ext uri="{FF2B5EF4-FFF2-40B4-BE49-F238E27FC236}">
                  <a16:creationId xmlns:a16="http://schemas.microsoft.com/office/drawing/2014/main" id="{6DC25C7D-864F-25FA-A90B-7AD54A7FB2F1}"/>
                </a:ext>
              </a:extLst>
            </p:cNvPr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717491" y="5052316"/>
              <a:ext cx="164401" cy="163664"/>
            </a:xfrm>
            <a:prstGeom prst="rect">
              <a:avLst/>
            </a:prstGeom>
          </p:spPr>
        </p:pic>
        <p:sp>
          <p:nvSpPr>
            <p:cNvPr id="370" name="object 89">
              <a:extLst>
                <a:ext uri="{FF2B5EF4-FFF2-40B4-BE49-F238E27FC236}">
                  <a16:creationId xmlns:a16="http://schemas.microsoft.com/office/drawing/2014/main" id="{11779BA2-DF47-9EBE-EB55-4F57E890F454}"/>
                </a:ext>
              </a:extLst>
            </p:cNvPr>
            <p:cNvSpPr/>
            <p:nvPr/>
          </p:nvSpPr>
          <p:spPr>
            <a:xfrm>
              <a:off x="2688249" y="5275248"/>
              <a:ext cx="222885" cy="346710"/>
            </a:xfrm>
            <a:custGeom>
              <a:avLst/>
              <a:gdLst/>
              <a:ahLst/>
              <a:cxnLst/>
              <a:rect l="l" t="t" r="r" b="b"/>
              <a:pathLst>
                <a:path w="222885" h="346710">
                  <a:moveTo>
                    <a:pt x="163022" y="0"/>
                  </a:moveTo>
                  <a:lnTo>
                    <a:pt x="61168" y="1066"/>
                  </a:lnTo>
                  <a:lnTo>
                    <a:pt x="14363" y="9914"/>
                  </a:lnTo>
                  <a:lnTo>
                    <a:pt x="0" y="34927"/>
                  </a:lnTo>
                  <a:lnTo>
                    <a:pt x="640" y="52501"/>
                  </a:lnTo>
                  <a:lnTo>
                    <a:pt x="8847" y="96425"/>
                  </a:lnTo>
                  <a:lnTo>
                    <a:pt x="24691" y="191681"/>
                  </a:lnTo>
                  <a:lnTo>
                    <a:pt x="33736" y="239744"/>
                  </a:lnTo>
                  <a:lnTo>
                    <a:pt x="44471" y="285920"/>
                  </a:lnTo>
                  <a:lnTo>
                    <a:pt x="57600" y="328574"/>
                  </a:lnTo>
                  <a:lnTo>
                    <a:pt x="96300" y="346010"/>
                  </a:lnTo>
                  <a:lnTo>
                    <a:pt x="111913" y="346370"/>
                  </a:lnTo>
                  <a:lnTo>
                    <a:pt x="127528" y="346010"/>
                  </a:lnTo>
                  <a:lnTo>
                    <a:pt x="166210" y="328574"/>
                  </a:lnTo>
                  <a:lnTo>
                    <a:pt x="179094" y="286126"/>
                  </a:lnTo>
                  <a:lnTo>
                    <a:pt x="189405" y="240141"/>
                  </a:lnTo>
                  <a:lnTo>
                    <a:pt x="197974" y="192276"/>
                  </a:lnTo>
                  <a:lnTo>
                    <a:pt x="213201" y="97541"/>
                  </a:lnTo>
                  <a:lnTo>
                    <a:pt x="221518" y="53987"/>
                  </a:lnTo>
                  <a:lnTo>
                    <a:pt x="209020" y="10332"/>
                  </a:lnTo>
                  <a:lnTo>
                    <a:pt x="172092" y="601"/>
                  </a:lnTo>
                  <a:lnTo>
                    <a:pt x="163022" y="0"/>
                  </a:lnTo>
                  <a:close/>
                </a:path>
              </a:pathLst>
            </a:custGeom>
            <a:solidFill>
              <a:srgbClr val="5FA056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grpSp>
        <p:nvGrpSpPr>
          <p:cNvPr id="371" name="Groupe 370">
            <a:extLst>
              <a:ext uri="{FF2B5EF4-FFF2-40B4-BE49-F238E27FC236}">
                <a16:creationId xmlns:a16="http://schemas.microsoft.com/office/drawing/2014/main" id="{484F0F64-5004-4CCB-6508-15D24089EA4D}"/>
              </a:ext>
            </a:extLst>
          </p:cNvPr>
          <p:cNvGrpSpPr/>
          <p:nvPr>
            <p:custDataLst>
              <p:tags r:id="rId89"/>
            </p:custDataLst>
          </p:nvPr>
        </p:nvGrpSpPr>
        <p:grpSpPr>
          <a:xfrm>
            <a:off x="12801600" y="4235342"/>
            <a:ext cx="1143000" cy="1106783"/>
            <a:chOff x="11747606" y="4816349"/>
            <a:chExt cx="1345987" cy="1296168"/>
          </a:xfrm>
        </p:grpSpPr>
        <p:sp>
          <p:nvSpPr>
            <p:cNvPr id="372" name="object 86">
              <a:extLst>
                <a:ext uri="{FF2B5EF4-FFF2-40B4-BE49-F238E27FC236}">
                  <a16:creationId xmlns:a16="http://schemas.microsoft.com/office/drawing/2014/main" id="{A913D787-A6C1-8386-7969-06CF195FF303}"/>
                </a:ext>
              </a:extLst>
            </p:cNvPr>
            <p:cNvSpPr/>
            <p:nvPr/>
          </p:nvSpPr>
          <p:spPr>
            <a:xfrm>
              <a:off x="11747606" y="4816349"/>
              <a:ext cx="1345987" cy="1296168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787755" y="0"/>
                  </a:moveTo>
                  <a:lnTo>
                    <a:pt x="739769" y="1437"/>
                  </a:lnTo>
                  <a:lnTo>
                    <a:pt x="692542" y="5696"/>
                  </a:lnTo>
                  <a:lnTo>
                    <a:pt x="646159" y="12693"/>
                  </a:lnTo>
                  <a:lnTo>
                    <a:pt x="600700" y="22345"/>
                  </a:lnTo>
                  <a:lnTo>
                    <a:pt x="556249" y="34571"/>
                  </a:lnTo>
                  <a:lnTo>
                    <a:pt x="512887" y="49288"/>
                  </a:lnTo>
                  <a:lnTo>
                    <a:pt x="470698" y="66414"/>
                  </a:lnTo>
                  <a:lnTo>
                    <a:pt x="429764" y="85866"/>
                  </a:lnTo>
                  <a:lnTo>
                    <a:pt x="390166" y="107561"/>
                  </a:lnTo>
                  <a:lnTo>
                    <a:pt x="351988" y="131418"/>
                  </a:lnTo>
                  <a:lnTo>
                    <a:pt x="315312" y="157354"/>
                  </a:lnTo>
                  <a:lnTo>
                    <a:pt x="280220" y="185286"/>
                  </a:lnTo>
                  <a:lnTo>
                    <a:pt x="246795" y="215132"/>
                  </a:lnTo>
                  <a:lnTo>
                    <a:pt x="215119" y="246810"/>
                  </a:lnTo>
                  <a:lnTo>
                    <a:pt x="185274" y="280237"/>
                  </a:lnTo>
                  <a:lnTo>
                    <a:pt x="157344" y="315331"/>
                  </a:lnTo>
                  <a:lnTo>
                    <a:pt x="131410" y="352009"/>
                  </a:lnTo>
                  <a:lnTo>
                    <a:pt x="107554" y="390189"/>
                  </a:lnTo>
                  <a:lnTo>
                    <a:pt x="85860" y="429788"/>
                  </a:lnTo>
                  <a:lnTo>
                    <a:pt x="66410" y="470724"/>
                  </a:lnTo>
                  <a:lnTo>
                    <a:pt x="49285" y="512916"/>
                  </a:lnTo>
                  <a:lnTo>
                    <a:pt x="34569" y="556279"/>
                  </a:lnTo>
                  <a:lnTo>
                    <a:pt x="22344" y="600732"/>
                  </a:lnTo>
                  <a:lnTo>
                    <a:pt x="12692" y="646192"/>
                  </a:lnTo>
                  <a:lnTo>
                    <a:pt x="5695" y="692578"/>
                  </a:lnTo>
                  <a:lnTo>
                    <a:pt x="1437" y="739805"/>
                  </a:lnTo>
                  <a:lnTo>
                    <a:pt x="0" y="787793"/>
                  </a:lnTo>
                  <a:lnTo>
                    <a:pt x="1437" y="835784"/>
                  </a:lnTo>
                  <a:lnTo>
                    <a:pt x="5695" y="883014"/>
                  </a:lnTo>
                  <a:lnTo>
                    <a:pt x="12692" y="929402"/>
                  </a:lnTo>
                  <a:lnTo>
                    <a:pt x="22344" y="974864"/>
                  </a:lnTo>
                  <a:lnTo>
                    <a:pt x="34569" y="1019319"/>
                  </a:lnTo>
                  <a:lnTo>
                    <a:pt x="49285" y="1062684"/>
                  </a:lnTo>
                  <a:lnTo>
                    <a:pt x="66410" y="1104877"/>
                  </a:lnTo>
                  <a:lnTo>
                    <a:pt x="85860" y="1145815"/>
                  </a:lnTo>
                  <a:lnTo>
                    <a:pt x="107554" y="1185416"/>
                  </a:lnTo>
                  <a:lnTo>
                    <a:pt x="131410" y="1223597"/>
                  </a:lnTo>
                  <a:lnTo>
                    <a:pt x="157344" y="1260276"/>
                  </a:lnTo>
                  <a:lnTo>
                    <a:pt x="185274" y="1295370"/>
                  </a:lnTo>
                  <a:lnTo>
                    <a:pt x="215119" y="1328798"/>
                  </a:lnTo>
                  <a:lnTo>
                    <a:pt x="246795" y="1360477"/>
                  </a:lnTo>
                  <a:lnTo>
                    <a:pt x="280220" y="1390323"/>
                  </a:lnTo>
                  <a:lnTo>
                    <a:pt x="315312" y="1418256"/>
                  </a:lnTo>
                  <a:lnTo>
                    <a:pt x="351988" y="1444192"/>
                  </a:lnTo>
                  <a:lnTo>
                    <a:pt x="390166" y="1468049"/>
                  </a:lnTo>
                  <a:lnTo>
                    <a:pt x="429764" y="1489745"/>
                  </a:lnTo>
                  <a:lnTo>
                    <a:pt x="470698" y="1509197"/>
                  </a:lnTo>
                  <a:lnTo>
                    <a:pt x="512887" y="1526323"/>
                  </a:lnTo>
                  <a:lnTo>
                    <a:pt x="556249" y="1541040"/>
                  </a:lnTo>
                  <a:lnTo>
                    <a:pt x="600700" y="1553266"/>
                  </a:lnTo>
                  <a:lnTo>
                    <a:pt x="646159" y="1562919"/>
                  </a:lnTo>
                  <a:lnTo>
                    <a:pt x="692542" y="1569916"/>
                  </a:lnTo>
                  <a:lnTo>
                    <a:pt x="739769" y="1574174"/>
                  </a:lnTo>
                  <a:lnTo>
                    <a:pt x="787755" y="1575612"/>
                  </a:lnTo>
                  <a:lnTo>
                    <a:pt x="835749" y="1574174"/>
                  </a:lnTo>
                  <a:lnTo>
                    <a:pt x="882983" y="1569916"/>
                  </a:lnTo>
                  <a:lnTo>
                    <a:pt x="929372" y="1562919"/>
                  </a:lnTo>
                  <a:lnTo>
                    <a:pt x="974836" y="1553266"/>
                  </a:lnTo>
                  <a:lnTo>
                    <a:pt x="1019292" y="1541040"/>
                  </a:lnTo>
                  <a:lnTo>
                    <a:pt x="1062657" y="1526323"/>
                  </a:lnTo>
                  <a:lnTo>
                    <a:pt x="1104849" y="1509197"/>
                  </a:lnTo>
                  <a:lnTo>
                    <a:pt x="1145786" y="1489745"/>
                  </a:lnTo>
                  <a:lnTo>
                    <a:pt x="1185385" y="1468049"/>
                  </a:lnTo>
                  <a:lnTo>
                    <a:pt x="1223564" y="1444192"/>
                  </a:lnTo>
                  <a:lnTo>
                    <a:pt x="1260240" y="1418256"/>
                  </a:lnTo>
                  <a:lnTo>
                    <a:pt x="1295332" y="1390323"/>
                  </a:lnTo>
                  <a:lnTo>
                    <a:pt x="1328757" y="1360477"/>
                  </a:lnTo>
                  <a:lnTo>
                    <a:pt x="1360432" y="1328798"/>
                  </a:lnTo>
                  <a:lnTo>
                    <a:pt x="1390276" y="1295370"/>
                  </a:lnTo>
                  <a:lnTo>
                    <a:pt x="1418205" y="1260276"/>
                  </a:lnTo>
                  <a:lnTo>
                    <a:pt x="1444138" y="1223597"/>
                  </a:lnTo>
                  <a:lnTo>
                    <a:pt x="1467992" y="1185416"/>
                  </a:lnTo>
                  <a:lnTo>
                    <a:pt x="1489684" y="1145815"/>
                  </a:lnTo>
                  <a:lnTo>
                    <a:pt x="1509133" y="1104877"/>
                  </a:lnTo>
                  <a:lnTo>
                    <a:pt x="1526256" y="1062684"/>
                  </a:lnTo>
                  <a:lnTo>
                    <a:pt x="1540971" y="1019319"/>
                  </a:lnTo>
                  <a:lnTo>
                    <a:pt x="1553195" y="974864"/>
                  </a:lnTo>
                  <a:lnTo>
                    <a:pt x="1562845" y="929402"/>
                  </a:lnTo>
                  <a:lnTo>
                    <a:pt x="1569841" y="883014"/>
                  </a:lnTo>
                  <a:lnTo>
                    <a:pt x="1574099" y="835784"/>
                  </a:lnTo>
                  <a:lnTo>
                    <a:pt x="1575536" y="787793"/>
                  </a:lnTo>
                  <a:lnTo>
                    <a:pt x="1574099" y="739805"/>
                  </a:lnTo>
                  <a:lnTo>
                    <a:pt x="1569841" y="692578"/>
                  </a:lnTo>
                  <a:lnTo>
                    <a:pt x="1562845" y="646192"/>
                  </a:lnTo>
                  <a:lnTo>
                    <a:pt x="1553195" y="600732"/>
                  </a:lnTo>
                  <a:lnTo>
                    <a:pt x="1540971" y="556279"/>
                  </a:lnTo>
                  <a:lnTo>
                    <a:pt x="1526256" y="512916"/>
                  </a:lnTo>
                  <a:lnTo>
                    <a:pt x="1509133" y="470724"/>
                  </a:lnTo>
                  <a:lnTo>
                    <a:pt x="1489684" y="429788"/>
                  </a:lnTo>
                  <a:lnTo>
                    <a:pt x="1467992" y="390189"/>
                  </a:lnTo>
                  <a:lnTo>
                    <a:pt x="1444138" y="352009"/>
                  </a:lnTo>
                  <a:lnTo>
                    <a:pt x="1418205" y="315331"/>
                  </a:lnTo>
                  <a:lnTo>
                    <a:pt x="1390276" y="280237"/>
                  </a:lnTo>
                  <a:lnTo>
                    <a:pt x="1360432" y="246810"/>
                  </a:lnTo>
                  <a:lnTo>
                    <a:pt x="1328757" y="215132"/>
                  </a:lnTo>
                  <a:lnTo>
                    <a:pt x="1295332" y="185286"/>
                  </a:lnTo>
                  <a:lnTo>
                    <a:pt x="1260240" y="157354"/>
                  </a:lnTo>
                  <a:lnTo>
                    <a:pt x="1223564" y="131418"/>
                  </a:lnTo>
                  <a:lnTo>
                    <a:pt x="1185385" y="107561"/>
                  </a:lnTo>
                  <a:lnTo>
                    <a:pt x="1145786" y="85866"/>
                  </a:lnTo>
                  <a:lnTo>
                    <a:pt x="1104849" y="66414"/>
                  </a:lnTo>
                  <a:lnTo>
                    <a:pt x="1062657" y="49288"/>
                  </a:lnTo>
                  <a:lnTo>
                    <a:pt x="1019292" y="34571"/>
                  </a:lnTo>
                  <a:lnTo>
                    <a:pt x="974836" y="22345"/>
                  </a:lnTo>
                  <a:lnTo>
                    <a:pt x="929372" y="12693"/>
                  </a:lnTo>
                  <a:lnTo>
                    <a:pt x="882983" y="5696"/>
                  </a:lnTo>
                  <a:lnTo>
                    <a:pt x="835749" y="1437"/>
                  </a:lnTo>
                  <a:lnTo>
                    <a:pt x="787755" y="0"/>
                  </a:lnTo>
                  <a:close/>
                </a:path>
              </a:pathLst>
            </a:custGeom>
            <a:solidFill>
              <a:srgbClr val="F8F8F8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373" name="object 36">
              <a:extLst>
                <a:ext uri="{FF2B5EF4-FFF2-40B4-BE49-F238E27FC236}">
                  <a16:creationId xmlns:a16="http://schemas.microsoft.com/office/drawing/2014/main" id="{AC7FE695-4B24-0E0F-EFC6-D35F9A2514CC}"/>
                </a:ext>
              </a:extLst>
            </p:cNvPr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2220437" y="5275532"/>
              <a:ext cx="137388" cy="137388"/>
            </a:xfrm>
            <a:prstGeom prst="rect">
              <a:avLst/>
            </a:prstGeom>
          </p:spPr>
        </p:pic>
        <p:sp>
          <p:nvSpPr>
            <p:cNvPr id="374" name="object 37">
              <a:extLst>
                <a:ext uri="{FF2B5EF4-FFF2-40B4-BE49-F238E27FC236}">
                  <a16:creationId xmlns:a16="http://schemas.microsoft.com/office/drawing/2014/main" id="{01E3202C-EF3F-41A6-A3E5-BA7BCDCB648D}"/>
                </a:ext>
              </a:extLst>
            </p:cNvPr>
            <p:cNvSpPr/>
            <p:nvPr/>
          </p:nvSpPr>
          <p:spPr>
            <a:xfrm>
              <a:off x="12196268" y="5430387"/>
              <a:ext cx="186055" cy="288291"/>
            </a:xfrm>
            <a:custGeom>
              <a:avLst/>
              <a:gdLst/>
              <a:ahLst/>
              <a:cxnLst/>
              <a:rect l="l" t="t" r="r" b="b"/>
              <a:pathLst>
                <a:path w="186054" h="288289">
                  <a:moveTo>
                    <a:pt x="135907" y="0"/>
                  </a:moveTo>
                  <a:lnTo>
                    <a:pt x="51134" y="889"/>
                  </a:lnTo>
                  <a:lnTo>
                    <a:pt x="12012" y="8250"/>
                  </a:lnTo>
                  <a:lnTo>
                    <a:pt x="0" y="29025"/>
                  </a:lnTo>
                  <a:lnTo>
                    <a:pt x="525" y="43611"/>
                  </a:lnTo>
                  <a:lnTo>
                    <a:pt x="8700" y="87759"/>
                  </a:lnTo>
                  <a:lnTo>
                    <a:pt x="16532" y="135124"/>
                  </a:lnTo>
                  <a:lnTo>
                    <a:pt x="25038" y="183360"/>
                  </a:lnTo>
                  <a:lnTo>
                    <a:pt x="35238" y="230121"/>
                  </a:lnTo>
                  <a:lnTo>
                    <a:pt x="48150" y="273062"/>
                  </a:lnTo>
                  <a:lnTo>
                    <a:pt x="93541" y="287829"/>
                  </a:lnTo>
                  <a:lnTo>
                    <a:pt x="106592" y="287531"/>
                  </a:lnTo>
                  <a:lnTo>
                    <a:pt x="151545" y="230331"/>
                  </a:lnTo>
                  <a:lnTo>
                    <a:pt x="161295" y="183767"/>
                  </a:lnTo>
                  <a:lnTo>
                    <a:pt x="169347" y="135749"/>
                  </a:lnTo>
                  <a:lnTo>
                    <a:pt x="176899" y="88661"/>
                  </a:lnTo>
                  <a:lnTo>
                    <a:pt x="185145" y="44881"/>
                  </a:lnTo>
                  <a:lnTo>
                    <a:pt x="164495" y="3873"/>
                  </a:lnTo>
                  <a:lnTo>
                    <a:pt x="146414" y="442"/>
                  </a:lnTo>
                  <a:lnTo>
                    <a:pt x="135907" y="0"/>
                  </a:lnTo>
                  <a:close/>
                </a:path>
              </a:pathLst>
            </a:custGeom>
            <a:solidFill>
              <a:srgbClr val="007569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375" name="object 38">
              <a:extLst>
                <a:ext uri="{FF2B5EF4-FFF2-40B4-BE49-F238E27FC236}">
                  <a16:creationId xmlns:a16="http://schemas.microsoft.com/office/drawing/2014/main" id="{7D4CE094-06BF-28D8-E33E-97C1692F5F03}"/>
                </a:ext>
              </a:extLst>
            </p:cNvPr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2483399" y="5275532"/>
              <a:ext cx="137401" cy="137388"/>
            </a:xfrm>
            <a:prstGeom prst="rect">
              <a:avLst/>
            </a:prstGeom>
          </p:spPr>
        </p:pic>
        <p:sp>
          <p:nvSpPr>
            <p:cNvPr id="376" name="object 39">
              <a:extLst>
                <a:ext uri="{FF2B5EF4-FFF2-40B4-BE49-F238E27FC236}">
                  <a16:creationId xmlns:a16="http://schemas.microsoft.com/office/drawing/2014/main" id="{FB096A20-03AF-6AF6-880C-BCC54FD9E509}"/>
                </a:ext>
              </a:extLst>
            </p:cNvPr>
            <p:cNvSpPr/>
            <p:nvPr/>
          </p:nvSpPr>
          <p:spPr>
            <a:xfrm>
              <a:off x="12459246" y="5430387"/>
              <a:ext cx="186055" cy="288291"/>
            </a:xfrm>
            <a:custGeom>
              <a:avLst/>
              <a:gdLst/>
              <a:ahLst/>
              <a:cxnLst/>
              <a:rect l="l" t="t" r="r" b="b"/>
              <a:pathLst>
                <a:path w="186054" h="288289">
                  <a:moveTo>
                    <a:pt x="135907" y="0"/>
                  </a:moveTo>
                  <a:lnTo>
                    <a:pt x="51134" y="889"/>
                  </a:lnTo>
                  <a:lnTo>
                    <a:pt x="12012" y="8250"/>
                  </a:lnTo>
                  <a:lnTo>
                    <a:pt x="0" y="29025"/>
                  </a:lnTo>
                  <a:lnTo>
                    <a:pt x="525" y="43611"/>
                  </a:lnTo>
                  <a:lnTo>
                    <a:pt x="8700" y="87759"/>
                  </a:lnTo>
                  <a:lnTo>
                    <a:pt x="16532" y="135124"/>
                  </a:lnTo>
                  <a:lnTo>
                    <a:pt x="25038" y="183360"/>
                  </a:lnTo>
                  <a:lnTo>
                    <a:pt x="35238" y="230121"/>
                  </a:lnTo>
                  <a:lnTo>
                    <a:pt x="48150" y="273062"/>
                  </a:lnTo>
                  <a:lnTo>
                    <a:pt x="93541" y="287829"/>
                  </a:lnTo>
                  <a:lnTo>
                    <a:pt x="106592" y="287531"/>
                  </a:lnTo>
                  <a:lnTo>
                    <a:pt x="151545" y="230331"/>
                  </a:lnTo>
                  <a:lnTo>
                    <a:pt x="161294" y="183767"/>
                  </a:lnTo>
                  <a:lnTo>
                    <a:pt x="169345" y="135749"/>
                  </a:lnTo>
                  <a:lnTo>
                    <a:pt x="176892" y="88661"/>
                  </a:lnTo>
                  <a:lnTo>
                    <a:pt x="185132" y="44881"/>
                  </a:lnTo>
                  <a:lnTo>
                    <a:pt x="164495" y="3873"/>
                  </a:lnTo>
                  <a:lnTo>
                    <a:pt x="147051" y="496"/>
                  </a:lnTo>
                  <a:lnTo>
                    <a:pt x="135907" y="0"/>
                  </a:lnTo>
                  <a:close/>
                </a:path>
              </a:pathLst>
            </a:custGeom>
            <a:solidFill>
              <a:srgbClr val="007569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49" fill="hold"/>
                                        <p:tgtEl>
                                          <p:spTgt spid="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>
            <p:custDataLst>
              <p:tags r:id="rId1"/>
            </p:custDataLst>
          </p:nvPr>
        </p:nvSpPr>
        <p:spPr>
          <a:xfrm>
            <a:off x="340600" y="6489701"/>
            <a:ext cx="1187375" cy="1187375"/>
          </a:xfrm>
          <a:custGeom>
            <a:avLst/>
            <a:gdLst/>
            <a:ahLst/>
            <a:cxnLst/>
            <a:rect l="l" t="t" r="r" b="b"/>
            <a:pathLst>
              <a:path w="1121410" h="1121409">
                <a:moveTo>
                  <a:pt x="1121219" y="0"/>
                </a:moveTo>
                <a:lnTo>
                  <a:pt x="0" y="1121181"/>
                </a:lnTo>
                <a:lnTo>
                  <a:pt x="1121219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838200" y="6371745"/>
            <a:ext cx="0" cy="1423371"/>
          </a:xfrm>
          <a:custGeom>
            <a:avLst/>
            <a:gdLst/>
            <a:ahLst/>
            <a:cxnLst/>
            <a:rect l="l" t="t" r="r" b="b"/>
            <a:pathLst>
              <a:path h="1344295">
                <a:moveTo>
                  <a:pt x="0" y="1343990"/>
                </a:moveTo>
                <a:lnTo>
                  <a:pt x="0" y="0"/>
                </a:lnTo>
                <a:lnTo>
                  <a:pt x="0" y="134399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" name="object 5"/>
          <p:cNvSpPr/>
          <p:nvPr>
            <p:custDataLst>
              <p:tags r:id="rId3"/>
            </p:custDataLst>
          </p:nvPr>
        </p:nvSpPr>
        <p:spPr>
          <a:xfrm>
            <a:off x="495268" y="7262803"/>
            <a:ext cx="878093" cy="0"/>
          </a:xfrm>
          <a:custGeom>
            <a:avLst/>
            <a:gdLst/>
            <a:ahLst/>
            <a:cxnLst/>
            <a:rect l="l" t="t" r="r" b="b"/>
            <a:pathLst>
              <a:path w="829310">
                <a:moveTo>
                  <a:pt x="0" y="0"/>
                </a:moveTo>
                <a:lnTo>
                  <a:pt x="829056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" name="object 6"/>
          <p:cNvSpPr/>
          <p:nvPr>
            <p:custDataLst>
              <p:tags r:id="rId4"/>
            </p:custDataLst>
          </p:nvPr>
        </p:nvSpPr>
        <p:spPr>
          <a:xfrm>
            <a:off x="340632" y="6847047"/>
            <a:ext cx="472664" cy="472664"/>
          </a:xfrm>
          <a:custGeom>
            <a:avLst/>
            <a:gdLst/>
            <a:ahLst/>
            <a:cxnLst/>
            <a:rect l="l" t="t" r="r" b="b"/>
            <a:pathLst>
              <a:path w="446405" h="446404">
                <a:moveTo>
                  <a:pt x="0" y="0"/>
                </a:moveTo>
                <a:lnTo>
                  <a:pt x="446189" y="446201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0" y="6903737"/>
            <a:ext cx="1157119" cy="0"/>
          </a:xfrm>
          <a:custGeom>
            <a:avLst/>
            <a:gdLst/>
            <a:ahLst/>
            <a:cxnLst/>
            <a:rect l="l" t="t" r="r" b="b"/>
            <a:pathLst>
              <a:path w="1092835">
                <a:moveTo>
                  <a:pt x="0" y="0"/>
                </a:moveTo>
                <a:lnTo>
                  <a:pt x="1092521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0" y="6863728"/>
            <a:ext cx="709332" cy="709332"/>
          </a:xfrm>
          <a:custGeom>
            <a:avLst/>
            <a:gdLst/>
            <a:ahLst/>
            <a:cxnLst/>
            <a:rect l="l" t="t" r="r" b="b"/>
            <a:pathLst>
              <a:path w="669925" h="669925">
                <a:moveTo>
                  <a:pt x="0" y="0"/>
                </a:moveTo>
                <a:lnTo>
                  <a:pt x="669319" y="669346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0" y="6903732"/>
            <a:ext cx="526452" cy="0"/>
          </a:xfrm>
          <a:custGeom>
            <a:avLst/>
            <a:gdLst/>
            <a:ahLst/>
            <a:cxnLst/>
            <a:rect l="l" t="t" r="r" b="b"/>
            <a:pathLst>
              <a:path w="497205">
                <a:moveTo>
                  <a:pt x="0" y="0"/>
                </a:moveTo>
                <a:lnTo>
                  <a:pt x="496910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399061" y="6842250"/>
            <a:ext cx="0" cy="482077"/>
          </a:xfrm>
          <a:custGeom>
            <a:avLst/>
            <a:gdLst/>
            <a:ahLst/>
            <a:cxnLst/>
            <a:rect l="l" t="t" r="r" b="b"/>
            <a:pathLst>
              <a:path h="455295">
                <a:moveTo>
                  <a:pt x="0" y="455256"/>
                </a:moveTo>
                <a:lnTo>
                  <a:pt x="0" y="0"/>
                </a:lnTo>
                <a:lnTo>
                  <a:pt x="0" y="45525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0" y="6685877"/>
            <a:ext cx="260201" cy="260201"/>
          </a:xfrm>
          <a:custGeom>
            <a:avLst/>
            <a:gdLst/>
            <a:ahLst/>
            <a:cxnLst/>
            <a:rect l="l" t="t" r="r" b="b"/>
            <a:pathLst>
              <a:path w="245745" h="245745">
                <a:moveTo>
                  <a:pt x="0" y="245159"/>
                </a:moveTo>
                <a:lnTo>
                  <a:pt x="245155" y="0"/>
                </a:lnTo>
                <a:lnTo>
                  <a:pt x="0" y="245159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41721" y="6786130"/>
            <a:ext cx="0" cy="594360"/>
          </a:xfrm>
          <a:custGeom>
            <a:avLst/>
            <a:gdLst/>
            <a:ahLst/>
            <a:cxnLst/>
            <a:rect l="l" t="t" r="r" b="b"/>
            <a:pathLst>
              <a:path h="561340">
                <a:moveTo>
                  <a:pt x="0" y="561263"/>
                </a:moveTo>
                <a:lnTo>
                  <a:pt x="0" y="0"/>
                </a:lnTo>
                <a:lnTo>
                  <a:pt x="0" y="561263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0" y="7262803"/>
            <a:ext cx="294491" cy="0"/>
          </a:xfrm>
          <a:custGeom>
            <a:avLst/>
            <a:gdLst/>
            <a:ahLst/>
            <a:cxnLst/>
            <a:rect l="l" t="t" r="r" b="b"/>
            <a:pathLst>
              <a:path w="278130">
                <a:moveTo>
                  <a:pt x="0" y="0"/>
                </a:moveTo>
                <a:lnTo>
                  <a:pt x="277986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0" y="7578416"/>
            <a:ext cx="80010" cy="80010"/>
          </a:xfrm>
          <a:custGeom>
            <a:avLst/>
            <a:gdLst/>
            <a:ahLst/>
            <a:cxnLst/>
            <a:rect l="l" t="t" r="r" b="b"/>
            <a:pathLst>
              <a:path w="75565" h="75565">
                <a:moveTo>
                  <a:pt x="0" y="0"/>
                </a:moveTo>
                <a:lnTo>
                  <a:pt x="75131" y="75134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624573" y="7261062"/>
            <a:ext cx="619237" cy="0"/>
          </a:xfrm>
          <a:custGeom>
            <a:avLst/>
            <a:gdLst/>
            <a:ahLst/>
            <a:cxnLst/>
            <a:rect l="l" t="t" r="r" b="b"/>
            <a:pathLst>
              <a:path w="584835">
                <a:moveTo>
                  <a:pt x="584822" y="0"/>
                </a:moveTo>
                <a:lnTo>
                  <a:pt x="0" y="0"/>
                </a:lnTo>
                <a:lnTo>
                  <a:pt x="584822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756383" y="7096575"/>
            <a:ext cx="0" cy="688489"/>
          </a:xfrm>
          <a:custGeom>
            <a:avLst/>
            <a:gdLst/>
            <a:ahLst/>
            <a:cxnLst/>
            <a:rect l="l" t="t" r="r" b="b"/>
            <a:pathLst>
              <a:path h="650240">
                <a:moveTo>
                  <a:pt x="0" y="649808"/>
                </a:moveTo>
                <a:lnTo>
                  <a:pt x="0" y="0"/>
                </a:lnTo>
                <a:lnTo>
                  <a:pt x="0" y="649808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310810" y="7620125"/>
            <a:ext cx="532504" cy="0"/>
          </a:xfrm>
          <a:custGeom>
            <a:avLst/>
            <a:gdLst/>
            <a:ahLst/>
            <a:cxnLst/>
            <a:rect l="l" t="t" r="r" b="b"/>
            <a:pathLst>
              <a:path w="502920">
                <a:moveTo>
                  <a:pt x="0" y="0"/>
                </a:moveTo>
                <a:lnTo>
                  <a:pt x="502526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0" y="7221054"/>
            <a:ext cx="753035" cy="753035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0" y="0"/>
                </a:moveTo>
                <a:lnTo>
                  <a:pt x="710688" y="710706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40000" y="7107858"/>
            <a:ext cx="0" cy="665629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497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0" y="7578415"/>
            <a:ext cx="259528" cy="259528"/>
          </a:xfrm>
          <a:custGeom>
            <a:avLst/>
            <a:gdLst/>
            <a:ahLst/>
            <a:cxnLst/>
            <a:rect l="l" t="t" r="r" b="b"/>
            <a:pathLst>
              <a:path w="245110" h="245109">
                <a:moveTo>
                  <a:pt x="0" y="0"/>
                </a:moveTo>
                <a:lnTo>
                  <a:pt x="244654" y="244666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1" name="object 21"/>
          <p:cNvSpPr/>
          <p:nvPr>
            <p:custDataLst>
              <p:tags r:id="rId19"/>
            </p:custDataLst>
          </p:nvPr>
        </p:nvSpPr>
        <p:spPr>
          <a:xfrm>
            <a:off x="0" y="7261059"/>
            <a:ext cx="580241" cy="0"/>
          </a:xfrm>
          <a:custGeom>
            <a:avLst/>
            <a:gdLst/>
            <a:ahLst/>
            <a:cxnLst/>
            <a:rect l="l" t="t" r="r" b="b"/>
            <a:pathLst>
              <a:path w="548005">
                <a:moveTo>
                  <a:pt x="0" y="0"/>
                </a:moveTo>
                <a:lnTo>
                  <a:pt x="547936" y="0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2" name="object 22"/>
          <p:cNvSpPr/>
          <p:nvPr>
            <p:custDataLst>
              <p:tags r:id="rId20"/>
            </p:custDataLst>
          </p:nvPr>
        </p:nvSpPr>
        <p:spPr>
          <a:xfrm>
            <a:off x="0" y="6834145"/>
            <a:ext cx="111611" cy="111611"/>
          </a:xfrm>
          <a:custGeom>
            <a:avLst/>
            <a:gdLst/>
            <a:ahLst/>
            <a:cxnLst/>
            <a:rect l="l" t="t" r="r" b="b"/>
            <a:pathLst>
              <a:path w="105410" h="105409">
                <a:moveTo>
                  <a:pt x="0" y="105140"/>
                </a:moveTo>
                <a:lnTo>
                  <a:pt x="105142" y="0"/>
                </a:lnTo>
                <a:lnTo>
                  <a:pt x="0" y="10514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3" name="object 23"/>
          <p:cNvSpPr/>
          <p:nvPr>
            <p:custDataLst>
              <p:tags r:id="rId21"/>
            </p:custDataLst>
          </p:nvPr>
        </p:nvSpPr>
        <p:spPr>
          <a:xfrm>
            <a:off x="472728" y="7336485"/>
            <a:ext cx="893557" cy="893557"/>
          </a:xfrm>
          <a:custGeom>
            <a:avLst/>
            <a:gdLst/>
            <a:ahLst/>
            <a:cxnLst/>
            <a:rect l="l" t="t" r="r" b="b"/>
            <a:pathLst>
              <a:path w="843915" h="843915">
                <a:moveTo>
                  <a:pt x="843534" y="843497"/>
                </a:moveTo>
                <a:lnTo>
                  <a:pt x="0" y="0"/>
                </a:lnTo>
                <a:lnTo>
                  <a:pt x="843534" y="843497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4" name="object 24"/>
          <p:cNvSpPr/>
          <p:nvPr>
            <p:custDataLst>
              <p:tags r:id="rId22"/>
            </p:custDataLst>
          </p:nvPr>
        </p:nvSpPr>
        <p:spPr>
          <a:xfrm>
            <a:off x="253637" y="7618385"/>
            <a:ext cx="1361515" cy="0"/>
          </a:xfrm>
          <a:custGeom>
            <a:avLst/>
            <a:gdLst/>
            <a:ahLst/>
            <a:cxnLst/>
            <a:rect l="l" t="t" r="r" b="b"/>
            <a:pathLst>
              <a:path w="1285875">
                <a:moveTo>
                  <a:pt x="1285481" y="0"/>
                </a:moveTo>
                <a:lnTo>
                  <a:pt x="0" y="0"/>
                </a:lnTo>
                <a:lnTo>
                  <a:pt x="1285481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5" name="object 25"/>
          <p:cNvSpPr/>
          <p:nvPr>
            <p:custDataLst>
              <p:tags r:id="rId23"/>
            </p:custDataLst>
          </p:nvPr>
        </p:nvSpPr>
        <p:spPr>
          <a:xfrm>
            <a:off x="1113723" y="7555912"/>
            <a:ext cx="0" cy="484094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23"/>
                </a:moveTo>
                <a:lnTo>
                  <a:pt x="0" y="0"/>
                </a:lnTo>
                <a:lnTo>
                  <a:pt x="0" y="457123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6" name="object 26"/>
          <p:cNvSpPr/>
          <p:nvPr>
            <p:custDataLst>
              <p:tags r:id="rId24"/>
            </p:custDataLst>
          </p:nvPr>
        </p:nvSpPr>
        <p:spPr>
          <a:xfrm>
            <a:off x="315564" y="7536624"/>
            <a:ext cx="523091" cy="523091"/>
          </a:xfrm>
          <a:custGeom>
            <a:avLst/>
            <a:gdLst/>
            <a:ahLst/>
            <a:cxnLst/>
            <a:rect l="l" t="t" r="r" b="b"/>
            <a:pathLst>
              <a:path w="494030" h="494029">
                <a:moveTo>
                  <a:pt x="493547" y="0"/>
                </a:moveTo>
                <a:lnTo>
                  <a:pt x="0" y="493547"/>
                </a:lnTo>
                <a:lnTo>
                  <a:pt x="493547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7" name="object 27"/>
          <p:cNvSpPr/>
          <p:nvPr>
            <p:custDataLst>
              <p:tags r:id="rId25"/>
            </p:custDataLst>
          </p:nvPr>
        </p:nvSpPr>
        <p:spPr>
          <a:xfrm>
            <a:off x="756383" y="7137219"/>
            <a:ext cx="0" cy="1092573"/>
          </a:xfrm>
          <a:custGeom>
            <a:avLst/>
            <a:gdLst/>
            <a:ahLst/>
            <a:cxnLst/>
            <a:rect l="l" t="t" r="r" b="b"/>
            <a:pathLst>
              <a:path h="1031875">
                <a:moveTo>
                  <a:pt x="0" y="1031692"/>
                </a:moveTo>
                <a:lnTo>
                  <a:pt x="0" y="0"/>
                </a:lnTo>
                <a:lnTo>
                  <a:pt x="0" y="1031692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8" name="object 28"/>
          <p:cNvSpPr/>
          <p:nvPr>
            <p:custDataLst>
              <p:tags r:id="rId26"/>
            </p:custDataLst>
          </p:nvPr>
        </p:nvSpPr>
        <p:spPr>
          <a:xfrm>
            <a:off x="0" y="7578381"/>
            <a:ext cx="544606" cy="544606"/>
          </a:xfrm>
          <a:custGeom>
            <a:avLst/>
            <a:gdLst/>
            <a:ahLst/>
            <a:cxnLst/>
            <a:rect l="l" t="t" r="r" b="b"/>
            <a:pathLst>
              <a:path w="514350" h="514350">
                <a:moveTo>
                  <a:pt x="0" y="0"/>
                </a:moveTo>
                <a:lnTo>
                  <a:pt x="513779" y="513801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9" name="object 29"/>
          <p:cNvSpPr/>
          <p:nvPr>
            <p:custDataLst>
              <p:tags r:id="rId27"/>
            </p:custDataLst>
          </p:nvPr>
        </p:nvSpPr>
        <p:spPr>
          <a:xfrm>
            <a:off x="40000" y="7204757"/>
            <a:ext cx="0" cy="1025338"/>
          </a:xfrm>
          <a:custGeom>
            <a:avLst/>
            <a:gdLst/>
            <a:ahLst/>
            <a:cxnLst/>
            <a:rect l="l" t="t" r="r" b="b"/>
            <a:pathLst>
              <a:path h="968375">
                <a:moveTo>
                  <a:pt x="0" y="967906"/>
                </a:moveTo>
                <a:lnTo>
                  <a:pt x="0" y="0"/>
                </a:lnTo>
                <a:lnTo>
                  <a:pt x="0" y="96790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0" name="object 30"/>
          <p:cNvSpPr/>
          <p:nvPr>
            <p:custDataLst>
              <p:tags r:id="rId28"/>
            </p:custDataLst>
          </p:nvPr>
        </p:nvSpPr>
        <p:spPr>
          <a:xfrm>
            <a:off x="0" y="7094949"/>
            <a:ext cx="208429" cy="208429"/>
          </a:xfrm>
          <a:custGeom>
            <a:avLst/>
            <a:gdLst/>
            <a:ahLst/>
            <a:cxnLst/>
            <a:rect l="l" t="t" r="r" b="b"/>
            <a:pathLst>
              <a:path w="196850" h="196850">
                <a:moveTo>
                  <a:pt x="0" y="196302"/>
                </a:moveTo>
                <a:lnTo>
                  <a:pt x="196302" y="0"/>
                </a:lnTo>
                <a:lnTo>
                  <a:pt x="0" y="196302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1" name="object 31"/>
          <p:cNvSpPr/>
          <p:nvPr>
            <p:custDataLst>
              <p:tags r:id="rId29"/>
            </p:custDataLst>
          </p:nvPr>
        </p:nvSpPr>
        <p:spPr>
          <a:xfrm>
            <a:off x="859836" y="7879641"/>
            <a:ext cx="350296" cy="350296"/>
          </a:xfrm>
          <a:custGeom>
            <a:avLst/>
            <a:gdLst/>
            <a:ahLst/>
            <a:cxnLst/>
            <a:rect l="l" t="t" r="r" b="b"/>
            <a:pathLst>
              <a:path w="330834" h="330834">
                <a:moveTo>
                  <a:pt x="0" y="330516"/>
                </a:moveTo>
                <a:lnTo>
                  <a:pt x="330524" y="0"/>
                </a:lnTo>
                <a:lnTo>
                  <a:pt x="0" y="33051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2" name="object 32"/>
          <p:cNvSpPr/>
          <p:nvPr>
            <p:custDataLst>
              <p:tags r:id="rId30"/>
            </p:custDataLst>
          </p:nvPr>
        </p:nvSpPr>
        <p:spPr>
          <a:xfrm>
            <a:off x="1113723" y="7787702"/>
            <a:ext cx="0" cy="442408"/>
          </a:xfrm>
          <a:custGeom>
            <a:avLst/>
            <a:gdLst/>
            <a:ahLst/>
            <a:cxnLst/>
            <a:rect l="l" t="t" r="r" b="b"/>
            <a:pathLst>
              <a:path h="417829">
                <a:moveTo>
                  <a:pt x="0" y="417347"/>
                </a:moveTo>
                <a:lnTo>
                  <a:pt x="0" y="0"/>
                </a:lnTo>
                <a:lnTo>
                  <a:pt x="0" y="417347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3" name="object 33"/>
          <p:cNvSpPr/>
          <p:nvPr>
            <p:custDataLst>
              <p:tags r:id="rId31"/>
            </p:custDataLst>
          </p:nvPr>
        </p:nvSpPr>
        <p:spPr>
          <a:xfrm>
            <a:off x="0" y="7975711"/>
            <a:ext cx="692524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0" y="0"/>
                </a:moveTo>
                <a:lnTo>
                  <a:pt x="653870" y="0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4" name="object 34"/>
          <p:cNvSpPr/>
          <p:nvPr>
            <p:custDataLst>
              <p:tags r:id="rId32"/>
            </p:custDataLst>
          </p:nvPr>
        </p:nvSpPr>
        <p:spPr>
          <a:xfrm>
            <a:off x="399061" y="7796419"/>
            <a:ext cx="0" cy="433668"/>
          </a:xfrm>
          <a:custGeom>
            <a:avLst/>
            <a:gdLst/>
            <a:ahLst/>
            <a:cxnLst/>
            <a:rect l="l" t="t" r="r" b="b"/>
            <a:pathLst>
              <a:path h="409575">
                <a:moveTo>
                  <a:pt x="0" y="409113"/>
                </a:moveTo>
                <a:lnTo>
                  <a:pt x="0" y="0"/>
                </a:lnTo>
                <a:lnTo>
                  <a:pt x="0" y="409113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5" name="object 35"/>
          <p:cNvSpPr/>
          <p:nvPr>
            <p:custDataLst>
              <p:tags r:id="rId33"/>
            </p:custDataLst>
          </p:nvPr>
        </p:nvSpPr>
        <p:spPr>
          <a:xfrm>
            <a:off x="0" y="7770827"/>
            <a:ext cx="246754" cy="246754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0" y="232913"/>
                </a:moveTo>
                <a:lnTo>
                  <a:pt x="232905" y="0"/>
                </a:lnTo>
                <a:lnTo>
                  <a:pt x="0" y="232913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6" name="object 36"/>
          <p:cNvSpPr/>
          <p:nvPr>
            <p:custDataLst>
              <p:tags r:id="rId34"/>
            </p:custDataLst>
          </p:nvPr>
        </p:nvSpPr>
        <p:spPr>
          <a:xfrm>
            <a:off x="0" y="7619405"/>
            <a:ext cx="41014" cy="41014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0" y="38443"/>
                </a:moveTo>
                <a:lnTo>
                  <a:pt x="38442" y="0"/>
                </a:lnTo>
                <a:lnTo>
                  <a:pt x="0" y="38443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7" name="object 37"/>
          <p:cNvSpPr/>
          <p:nvPr>
            <p:custDataLst>
              <p:tags r:id="rId35"/>
            </p:custDataLst>
          </p:nvPr>
        </p:nvSpPr>
        <p:spPr>
          <a:xfrm>
            <a:off x="40000" y="8006572"/>
            <a:ext cx="0" cy="223221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210637"/>
                </a:moveTo>
                <a:lnTo>
                  <a:pt x="0" y="0"/>
                </a:lnTo>
                <a:lnTo>
                  <a:pt x="0" y="210637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8" name="object 38"/>
          <p:cNvSpPr/>
          <p:nvPr>
            <p:custDataLst>
              <p:tags r:id="rId36"/>
            </p:custDataLst>
          </p:nvPr>
        </p:nvSpPr>
        <p:spPr>
          <a:xfrm>
            <a:off x="18919" y="6882527"/>
            <a:ext cx="1114761" cy="1116106"/>
          </a:xfrm>
          <a:custGeom>
            <a:avLst/>
            <a:gdLst/>
            <a:ahLst/>
            <a:cxnLst/>
            <a:rect l="l" t="t" r="r" b="b"/>
            <a:pathLst>
              <a:path w="1052830" h="1054100">
                <a:moveTo>
                  <a:pt x="36372" y="349313"/>
                </a:moveTo>
                <a:lnTo>
                  <a:pt x="29718" y="342671"/>
                </a:lnTo>
                <a:lnTo>
                  <a:pt x="21526" y="342671"/>
                </a:lnTo>
                <a:lnTo>
                  <a:pt x="20853" y="342646"/>
                </a:lnTo>
                <a:lnTo>
                  <a:pt x="20396" y="342544"/>
                </a:lnTo>
                <a:lnTo>
                  <a:pt x="11633" y="342544"/>
                </a:lnTo>
                <a:lnTo>
                  <a:pt x="4940" y="349237"/>
                </a:lnTo>
                <a:lnTo>
                  <a:pt x="4940" y="363359"/>
                </a:lnTo>
                <a:lnTo>
                  <a:pt x="8331" y="368388"/>
                </a:lnTo>
                <a:lnTo>
                  <a:pt x="13220" y="370827"/>
                </a:lnTo>
                <a:lnTo>
                  <a:pt x="15570" y="372503"/>
                </a:lnTo>
                <a:lnTo>
                  <a:pt x="18427" y="373519"/>
                </a:lnTo>
                <a:lnTo>
                  <a:pt x="28460" y="373519"/>
                </a:lnTo>
                <a:lnTo>
                  <a:pt x="34264" y="368592"/>
                </a:lnTo>
                <a:lnTo>
                  <a:pt x="35598" y="362038"/>
                </a:lnTo>
                <a:lnTo>
                  <a:pt x="36055" y="360603"/>
                </a:lnTo>
                <a:lnTo>
                  <a:pt x="36372" y="359105"/>
                </a:lnTo>
                <a:lnTo>
                  <a:pt x="36372" y="349313"/>
                </a:lnTo>
                <a:close/>
              </a:path>
              <a:path w="1052830" h="1054100">
                <a:moveTo>
                  <a:pt x="38379" y="694982"/>
                </a:moveTo>
                <a:lnTo>
                  <a:pt x="36931" y="687793"/>
                </a:lnTo>
                <a:lnTo>
                  <a:pt x="32969" y="681926"/>
                </a:lnTo>
                <a:lnTo>
                  <a:pt x="27089" y="677964"/>
                </a:lnTo>
                <a:lnTo>
                  <a:pt x="19900" y="676516"/>
                </a:lnTo>
                <a:lnTo>
                  <a:pt x="12712" y="677964"/>
                </a:lnTo>
                <a:lnTo>
                  <a:pt x="6845" y="681926"/>
                </a:lnTo>
                <a:lnTo>
                  <a:pt x="2882" y="687793"/>
                </a:lnTo>
                <a:lnTo>
                  <a:pt x="1422" y="694982"/>
                </a:lnTo>
                <a:lnTo>
                  <a:pt x="2882" y="702170"/>
                </a:lnTo>
                <a:lnTo>
                  <a:pt x="6845" y="708037"/>
                </a:lnTo>
                <a:lnTo>
                  <a:pt x="12712" y="712000"/>
                </a:lnTo>
                <a:lnTo>
                  <a:pt x="19900" y="713447"/>
                </a:lnTo>
                <a:lnTo>
                  <a:pt x="27089" y="712000"/>
                </a:lnTo>
                <a:lnTo>
                  <a:pt x="32969" y="708037"/>
                </a:lnTo>
                <a:lnTo>
                  <a:pt x="36931" y="702170"/>
                </a:lnTo>
                <a:lnTo>
                  <a:pt x="38379" y="694982"/>
                </a:lnTo>
                <a:close/>
              </a:path>
              <a:path w="1052830" h="1054100">
                <a:moveTo>
                  <a:pt x="39141" y="11264"/>
                </a:moveTo>
                <a:lnTo>
                  <a:pt x="32689" y="4064"/>
                </a:lnTo>
                <a:lnTo>
                  <a:pt x="24295" y="2717"/>
                </a:lnTo>
                <a:lnTo>
                  <a:pt x="22872" y="2362"/>
                </a:lnTo>
                <a:lnTo>
                  <a:pt x="21424" y="2120"/>
                </a:lnTo>
                <a:lnTo>
                  <a:pt x="10007" y="2120"/>
                </a:lnTo>
                <a:lnTo>
                  <a:pt x="1981" y="10147"/>
                </a:lnTo>
                <a:lnTo>
                  <a:pt x="1981" y="29933"/>
                </a:lnTo>
                <a:lnTo>
                  <a:pt x="10007" y="37960"/>
                </a:lnTo>
                <a:lnTo>
                  <a:pt x="19900" y="37960"/>
                </a:lnTo>
                <a:lnTo>
                  <a:pt x="21399" y="37960"/>
                </a:lnTo>
                <a:lnTo>
                  <a:pt x="22847" y="37719"/>
                </a:lnTo>
                <a:lnTo>
                  <a:pt x="24244" y="37363"/>
                </a:lnTo>
                <a:lnTo>
                  <a:pt x="32664" y="36055"/>
                </a:lnTo>
                <a:lnTo>
                  <a:pt x="39141" y="28841"/>
                </a:lnTo>
                <a:lnTo>
                  <a:pt x="39141" y="11264"/>
                </a:lnTo>
                <a:close/>
              </a:path>
              <a:path w="1052830" h="1054100">
                <a:moveTo>
                  <a:pt x="39801" y="1032459"/>
                </a:moveTo>
                <a:lnTo>
                  <a:pt x="38239" y="1024712"/>
                </a:lnTo>
                <a:lnTo>
                  <a:pt x="33972" y="1018387"/>
                </a:lnTo>
                <a:lnTo>
                  <a:pt x="27647" y="1014120"/>
                </a:lnTo>
                <a:lnTo>
                  <a:pt x="19900" y="1012558"/>
                </a:lnTo>
                <a:lnTo>
                  <a:pt x="12153" y="1014120"/>
                </a:lnTo>
                <a:lnTo>
                  <a:pt x="5829" y="1018387"/>
                </a:lnTo>
                <a:lnTo>
                  <a:pt x="1562" y="1024712"/>
                </a:lnTo>
                <a:lnTo>
                  <a:pt x="0" y="1032459"/>
                </a:lnTo>
                <a:lnTo>
                  <a:pt x="1562" y="1040206"/>
                </a:lnTo>
                <a:lnTo>
                  <a:pt x="5829" y="1046530"/>
                </a:lnTo>
                <a:lnTo>
                  <a:pt x="12153" y="1050798"/>
                </a:lnTo>
                <a:lnTo>
                  <a:pt x="19900" y="1052360"/>
                </a:lnTo>
                <a:lnTo>
                  <a:pt x="27647" y="1050798"/>
                </a:lnTo>
                <a:lnTo>
                  <a:pt x="33972" y="1046530"/>
                </a:lnTo>
                <a:lnTo>
                  <a:pt x="38239" y="1040206"/>
                </a:lnTo>
                <a:lnTo>
                  <a:pt x="39801" y="1032459"/>
                </a:lnTo>
                <a:close/>
              </a:path>
              <a:path w="1052830" h="1054100">
                <a:moveTo>
                  <a:pt x="375310" y="686727"/>
                </a:moveTo>
                <a:lnTo>
                  <a:pt x="367284" y="678700"/>
                </a:lnTo>
                <a:lnTo>
                  <a:pt x="347472" y="678700"/>
                </a:lnTo>
                <a:lnTo>
                  <a:pt x="339445" y="686727"/>
                </a:lnTo>
                <a:lnTo>
                  <a:pt x="339445" y="706526"/>
                </a:lnTo>
                <a:lnTo>
                  <a:pt x="347472" y="714552"/>
                </a:lnTo>
                <a:lnTo>
                  <a:pt x="357378" y="714552"/>
                </a:lnTo>
                <a:lnTo>
                  <a:pt x="367284" y="714552"/>
                </a:lnTo>
                <a:lnTo>
                  <a:pt x="375310" y="706526"/>
                </a:lnTo>
                <a:lnTo>
                  <a:pt x="375310" y="686727"/>
                </a:lnTo>
                <a:close/>
              </a:path>
              <a:path w="1052830" h="1054100">
                <a:moveTo>
                  <a:pt x="376885" y="1025855"/>
                </a:moveTo>
                <a:lnTo>
                  <a:pt x="371779" y="1018857"/>
                </a:lnTo>
                <a:lnTo>
                  <a:pt x="364566" y="1015987"/>
                </a:lnTo>
                <a:lnTo>
                  <a:pt x="362356" y="1015022"/>
                </a:lnTo>
                <a:lnTo>
                  <a:pt x="359943" y="1014476"/>
                </a:lnTo>
                <a:lnTo>
                  <a:pt x="354812" y="1014476"/>
                </a:lnTo>
                <a:lnTo>
                  <a:pt x="352399" y="1015022"/>
                </a:lnTo>
                <a:lnTo>
                  <a:pt x="350189" y="1015987"/>
                </a:lnTo>
                <a:lnTo>
                  <a:pt x="342976" y="1018857"/>
                </a:lnTo>
                <a:lnTo>
                  <a:pt x="337870" y="1025855"/>
                </a:lnTo>
                <a:lnTo>
                  <a:pt x="337870" y="1034097"/>
                </a:lnTo>
                <a:lnTo>
                  <a:pt x="339394" y="1041692"/>
                </a:lnTo>
                <a:lnTo>
                  <a:pt x="343573" y="1047889"/>
                </a:lnTo>
                <a:lnTo>
                  <a:pt x="349783" y="1052080"/>
                </a:lnTo>
                <a:lnTo>
                  <a:pt x="357378" y="1053604"/>
                </a:lnTo>
                <a:lnTo>
                  <a:pt x="364972" y="1052080"/>
                </a:lnTo>
                <a:lnTo>
                  <a:pt x="371170" y="1047889"/>
                </a:lnTo>
                <a:lnTo>
                  <a:pt x="375348" y="1041692"/>
                </a:lnTo>
                <a:lnTo>
                  <a:pt x="376885" y="1034097"/>
                </a:lnTo>
                <a:lnTo>
                  <a:pt x="376885" y="1025855"/>
                </a:lnTo>
                <a:close/>
              </a:path>
              <a:path w="1052830" h="1054100">
                <a:moveTo>
                  <a:pt x="379056" y="20027"/>
                </a:moveTo>
                <a:lnTo>
                  <a:pt x="377482" y="12230"/>
                </a:lnTo>
                <a:lnTo>
                  <a:pt x="373189" y="5867"/>
                </a:lnTo>
                <a:lnTo>
                  <a:pt x="366814" y="1574"/>
                </a:lnTo>
                <a:lnTo>
                  <a:pt x="359016" y="0"/>
                </a:lnTo>
                <a:lnTo>
                  <a:pt x="355803" y="0"/>
                </a:lnTo>
                <a:lnTo>
                  <a:pt x="352818" y="825"/>
                </a:lnTo>
                <a:lnTo>
                  <a:pt x="350126" y="2159"/>
                </a:lnTo>
                <a:lnTo>
                  <a:pt x="343065" y="5041"/>
                </a:lnTo>
                <a:lnTo>
                  <a:pt x="338061" y="11950"/>
                </a:lnTo>
                <a:lnTo>
                  <a:pt x="338061" y="28143"/>
                </a:lnTo>
                <a:lnTo>
                  <a:pt x="343065" y="35052"/>
                </a:lnTo>
                <a:lnTo>
                  <a:pt x="350164" y="37909"/>
                </a:lnTo>
                <a:lnTo>
                  <a:pt x="352844" y="39243"/>
                </a:lnTo>
                <a:lnTo>
                  <a:pt x="355815" y="40055"/>
                </a:lnTo>
                <a:lnTo>
                  <a:pt x="359016" y="40055"/>
                </a:lnTo>
                <a:lnTo>
                  <a:pt x="366814" y="38481"/>
                </a:lnTo>
                <a:lnTo>
                  <a:pt x="373189" y="34201"/>
                </a:lnTo>
                <a:lnTo>
                  <a:pt x="377482" y="27825"/>
                </a:lnTo>
                <a:lnTo>
                  <a:pt x="379056" y="20027"/>
                </a:lnTo>
                <a:close/>
              </a:path>
              <a:path w="1052830" h="1054100">
                <a:moveTo>
                  <a:pt x="709053" y="351307"/>
                </a:moveTo>
                <a:lnTo>
                  <a:pt x="702703" y="344932"/>
                </a:lnTo>
                <a:lnTo>
                  <a:pt x="686981" y="344932"/>
                </a:lnTo>
                <a:lnTo>
                  <a:pt x="680631" y="351307"/>
                </a:lnTo>
                <a:lnTo>
                  <a:pt x="680631" y="367017"/>
                </a:lnTo>
                <a:lnTo>
                  <a:pt x="686981" y="373380"/>
                </a:lnTo>
                <a:lnTo>
                  <a:pt x="694842" y="373380"/>
                </a:lnTo>
                <a:lnTo>
                  <a:pt x="702703" y="373380"/>
                </a:lnTo>
                <a:lnTo>
                  <a:pt x="709053" y="367017"/>
                </a:lnTo>
                <a:lnTo>
                  <a:pt x="709053" y="351307"/>
                </a:lnTo>
                <a:close/>
              </a:path>
              <a:path w="1052830" h="1054100">
                <a:moveTo>
                  <a:pt x="709853" y="686689"/>
                </a:moveTo>
                <a:lnTo>
                  <a:pt x="703135" y="679958"/>
                </a:lnTo>
                <a:lnTo>
                  <a:pt x="686549" y="679958"/>
                </a:lnTo>
                <a:lnTo>
                  <a:pt x="679831" y="686689"/>
                </a:lnTo>
                <a:lnTo>
                  <a:pt x="679831" y="703275"/>
                </a:lnTo>
                <a:lnTo>
                  <a:pt x="686549" y="709993"/>
                </a:lnTo>
                <a:lnTo>
                  <a:pt x="694842" y="709993"/>
                </a:lnTo>
                <a:lnTo>
                  <a:pt x="703135" y="709993"/>
                </a:lnTo>
                <a:lnTo>
                  <a:pt x="709853" y="703275"/>
                </a:lnTo>
                <a:lnTo>
                  <a:pt x="709853" y="686689"/>
                </a:lnTo>
                <a:close/>
              </a:path>
              <a:path w="1052830" h="1054100">
                <a:moveTo>
                  <a:pt x="714387" y="10147"/>
                </a:moveTo>
                <a:lnTo>
                  <a:pt x="706374" y="2146"/>
                </a:lnTo>
                <a:lnTo>
                  <a:pt x="686600" y="2146"/>
                </a:lnTo>
                <a:lnTo>
                  <a:pt x="678599" y="10147"/>
                </a:lnTo>
                <a:lnTo>
                  <a:pt x="678599" y="29921"/>
                </a:lnTo>
                <a:lnTo>
                  <a:pt x="686600" y="37922"/>
                </a:lnTo>
                <a:lnTo>
                  <a:pt x="696493" y="37922"/>
                </a:lnTo>
                <a:lnTo>
                  <a:pt x="706374" y="37922"/>
                </a:lnTo>
                <a:lnTo>
                  <a:pt x="714387" y="29921"/>
                </a:lnTo>
                <a:lnTo>
                  <a:pt x="714387" y="10147"/>
                </a:lnTo>
                <a:close/>
              </a:path>
              <a:path w="1052830" h="1054100">
                <a:moveTo>
                  <a:pt x="1049121" y="349148"/>
                </a:moveTo>
                <a:lnTo>
                  <a:pt x="1042339" y="342366"/>
                </a:lnTo>
                <a:lnTo>
                  <a:pt x="1033970" y="342366"/>
                </a:lnTo>
                <a:lnTo>
                  <a:pt x="1025601" y="342366"/>
                </a:lnTo>
                <a:lnTo>
                  <a:pt x="1018819" y="349148"/>
                </a:lnTo>
                <a:lnTo>
                  <a:pt x="1018819" y="365874"/>
                </a:lnTo>
                <a:lnTo>
                  <a:pt x="1025601" y="372656"/>
                </a:lnTo>
                <a:lnTo>
                  <a:pt x="1042339" y="372656"/>
                </a:lnTo>
                <a:lnTo>
                  <a:pt x="1049121" y="365874"/>
                </a:lnTo>
                <a:lnTo>
                  <a:pt x="1049121" y="349148"/>
                </a:lnTo>
                <a:close/>
              </a:path>
              <a:path w="1052830" h="1054100">
                <a:moveTo>
                  <a:pt x="1050696" y="1024877"/>
                </a:moveTo>
                <a:lnTo>
                  <a:pt x="1043203" y="1017384"/>
                </a:lnTo>
                <a:lnTo>
                  <a:pt x="1033970" y="1017384"/>
                </a:lnTo>
                <a:lnTo>
                  <a:pt x="1024737" y="1017384"/>
                </a:lnTo>
                <a:lnTo>
                  <a:pt x="1017244" y="1024877"/>
                </a:lnTo>
                <a:lnTo>
                  <a:pt x="1017244" y="1043330"/>
                </a:lnTo>
                <a:lnTo>
                  <a:pt x="1024737" y="1050810"/>
                </a:lnTo>
                <a:lnTo>
                  <a:pt x="1043203" y="1050810"/>
                </a:lnTo>
                <a:lnTo>
                  <a:pt x="1050696" y="1043330"/>
                </a:lnTo>
                <a:lnTo>
                  <a:pt x="1050696" y="1024877"/>
                </a:lnTo>
                <a:close/>
              </a:path>
              <a:path w="1052830" h="1054100">
                <a:moveTo>
                  <a:pt x="1052283" y="20040"/>
                </a:moveTo>
                <a:lnTo>
                  <a:pt x="1050848" y="12903"/>
                </a:lnTo>
                <a:lnTo>
                  <a:pt x="1046924" y="7086"/>
                </a:lnTo>
                <a:lnTo>
                  <a:pt x="1041107" y="3162"/>
                </a:lnTo>
                <a:lnTo>
                  <a:pt x="1033970" y="1727"/>
                </a:lnTo>
                <a:lnTo>
                  <a:pt x="1026845" y="3162"/>
                </a:lnTo>
                <a:lnTo>
                  <a:pt x="1021029" y="7086"/>
                </a:lnTo>
                <a:lnTo>
                  <a:pt x="1017104" y="12903"/>
                </a:lnTo>
                <a:lnTo>
                  <a:pt x="1015657" y="20040"/>
                </a:lnTo>
                <a:lnTo>
                  <a:pt x="1017104" y="27165"/>
                </a:lnTo>
                <a:lnTo>
                  <a:pt x="1021029" y="32994"/>
                </a:lnTo>
                <a:lnTo>
                  <a:pt x="1026845" y="36918"/>
                </a:lnTo>
                <a:lnTo>
                  <a:pt x="1033970" y="38354"/>
                </a:lnTo>
                <a:lnTo>
                  <a:pt x="1041107" y="36918"/>
                </a:lnTo>
                <a:lnTo>
                  <a:pt x="1046924" y="32994"/>
                </a:lnTo>
                <a:lnTo>
                  <a:pt x="1050848" y="27165"/>
                </a:lnTo>
                <a:lnTo>
                  <a:pt x="1052283" y="20040"/>
                </a:lnTo>
                <a:close/>
              </a:path>
            </a:pathLst>
          </a:custGeom>
          <a:solidFill>
            <a:srgbClr val="71BC68">
              <a:alpha val="17999"/>
            </a:srgbClr>
          </a:solidFill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2" name="object 82"/>
          <p:cNvSpPr txBox="1"/>
          <p:nvPr>
            <p:custDataLst>
              <p:tags r:id="rId37"/>
            </p:custDataLst>
          </p:nvPr>
        </p:nvSpPr>
        <p:spPr>
          <a:xfrm>
            <a:off x="6209457" y="470669"/>
            <a:ext cx="2211485" cy="259800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 defTabSz="968167">
              <a:spcBef>
                <a:spcPts val="106"/>
              </a:spcBef>
            </a:pPr>
            <a:r>
              <a:rPr lang="fr-CA" sz="1600" b="1" spc="21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r>
              <a:rPr lang="fr-CA" sz="1600" b="1" spc="196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600" b="1" spc="-11" noProof="0" dirty="0">
                <a:solidFill>
                  <a:srgbClr val="5FA056"/>
                </a:solidFill>
                <a:latin typeface="Calibri"/>
                <a:cs typeface="Calibri"/>
              </a:rPr>
              <a:t>ORALE</a:t>
            </a:r>
            <a:endParaRPr lang="fr-CA" sz="1600" noProof="0" dirty="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>
            <p:custDataLst>
              <p:tags r:id="rId38"/>
            </p:custDataLst>
          </p:nvPr>
        </p:nvSpPr>
        <p:spPr>
          <a:xfrm>
            <a:off x="2438401" y="716605"/>
            <a:ext cx="9753600" cy="56642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algn="ctr" defTabSz="968167">
              <a:spcBef>
                <a:spcPts val="106"/>
              </a:spcBef>
            </a:pPr>
            <a:r>
              <a:rPr lang="fr-CA" sz="1588" b="1" noProof="0" dirty="0">
                <a:solidFill>
                  <a:srgbClr val="007569"/>
                </a:solidFill>
                <a:latin typeface="Calibri"/>
                <a:cs typeface="Calibri"/>
              </a:rPr>
              <a:t>AUDIO</a:t>
            </a:r>
            <a:r>
              <a:rPr lang="fr-CA" sz="1588" b="1" spc="17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1588" b="1" noProof="0" dirty="0">
                <a:solidFill>
                  <a:srgbClr val="007569"/>
                </a:solidFill>
                <a:latin typeface="Calibri"/>
                <a:cs typeface="Calibri"/>
              </a:rPr>
              <a:t>ET</a:t>
            </a:r>
            <a:r>
              <a:rPr lang="fr-CA" sz="1588" b="1" spc="17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1588" b="1" spc="-11" noProof="0" dirty="0">
                <a:solidFill>
                  <a:srgbClr val="007569"/>
                </a:solidFill>
                <a:latin typeface="Calibri"/>
                <a:cs typeface="Calibri"/>
              </a:rPr>
              <a:t>ACTIVITÉS</a:t>
            </a:r>
            <a:endParaRPr lang="fr-CA" sz="1588" noProof="0" dirty="0">
              <a:latin typeface="Calibri"/>
              <a:cs typeface="Calibri"/>
            </a:endParaRPr>
          </a:p>
          <a:p>
            <a:pPr defTabSz="968167">
              <a:spcBef>
                <a:spcPts val="466"/>
              </a:spcBef>
            </a:pPr>
            <a:endParaRPr lang="fr-CA" sz="1588" noProof="0" dirty="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>
            <p:custDataLst>
              <p:tags r:id="rId39"/>
            </p:custDataLst>
          </p:nvPr>
        </p:nvSpPr>
        <p:spPr>
          <a:xfrm>
            <a:off x="12570358" y="21037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7661" y="0"/>
                </a:moveTo>
                <a:lnTo>
                  <a:pt x="0" y="17662"/>
                </a:lnTo>
                <a:lnTo>
                  <a:pt x="17661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grpSp>
        <p:nvGrpSpPr>
          <p:cNvPr id="88" name="object 88"/>
          <p:cNvGrpSpPr/>
          <p:nvPr>
            <p:custDataLst>
              <p:tags r:id="rId40"/>
            </p:custDataLst>
          </p:nvPr>
        </p:nvGrpSpPr>
        <p:grpSpPr>
          <a:xfrm>
            <a:off x="10896600" y="5002"/>
            <a:ext cx="3716761" cy="2972173"/>
            <a:chOff x="7093036" y="0"/>
            <a:chExt cx="2965986" cy="2564850"/>
          </a:xfrm>
        </p:grpSpPr>
        <p:sp>
          <p:nvSpPr>
            <p:cNvPr id="89" name="object 89"/>
            <p:cNvSpPr/>
            <p:nvPr/>
          </p:nvSpPr>
          <p:spPr>
            <a:xfrm>
              <a:off x="7906590" y="0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306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0" name="object 90"/>
            <p:cNvSpPr/>
            <p:nvPr/>
          </p:nvSpPr>
          <p:spPr>
            <a:xfrm>
              <a:off x="9358769" y="50910"/>
              <a:ext cx="699770" cy="0"/>
            </a:xfrm>
            <a:custGeom>
              <a:avLst/>
              <a:gdLst/>
              <a:ahLst/>
              <a:cxnLst/>
              <a:rect l="l" t="t" r="r" b="b"/>
              <a:pathLst>
                <a:path w="699770">
                  <a:moveTo>
                    <a:pt x="699630" y="0"/>
                  </a:moveTo>
                  <a:lnTo>
                    <a:pt x="0" y="0"/>
                  </a:lnTo>
                  <a:lnTo>
                    <a:pt x="69963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1" name="object 91"/>
            <p:cNvSpPr/>
            <p:nvPr/>
          </p:nvSpPr>
          <p:spPr>
            <a:xfrm>
              <a:off x="8530632" y="0"/>
              <a:ext cx="386715" cy="386715"/>
            </a:xfrm>
            <a:custGeom>
              <a:avLst/>
              <a:gdLst/>
              <a:ahLst/>
              <a:cxnLst/>
              <a:rect l="l" t="t" r="r" b="b"/>
              <a:pathLst>
                <a:path w="386715" h="386715">
                  <a:moveTo>
                    <a:pt x="0" y="0"/>
                  </a:moveTo>
                  <a:lnTo>
                    <a:pt x="386703" y="386708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2" name="object 92"/>
            <p:cNvSpPr/>
            <p:nvPr/>
          </p:nvSpPr>
          <p:spPr>
            <a:xfrm>
              <a:off x="8581541" y="0"/>
              <a:ext cx="0" cy="539115"/>
            </a:xfrm>
            <a:custGeom>
              <a:avLst/>
              <a:gdLst/>
              <a:ahLst/>
              <a:cxnLst/>
              <a:rect l="l" t="t" r="r" b="b"/>
              <a:pathLst>
                <a:path h="539115">
                  <a:moveTo>
                    <a:pt x="0" y="0"/>
                  </a:moveTo>
                  <a:lnTo>
                    <a:pt x="0" y="538518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3" name="object 93"/>
            <p:cNvSpPr/>
            <p:nvPr/>
          </p:nvSpPr>
          <p:spPr>
            <a:xfrm>
              <a:off x="9629066" y="259788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429333" y="0"/>
                  </a:moveTo>
                  <a:lnTo>
                    <a:pt x="0" y="429304"/>
                  </a:lnTo>
                  <a:lnTo>
                    <a:pt x="429333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4" name="object 94"/>
            <p:cNvSpPr/>
            <p:nvPr/>
          </p:nvSpPr>
          <p:spPr>
            <a:xfrm>
              <a:off x="9931449" y="0"/>
              <a:ext cx="0" cy="827405"/>
            </a:xfrm>
            <a:custGeom>
              <a:avLst/>
              <a:gdLst/>
              <a:ahLst/>
              <a:cxnLst/>
              <a:rect l="l" t="t" r="r" b="b"/>
              <a:pathLst>
                <a:path h="827405">
                  <a:moveTo>
                    <a:pt x="0" y="0"/>
                  </a:moveTo>
                  <a:lnTo>
                    <a:pt x="0" y="827341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5" name="object 95"/>
            <p:cNvSpPr/>
            <p:nvPr/>
          </p:nvSpPr>
          <p:spPr>
            <a:xfrm>
              <a:off x="8242428" y="0"/>
              <a:ext cx="0" cy="568960"/>
            </a:xfrm>
            <a:custGeom>
              <a:avLst/>
              <a:gdLst/>
              <a:ahLst/>
              <a:cxnLst/>
              <a:rect l="l" t="t" r="r" b="b"/>
              <a:pathLst>
                <a:path h="568960">
                  <a:moveTo>
                    <a:pt x="0" y="0"/>
                  </a:moveTo>
                  <a:lnTo>
                    <a:pt x="0" y="568655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6" name="object 96"/>
            <p:cNvSpPr/>
            <p:nvPr/>
          </p:nvSpPr>
          <p:spPr>
            <a:xfrm>
              <a:off x="7753299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540042" y="0"/>
                  </a:moveTo>
                  <a:lnTo>
                    <a:pt x="0" y="540010"/>
                  </a:lnTo>
                  <a:lnTo>
                    <a:pt x="540042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7" name="object 97"/>
            <p:cNvSpPr/>
            <p:nvPr/>
          </p:nvSpPr>
          <p:spPr>
            <a:xfrm>
              <a:off x="9776256" y="386746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>
                  <a:moveTo>
                    <a:pt x="282143" y="0"/>
                  </a:moveTo>
                  <a:lnTo>
                    <a:pt x="0" y="0"/>
                  </a:lnTo>
                  <a:lnTo>
                    <a:pt x="282143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8" name="object 98"/>
            <p:cNvSpPr/>
            <p:nvPr/>
          </p:nvSpPr>
          <p:spPr>
            <a:xfrm>
              <a:off x="9025662" y="157548"/>
              <a:ext cx="797560" cy="797560"/>
            </a:xfrm>
            <a:custGeom>
              <a:avLst/>
              <a:gdLst/>
              <a:ahLst/>
              <a:cxnLst/>
              <a:rect l="l" t="t" r="r" b="b"/>
              <a:pathLst>
                <a:path w="797559" h="797560">
                  <a:moveTo>
                    <a:pt x="0" y="0"/>
                  </a:moveTo>
                  <a:lnTo>
                    <a:pt x="797496" y="797521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9" name="object 99"/>
            <p:cNvSpPr/>
            <p:nvPr/>
          </p:nvSpPr>
          <p:spPr>
            <a:xfrm>
              <a:off x="8749766" y="386746"/>
              <a:ext cx="1308735" cy="0"/>
            </a:xfrm>
            <a:custGeom>
              <a:avLst/>
              <a:gdLst/>
              <a:ahLst/>
              <a:cxnLst/>
              <a:rect l="l" t="t" r="r" b="b"/>
              <a:pathLst>
                <a:path w="1308734">
                  <a:moveTo>
                    <a:pt x="1308633" y="0"/>
                  </a:moveTo>
                  <a:lnTo>
                    <a:pt x="0" y="0"/>
                  </a:lnTo>
                  <a:lnTo>
                    <a:pt x="1308633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147618" y="386741"/>
              <a:ext cx="528955" cy="0"/>
            </a:xfrm>
            <a:custGeom>
              <a:avLst/>
              <a:gdLst/>
              <a:ahLst/>
              <a:cxnLst/>
              <a:rect l="l" t="t" r="r" b="b"/>
              <a:pathLst>
                <a:path w="528954">
                  <a:moveTo>
                    <a:pt x="528726" y="0"/>
                  </a:moveTo>
                  <a:lnTo>
                    <a:pt x="0" y="0"/>
                  </a:lnTo>
                  <a:lnTo>
                    <a:pt x="528726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581541" y="180855"/>
              <a:ext cx="0" cy="751205"/>
            </a:xfrm>
            <a:custGeom>
              <a:avLst/>
              <a:gdLst/>
              <a:ahLst/>
              <a:cxnLst/>
              <a:rect l="l" t="t" r="r" b="b"/>
              <a:pathLst>
                <a:path h="751205">
                  <a:moveTo>
                    <a:pt x="0" y="750912"/>
                  </a:moveTo>
                  <a:lnTo>
                    <a:pt x="0" y="0"/>
                  </a:lnTo>
                  <a:lnTo>
                    <a:pt x="0" y="750912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308688" y="127981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0" y="856653"/>
                  </a:moveTo>
                  <a:lnTo>
                    <a:pt x="856691" y="0"/>
                  </a:lnTo>
                  <a:lnTo>
                    <a:pt x="0" y="856653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133633" y="386750"/>
              <a:ext cx="1207135" cy="0"/>
            </a:xfrm>
            <a:custGeom>
              <a:avLst/>
              <a:gdLst/>
              <a:ahLst/>
              <a:cxnLst/>
              <a:rect l="l" t="t" r="r" b="b"/>
              <a:pathLst>
                <a:path w="1207134">
                  <a:moveTo>
                    <a:pt x="1206804" y="0"/>
                  </a:moveTo>
                  <a:lnTo>
                    <a:pt x="0" y="0"/>
                  </a:lnTo>
                  <a:lnTo>
                    <a:pt x="1206804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217926" y="1063339"/>
              <a:ext cx="840740" cy="0"/>
            </a:xfrm>
            <a:custGeom>
              <a:avLst/>
              <a:gdLst/>
              <a:ahLst/>
              <a:cxnLst/>
              <a:rect l="l" t="t" r="r" b="b"/>
              <a:pathLst>
                <a:path w="840740">
                  <a:moveTo>
                    <a:pt x="840473" y="0"/>
                  </a:moveTo>
                  <a:lnTo>
                    <a:pt x="0" y="0"/>
                  </a:lnTo>
                  <a:lnTo>
                    <a:pt x="840473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592342" y="473076"/>
              <a:ext cx="0" cy="842010"/>
            </a:xfrm>
            <a:custGeom>
              <a:avLst/>
              <a:gdLst/>
              <a:ahLst/>
              <a:cxnLst/>
              <a:rect l="l" t="t" r="r" b="b"/>
              <a:pathLst>
                <a:path h="842010">
                  <a:moveTo>
                    <a:pt x="0" y="0"/>
                  </a:moveTo>
                  <a:lnTo>
                    <a:pt x="0" y="841387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254866" y="652039"/>
              <a:ext cx="0" cy="483870"/>
            </a:xfrm>
            <a:custGeom>
              <a:avLst/>
              <a:gdLst/>
              <a:ahLst/>
              <a:cxnLst/>
              <a:rect l="l" t="t" r="r" b="b"/>
              <a:pathLst>
                <a:path h="483869">
                  <a:moveTo>
                    <a:pt x="0" y="0"/>
                  </a:moveTo>
                  <a:lnTo>
                    <a:pt x="0" y="483489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71437" y="724226"/>
              <a:ext cx="706120" cy="0"/>
            </a:xfrm>
            <a:custGeom>
              <a:avLst/>
              <a:gdLst/>
              <a:ahLst/>
              <a:cxnLst/>
              <a:rect l="l" t="t" r="r" b="b"/>
              <a:pathLst>
                <a:path w="706120">
                  <a:moveTo>
                    <a:pt x="705954" y="0"/>
                  </a:moveTo>
                  <a:lnTo>
                    <a:pt x="0" y="0"/>
                  </a:lnTo>
                  <a:lnTo>
                    <a:pt x="705954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093036" y="249742"/>
              <a:ext cx="1288415" cy="1288415"/>
            </a:xfrm>
            <a:custGeom>
              <a:avLst/>
              <a:gdLst/>
              <a:ahLst/>
              <a:cxnLst/>
              <a:rect l="l" t="t" r="r" b="b"/>
              <a:pathLst>
                <a:path w="1288415" h="1288415">
                  <a:moveTo>
                    <a:pt x="0" y="0"/>
                  </a:moveTo>
                  <a:lnTo>
                    <a:pt x="1287995" y="1288059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906590" y="607670"/>
              <a:ext cx="0" cy="572770"/>
            </a:xfrm>
            <a:custGeom>
              <a:avLst/>
              <a:gdLst/>
              <a:ahLst/>
              <a:cxnLst/>
              <a:rect l="l" t="t" r="r" b="b"/>
              <a:pathLst>
                <a:path h="572769">
                  <a:moveTo>
                    <a:pt x="0" y="572211"/>
                  </a:moveTo>
                  <a:lnTo>
                    <a:pt x="0" y="0"/>
                  </a:lnTo>
                  <a:lnTo>
                    <a:pt x="0" y="57221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294081" y="934760"/>
              <a:ext cx="764540" cy="764540"/>
            </a:xfrm>
            <a:custGeom>
              <a:avLst/>
              <a:gdLst/>
              <a:ahLst/>
              <a:cxnLst/>
              <a:rect l="l" t="t" r="r" b="b"/>
              <a:pathLst>
                <a:path w="764540" h="764539">
                  <a:moveTo>
                    <a:pt x="764319" y="0"/>
                  </a:moveTo>
                  <a:lnTo>
                    <a:pt x="0" y="764298"/>
                  </a:lnTo>
                  <a:lnTo>
                    <a:pt x="764319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757729" y="564546"/>
              <a:ext cx="1301115" cy="1301115"/>
            </a:xfrm>
            <a:custGeom>
              <a:avLst/>
              <a:gdLst/>
              <a:ahLst/>
              <a:cxnLst/>
              <a:rect l="l" t="t" r="r" b="b"/>
              <a:pathLst>
                <a:path w="1301115" h="1301114">
                  <a:moveTo>
                    <a:pt x="1300670" y="1300695"/>
                  </a:moveTo>
                  <a:lnTo>
                    <a:pt x="0" y="0"/>
                  </a:lnTo>
                  <a:lnTo>
                    <a:pt x="1300670" y="1300695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475475" y="1400790"/>
              <a:ext cx="1223010" cy="635"/>
            </a:xfrm>
            <a:custGeom>
              <a:avLst/>
              <a:gdLst/>
              <a:ahLst/>
              <a:cxnLst/>
              <a:rect l="l" t="t" r="r" b="b"/>
              <a:pathLst>
                <a:path w="1223009" h="634">
                  <a:moveTo>
                    <a:pt x="0" y="0"/>
                  </a:moveTo>
                  <a:lnTo>
                    <a:pt x="1222933" y="25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501180" y="982952"/>
              <a:ext cx="496570" cy="497205"/>
            </a:xfrm>
            <a:custGeom>
              <a:avLst/>
              <a:gdLst/>
              <a:ahLst/>
              <a:cxnLst/>
              <a:rect l="l" t="t" r="r" b="b"/>
              <a:pathLst>
                <a:path w="496570" h="497205">
                  <a:moveTo>
                    <a:pt x="496557" y="496608"/>
                  </a:moveTo>
                  <a:lnTo>
                    <a:pt x="0" y="0"/>
                  </a:lnTo>
                  <a:lnTo>
                    <a:pt x="496557" y="496608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536188" y="1400827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>
                  <a:moveTo>
                    <a:pt x="0" y="0"/>
                  </a:moveTo>
                  <a:lnTo>
                    <a:pt x="426542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770328" y="1738272"/>
              <a:ext cx="1288415" cy="0"/>
            </a:xfrm>
            <a:custGeom>
              <a:avLst/>
              <a:gdLst/>
              <a:ahLst/>
              <a:cxnLst/>
              <a:rect l="l" t="t" r="r" b="b"/>
              <a:pathLst>
                <a:path w="1288415">
                  <a:moveTo>
                    <a:pt x="1288071" y="0"/>
                  </a:moveTo>
                  <a:lnTo>
                    <a:pt x="0" y="0"/>
                  </a:lnTo>
                  <a:lnTo>
                    <a:pt x="1288071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254866" y="1176467"/>
              <a:ext cx="0" cy="784860"/>
            </a:xfrm>
            <a:custGeom>
              <a:avLst/>
              <a:gdLst/>
              <a:ahLst/>
              <a:cxnLst/>
              <a:rect l="l" t="t" r="r" b="b"/>
              <a:pathLst>
                <a:path h="784860">
                  <a:moveTo>
                    <a:pt x="0" y="0"/>
                  </a:moveTo>
                  <a:lnTo>
                    <a:pt x="0" y="784517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669074" y="1150905"/>
              <a:ext cx="836294" cy="835660"/>
            </a:xfrm>
            <a:custGeom>
              <a:avLst/>
              <a:gdLst/>
              <a:ahLst/>
              <a:cxnLst/>
              <a:rect l="l" t="t" r="r" b="b"/>
              <a:pathLst>
                <a:path w="836295" h="835660">
                  <a:moveTo>
                    <a:pt x="0" y="835634"/>
                  </a:moveTo>
                  <a:lnTo>
                    <a:pt x="835736" y="0"/>
                  </a:lnTo>
                  <a:lnTo>
                    <a:pt x="0" y="835634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917382" y="929247"/>
              <a:ext cx="0" cy="1279525"/>
            </a:xfrm>
            <a:custGeom>
              <a:avLst/>
              <a:gdLst/>
              <a:ahLst/>
              <a:cxnLst/>
              <a:rect l="l" t="t" r="r" b="b"/>
              <a:pathLst>
                <a:path h="1279525">
                  <a:moveTo>
                    <a:pt x="0" y="0"/>
                  </a:moveTo>
                  <a:lnTo>
                    <a:pt x="0" y="1278953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763984" y="1399185"/>
              <a:ext cx="646430" cy="0"/>
            </a:xfrm>
            <a:custGeom>
              <a:avLst/>
              <a:gdLst/>
              <a:ahLst/>
              <a:cxnLst/>
              <a:rect l="l" t="t" r="r" b="b"/>
              <a:pathLst>
                <a:path w="646429">
                  <a:moveTo>
                    <a:pt x="645922" y="0"/>
                  </a:moveTo>
                  <a:lnTo>
                    <a:pt x="0" y="0"/>
                  </a:lnTo>
                  <a:lnTo>
                    <a:pt x="645922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766922" y="2075769"/>
              <a:ext cx="292100" cy="0"/>
            </a:xfrm>
            <a:custGeom>
              <a:avLst/>
              <a:gdLst/>
              <a:ahLst/>
              <a:cxnLst/>
              <a:rect l="l" t="t" r="r" b="b"/>
              <a:pathLst>
                <a:path w="292100">
                  <a:moveTo>
                    <a:pt x="291477" y="0"/>
                  </a:moveTo>
                  <a:lnTo>
                    <a:pt x="0" y="0"/>
                  </a:lnTo>
                  <a:lnTo>
                    <a:pt x="291477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2355" y="1514148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784110" y="0"/>
                  </a:moveTo>
                  <a:lnTo>
                    <a:pt x="0" y="784110"/>
                  </a:lnTo>
                  <a:lnTo>
                    <a:pt x="78411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593973" y="1639937"/>
              <a:ext cx="0" cy="532765"/>
            </a:xfrm>
            <a:custGeom>
              <a:avLst/>
              <a:gdLst/>
              <a:ahLst/>
              <a:cxnLst/>
              <a:rect l="l" t="t" r="r" b="b"/>
              <a:pathLst>
                <a:path h="532764">
                  <a:moveTo>
                    <a:pt x="0" y="532536"/>
                  </a:moveTo>
                  <a:lnTo>
                    <a:pt x="0" y="0"/>
                  </a:lnTo>
                  <a:lnTo>
                    <a:pt x="0" y="532536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428605" y="1247860"/>
              <a:ext cx="1316990" cy="1316990"/>
            </a:xfrm>
            <a:custGeom>
              <a:avLst/>
              <a:gdLst/>
              <a:ahLst/>
              <a:cxnLst/>
              <a:rect l="l" t="t" r="r" b="b"/>
              <a:pathLst>
                <a:path w="1316990" h="1316989">
                  <a:moveTo>
                    <a:pt x="1316672" y="0"/>
                  </a:moveTo>
                  <a:lnTo>
                    <a:pt x="0" y="1316685"/>
                  </a:lnTo>
                  <a:lnTo>
                    <a:pt x="1316672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256499" y="1353798"/>
              <a:ext cx="0" cy="1104900"/>
            </a:xfrm>
            <a:custGeom>
              <a:avLst/>
              <a:gdLst/>
              <a:ahLst/>
              <a:cxnLst/>
              <a:rect l="l" t="t" r="r" b="b"/>
              <a:pathLst>
                <a:path h="1104900">
                  <a:moveTo>
                    <a:pt x="0" y="1104811"/>
                  </a:moveTo>
                  <a:lnTo>
                    <a:pt x="0" y="0"/>
                  </a:lnTo>
                  <a:lnTo>
                    <a:pt x="0" y="1104811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806973" y="2413238"/>
              <a:ext cx="1235075" cy="0"/>
            </a:xfrm>
            <a:custGeom>
              <a:avLst/>
              <a:gdLst/>
              <a:ahLst/>
              <a:cxnLst/>
              <a:rect l="l" t="t" r="r" b="b"/>
              <a:pathLst>
                <a:path w="1235075">
                  <a:moveTo>
                    <a:pt x="0" y="0"/>
                  </a:moveTo>
                  <a:lnTo>
                    <a:pt x="1234897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254856" y="2031653"/>
              <a:ext cx="0" cy="424180"/>
            </a:xfrm>
            <a:custGeom>
              <a:avLst/>
              <a:gdLst/>
              <a:ahLst/>
              <a:cxnLst/>
              <a:rect l="l" t="t" r="r" b="b"/>
              <a:pathLst>
                <a:path h="424180">
                  <a:moveTo>
                    <a:pt x="0" y="0"/>
                  </a:moveTo>
                  <a:lnTo>
                    <a:pt x="0" y="424053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778209" y="1934958"/>
              <a:ext cx="617855" cy="617855"/>
            </a:xfrm>
            <a:custGeom>
              <a:avLst/>
              <a:gdLst/>
              <a:ahLst/>
              <a:cxnLst/>
              <a:rect l="l" t="t" r="r" b="b"/>
              <a:pathLst>
                <a:path w="617854" h="617855">
                  <a:moveTo>
                    <a:pt x="0" y="0"/>
                  </a:moveTo>
                  <a:lnTo>
                    <a:pt x="617461" y="617448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662913" y="2074125"/>
              <a:ext cx="848360" cy="0"/>
            </a:xfrm>
            <a:custGeom>
              <a:avLst/>
              <a:gdLst/>
              <a:ahLst/>
              <a:cxnLst/>
              <a:rect l="l" t="t" r="r" b="b"/>
              <a:pathLst>
                <a:path w="848359">
                  <a:moveTo>
                    <a:pt x="848055" y="0"/>
                  </a:moveTo>
                  <a:lnTo>
                    <a:pt x="0" y="0"/>
                  </a:lnTo>
                  <a:lnTo>
                    <a:pt x="848055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256499" y="2024393"/>
              <a:ext cx="0" cy="438784"/>
            </a:xfrm>
            <a:custGeom>
              <a:avLst/>
              <a:gdLst/>
              <a:ahLst/>
              <a:cxnLst/>
              <a:rect l="l" t="t" r="r" b="b"/>
              <a:pathLst>
                <a:path h="438785">
                  <a:moveTo>
                    <a:pt x="0" y="438581"/>
                  </a:moveTo>
                  <a:lnTo>
                    <a:pt x="0" y="0"/>
                  </a:lnTo>
                  <a:lnTo>
                    <a:pt x="0" y="43858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985747" y="2130046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652" y="72655"/>
                  </a:moveTo>
                  <a:lnTo>
                    <a:pt x="0" y="0"/>
                  </a:lnTo>
                  <a:lnTo>
                    <a:pt x="72652" y="72655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549883" y="31051"/>
              <a:ext cx="2402840" cy="2065020"/>
            </a:xfrm>
            <a:custGeom>
              <a:avLst/>
              <a:gdLst/>
              <a:ahLst/>
              <a:cxnLst/>
              <a:rect l="l" t="t" r="r" b="b"/>
              <a:pathLst>
                <a:path w="2402840" h="2065020">
                  <a:moveTo>
                    <a:pt x="35179" y="683450"/>
                  </a:moveTo>
                  <a:lnTo>
                    <a:pt x="27305" y="675563"/>
                  </a:lnTo>
                  <a:lnTo>
                    <a:pt x="17589" y="675563"/>
                  </a:lnTo>
                  <a:lnTo>
                    <a:pt x="7874" y="675563"/>
                  </a:lnTo>
                  <a:lnTo>
                    <a:pt x="0" y="683450"/>
                  </a:lnTo>
                  <a:lnTo>
                    <a:pt x="0" y="694575"/>
                  </a:lnTo>
                  <a:lnTo>
                    <a:pt x="190" y="695909"/>
                  </a:lnTo>
                  <a:lnTo>
                    <a:pt x="508" y="697217"/>
                  </a:lnTo>
                  <a:lnTo>
                    <a:pt x="1676" y="705637"/>
                  </a:lnTo>
                  <a:lnTo>
                    <a:pt x="8851" y="712139"/>
                  </a:lnTo>
                  <a:lnTo>
                    <a:pt x="26289" y="712139"/>
                  </a:lnTo>
                  <a:lnTo>
                    <a:pt x="33426" y="705688"/>
                  </a:lnTo>
                  <a:lnTo>
                    <a:pt x="34645" y="697306"/>
                  </a:lnTo>
                  <a:lnTo>
                    <a:pt x="34963" y="695972"/>
                  </a:lnTo>
                  <a:lnTo>
                    <a:pt x="35179" y="694601"/>
                  </a:lnTo>
                  <a:lnTo>
                    <a:pt x="35179" y="683450"/>
                  </a:lnTo>
                  <a:close/>
                </a:path>
                <a:path w="2402840" h="2065020">
                  <a:moveTo>
                    <a:pt x="372935" y="684187"/>
                  </a:moveTo>
                  <a:lnTo>
                    <a:pt x="365671" y="676922"/>
                  </a:lnTo>
                  <a:lnTo>
                    <a:pt x="347738" y="676922"/>
                  </a:lnTo>
                  <a:lnTo>
                    <a:pt x="340474" y="684187"/>
                  </a:lnTo>
                  <a:lnTo>
                    <a:pt x="340474" y="702119"/>
                  </a:lnTo>
                  <a:lnTo>
                    <a:pt x="347738" y="709383"/>
                  </a:lnTo>
                  <a:lnTo>
                    <a:pt x="356704" y="709383"/>
                  </a:lnTo>
                  <a:lnTo>
                    <a:pt x="365671" y="709383"/>
                  </a:lnTo>
                  <a:lnTo>
                    <a:pt x="372935" y="702119"/>
                  </a:lnTo>
                  <a:lnTo>
                    <a:pt x="372935" y="684187"/>
                  </a:lnTo>
                  <a:close/>
                </a:path>
                <a:path w="2402840" h="2065020">
                  <a:moveTo>
                    <a:pt x="373176" y="1023188"/>
                  </a:moveTo>
                  <a:lnTo>
                    <a:pt x="365810" y="1015809"/>
                  </a:lnTo>
                  <a:lnTo>
                    <a:pt x="356704" y="1015809"/>
                  </a:lnTo>
                  <a:lnTo>
                    <a:pt x="347599" y="1015809"/>
                  </a:lnTo>
                  <a:lnTo>
                    <a:pt x="340233" y="1023188"/>
                  </a:lnTo>
                  <a:lnTo>
                    <a:pt x="340233" y="1041400"/>
                  </a:lnTo>
                  <a:lnTo>
                    <a:pt x="347599" y="1048778"/>
                  </a:lnTo>
                  <a:lnTo>
                    <a:pt x="365810" y="1048778"/>
                  </a:lnTo>
                  <a:lnTo>
                    <a:pt x="373176" y="1041400"/>
                  </a:lnTo>
                  <a:lnTo>
                    <a:pt x="373176" y="1023188"/>
                  </a:lnTo>
                  <a:close/>
                </a:path>
                <a:path w="2402840" h="2065020">
                  <a:moveTo>
                    <a:pt x="374307" y="345986"/>
                  </a:moveTo>
                  <a:lnTo>
                    <a:pt x="366420" y="338112"/>
                  </a:lnTo>
                  <a:lnTo>
                    <a:pt x="356717" y="338112"/>
                  </a:lnTo>
                  <a:lnTo>
                    <a:pt x="347014" y="338112"/>
                  </a:lnTo>
                  <a:lnTo>
                    <a:pt x="339128" y="345986"/>
                  </a:lnTo>
                  <a:lnTo>
                    <a:pt x="339128" y="365417"/>
                  </a:lnTo>
                  <a:lnTo>
                    <a:pt x="347014" y="373303"/>
                  </a:lnTo>
                  <a:lnTo>
                    <a:pt x="366420" y="373303"/>
                  </a:lnTo>
                  <a:lnTo>
                    <a:pt x="374307" y="365417"/>
                  </a:lnTo>
                  <a:lnTo>
                    <a:pt x="374307" y="345986"/>
                  </a:lnTo>
                  <a:close/>
                </a:path>
                <a:path w="2402840" h="2065020">
                  <a:moveTo>
                    <a:pt x="707834" y="687285"/>
                  </a:moveTo>
                  <a:lnTo>
                    <a:pt x="701713" y="681177"/>
                  </a:lnTo>
                  <a:lnTo>
                    <a:pt x="694182" y="681177"/>
                  </a:lnTo>
                  <a:lnTo>
                    <a:pt x="686650" y="681177"/>
                  </a:lnTo>
                  <a:lnTo>
                    <a:pt x="680529" y="687285"/>
                  </a:lnTo>
                  <a:lnTo>
                    <a:pt x="680529" y="702373"/>
                  </a:lnTo>
                  <a:lnTo>
                    <a:pt x="686650" y="708482"/>
                  </a:lnTo>
                  <a:lnTo>
                    <a:pt x="701713" y="708482"/>
                  </a:lnTo>
                  <a:lnTo>
                    <a:pt x="707834" y="702373"/>
                  </a:lnTo>
                  <a:lnTo>
                    <a:pt x="707834" y="687285"/>
                  </a:lnTo>
                  <a:close/>
                </a:path>
                <a:path w="2402840" h="2065020">
                  <a:moveTo>
                    <a:pt x="708698" y="10198"/>
                  </a:moveTo>
                  <a:lnTo>
                    <a:pt x="702195" y="3695"/>
                  </a:lnTo>
                  <a:lnTo>
                    <a:pt x="694182" y="3695"/>
                  </a:lnTo>
                  <a:lnTo>
                    <a:pt x="690829" y="3695"/>
                  </a:lnTo>
                  <a:lnTo>
                    <a:pt x="687768" y="4876"/>
                  </a:lnTo>
                  <a:lnTo>
                    <a:pt x="685317" y="6794"/>
                  </a:lnTo>
                  <a:lnTo>
                    <a:pt x="681532" y="9194"/>
                  </a:lnTo>
                  <a:lnTo>
                    <a:pt x="679005" y="13398"/>
                  </a:lnTo>
                  <a:lnTo>
                    <a:pt x="679005" y="22999"/>
                  </a:lnTo>
                  <a:lnTo>
                    <a:pt x="681494" y="27178"/>
                  </a:lnTo>
                  <a:lnTo>
                    <a:pt x="685253" y="29578"/>
                  </a:lnTo>
                  <a:lnTo>
                    <a:pt x="687717" y="31521"/>
                  </a:lnTo>
                  <a:lnTo>
                    <a:pt x="690803" y="32727"/>
                  </a:lnTo>
                  <a:lnTo>
                    <a:pt x="702195" y="32727"/>
                  </a:lnTo>
                  <a:lnTo>
                    <a:pt x="708698" y="26225"/>
                  </a:lnTo>
                  <a:lnTo>
                    <a:pt x="708698" y="10198"/>
                  </a:lnTo>
                  <a:close/>
                </a:path>
                <a:path w="2402840" h="2065020">
                  <a:moveTo>
                    <a:pt x="714756" y="355701"/>
                  </a:moveTo>
                  <a:lnTo>
                    <a:pt x="713143" y="347687"/>
                  </a:lnTo>
                  <a:lnTo>
                    <a:pt x="708736" y="341160"/>
                  </a:lnTo>
                  <a:lnTo>
                    <a:pt x="702195" y="336740"/>
                  </a:lnTo>
                  <a:lnTo>
                    <a:pt x="694182" y="335127"/>
                  </a:lnTo>
                  <a:lnTo>
                    <a:pt x="686181" y="336740"/>
                  </a:lnTo>
                  <a:lnTo>
                    <a:pt x="679640" y="341160"/>
                  </a:lnTo>
                  <a:lnTo>
                    <a:pt x="675233" y="347687"/>
                  </a:lnTo>
                  <a:lnTo>
                    <a:pt x="673608" y="355701"/>
                  </a:lnTo>
                  <a:lnTo>
                    <a:pt x="675233" y="363715"/>
                  </a:lnTo>
                  <a:lnTo>
                    <a:pt x="679640" y="370255"/>
                  </a:lnTo>
                  <a:lnTo>
                    <a:pt x="686181" y="374675"/>
                  </a:lnTo>
                  <a:lnTo>
                    <a:pt x="694182" y="376288"/>
                  </a:lnTo>
                  <a:lnTo>
                    <a:pt x="702195" y="374675"/>
                  </a:lnTo>
                  <a:lnTo>
                    <a:pt x="708736" y="370255"/>
                  </a:lnTo>
                  <a:lnTo>
                    <a:pt x="713143" y="363715"/>
                  </a:lnTo>
                  <a:lnTo>
                    <a:pt x="714756" y="355701"/>
                  </a:lnTo>
                  <a:close/>
                </a:path>
                <a:path w="2402840" h="2065020">
                  <a:moveTo>
                    <a:pt x="1047724" y="683374"/>
                  </a:moveTo>
                  <a:lnTo>
                    <a:pt x="1039787" y="675449"/>
                  </a:lnTo>
                  <a:lnTo>
                    <a:pt x="1030008" y="675449"/>
                  </a:lnTo>
                  <a:lnTo>
                    <a:pt x="1020229" y="675449"/>
                  </a:lnTo>
                  <a:lnTo>
                    <a:pt x="1012291" y="683374"/>
                  </a:lnTo>
                  <a:lnTo>
                    <a:pt x="1012291" y="702945"/>
                  </a:lnTo>
                  <a:lnTo>
                    <a:pt x="1020229" y="710882"/>
                  </a:lnTo>
                  <a:lnTo>
                    <a:pt x="1039787" y="710882"/>
                  </a:lnTo>
                  <a:lnTo>
                    <a:pt x="1047724" y="702945"/>
                  </a:lnTo>
                  <a:lnTo>
                    <a:pt x="1047724" y="683374"/>
                  </a:lnTo>
                  <a:close/>
                </a:path>
                <a:path w="2402840" h="2065020">
                  <a:moveTo>
                    <a:pt x="1048499" y="10553"/>
                  </a:moveTo>
                  <a:lnTo>
                    <a:pt x="1040942" y="3009"/>
                  </a:lnTo>
                  <a:lnTo>
                    <a:pt x="1031646" y="3009"/>
                  </a:lnTo>
                  <a:lnTo>
                    <a:pt x="1022350" y="3009"/>
                  </a:lnTo>
                  <a:lnTo>
                    <a:pt x="1014793" y="10553"/>
                  </a:lnTo>
                  <a:lnTo>
                    <a:pt x="1014793" y="29171"/>
                  </a:lnTo>
                  <a:lnTo>
                    <a:pt x="1022350" y="36703"/>
                  </a:lnTo>
                  <a:lnTo>
                    <a:pt x="1040942" y="36703"/>
                  </a:lnTo>
                  <a:lnTo>
                    <a:pt x="1048499" y="29171"/>
                  </a:lnTo>
                  <a:lnTo>
                    <a:pt x="1048499" y="10553"/>
                  </a:lnTo>
                  <a:close/>
                </a:path>
                <a:path w="2402840" h="2065020">
                  <a:moveTo>
                    <a:pt x="1383220" y="1024496"/>
                  </a:moveTo>
                  <a:lnTo>
                    <a:pt x="1376908" y="1018197"/>
                  </a:lnTo>
                  <a:lnTo>
                    <a:pt x="1369123" y="1018197"/>
                  </a:lnTo>
                  <a:lnTo>
                    <a:pt x="1361338" y="1018197"/>
                  </a:lnTo>
                  <a:lnTo>
                    <a:pt x="1355026" y="1024496"/>
                  </a:lnTo>
                  <a:lnTo>
                    <a:pt x="1355026" y="1040079"/>
                  </a:lnTo>
                  <a:lnTo>
                    <a:pt x="1361338" y="1046391"/>
                  </a:lnTo>
                  <a:lnTo>
                    <a:pt x="1376908" y="1046391"/>
                  </a:lnTo>
                  <a:lnTo>
                    <a:pt x="1383220" y="1040079"/>
                  </a:lnTo>
                  <a:lnTo>
                    <a:pt x="1383220" y="1024496"/>
                  </a:lnTo>
                  <a:close/>
                </a:path>
                <a:path w="2402840" h="2065020">
                  <a:moveTo>
                    <a:pt x="1383665" y="1368767"/>
                  </a:moveTo>
                  <a:lnTo>
                    <a:pt x="1383563" y="1367777"/>
                  </a:lnTo>
                  <a:lnTo>
                    <a:pt x="1381988" y="1359293"/>
                  </a:lnTo>
                  <a:lnTo>
                    <a:pt x="1375422" y="1353578"/>
                  </a:lnTo>
                  <a:lnTo>
                    <a:pt x="1358569" y="1353578"/>
                  </a:lnTo>
                  <a:lnTo>
                    <a:pt x="1351330" y="1360817"/>
                  </a:lnTo>
                  <a:lnTo>
                    <a:pt x="1351330" y="1378686"/>
                  </a:lnTo>
                  <a:lnTo>
                    <a:pt x="1358569" y="1385912"/>
                  </a:lnTo>
                  <a:lnTo>
                    <a:pt x="1367497" y="1385912"/>
                  </a:lnTo>
                  <a:lnTo>
                    <a:pt x="1375397" y="1385912"/>
                  </a:lnTo>
                  <a:lnTo>
                    <a:pt x="1381937" y="1380248"/>
                  </a:lnTo>
                  <a:lnTo>
                    <a:pt x="1383563" y="1371803"/>
                  </a:lnTo>
                  <a:lnTo>
                    <a:pt x="1383665" y="1370799"/>
                  </a:lnTo>
                  <a:lnTo>
                    <a:pt x="1383665" y="1368767"/>
                  </a:lnTo>
                  <a:close/>
                </a:path>
                <a:path w="2402840" h="2065020">
                  <a:moveTo>
                    <a:pt x="1383715" y="685088"/>
                  </a:moveTo>
                  <a:lnTo>
                    <a:pt x="1377188" y="678561"/>
                  </a:lnTo>
                  <a:lnTo>
                    <a:pt x="1369123" y="678561"/>
                  </a:lnTo>
                  <a:lnTo>
                    <a:pt x="1361059" y="678561"/>
                  </a:lnTo>
                  <a:lnTo>
                    <a:pt x="1354531" y="685088"/>
                  </a:lnTo>
                  <a:lnTo>
                    <a:pt x="1354531" y="701230"/>
                  </a:lnTo>
                  <a:lnTo>
                    <a:pt x="1361059" y="707771"/>
                  </a:lnTo>
                  <a:lnTo>
                    <a:pt x="1377188" y="707771"/>
                  </a:lnTo>
                  <a:lnTo>
                    <a:pt x="1383715" y="701230"/>
                  </a:lnTo>
                  <a:lnTo>
                    <a:pt x="1383715" y="685088"/>
                  </a:lnTo>
                  <a:close/>
                </a:path>
                <a:path w="2402840" h="2065020">
                  <a:moveTo>
                    <a:pt x="1384109" y="1698040"/>
                  </a:moveTo>
                  <a:lnTo>
                    <a:pt x="1376680" y="1690598"/>
                  </a:lnTo>
                  <a:lnTo>
                    <a:pt x="1358315" y="1690598"/>
                  </a:lnTo>
                  <a:lnTo>
                    <a:pt x="1350886" y="1698040"/>
                  </a:lnTo>
                  <a:lnTo>
                    <a:pt x="1350886" y="1716392"/>
                  </a:lnTo>
                  <a:lnTo>
                    <a:pt x="1358315" y="1723834"/>
                  </a:lnTo>
                  <a:lnTo>
                    <a:pt x="1367497" y="1723834"/>
                  </a:lnTo>
                  <a:lnTo>
                    <a:pt x="1376680" y="1723834"/>
                  </a:lnTo>
                  <a:lnTo>
                    <a:pt x="1384109" y="1716392"/>
                  </a:lnTo>
                  <a:lnTo>
                    <a:pt x="1384109" y="1698040"/>
                  </a:lnTo>
                  <a:close/>
                </a:path>
                <a:path w="2402840" h="2065020">
                  <a:moveTo>
                    <a:pt x="1387475" y="2044712"/>
                  </a:moveTo>
                  <a:lnTo>
                    <a:pt x="1385900" y="2036940"/>
                  </a:lnTo>
                  <a:lnTo>
                    <a:pt x="1381620" y="2030590"/>
                  </a:lnTo>
                  <a:lnTo>
                    <a:pt x="1375270" y="2026310"/>
                  </a:lnTo>
                  <a:lnTo>
                    <a:pt x="1367497" y="2024735"/>
                  </a:lnTo>
                  <a:lnTo>
                    <a:pt x="1359712" y="2026310"/>
                  </a:lnTo>
                  <a:lnTo>
                    <a:pt x="1353362" y="2030590"/>
                  </a:lnTo>
                  <a:lnTo>
                    <a:pt x="1349082" y="2036940"/>
                  </a:lnTo>
                  <a:lnTo>
                    <a:pt x="1347520" y="2044712"/>
                  </a:lnTo>
                  <a:lnTo>
                    <a:pt x="1349082" y="2052497"/>
                  </a:lnTo>
                  <a:lnTo>
                    <a:pt x="1353362" y="2058860"/>
                  </a:lnTo>
                  <a:lnTo>
                    <a:pt x="1359712" y="2063140"/>
                  </a:lnTo>
                  <a:lnTo>
                    <a:pt x="1367497" y="2064715"/>
                  </a:lnTo>
                  <a:lnTo>
                    <a:pt x="1375270" y="2063140"/>
                  </a:lnTo>
                  <a:lnTo>
                    <a:pt x="1381620" y="2058860"/>
                  </a:lnTo>
                  <a:lnTo>
                    <a:pt x="1385900" y="2052497"/>
                  </a:lnTo>
                  <a:lnTo>
                    <a:pt x="1387475" y="2044712"/>
                  </a:lnTo>
                  <a:close/>
                </a:path>
                <a:path w="2402840" h="2065020">
                  <a:moveTo>
                    <a:pt x="1720456" y="1697951"/>
                  </a:moveTo>
                  <a:lnTo>
                    <a:pt x="1714258" y="1691754"/>
                  </a:lnTo>
                  <a:lnTo>
                    <a:pt x="1706613" y="1691754"/>
                  </a:lnTo>
                  <a:lnTo>
                    <a:pt x="1698967" y="1691754"/>
                  </a:lnTo>
                  <a:lnTo>
                    <a:pt x="1692770" y="1697951"/>
                  </a:lnTo>
                  <a:lnTo>
                    <a:pt x="1692770" y="1713255"/>
                  </a:lnTo>
                  <a:lnTo>
                    <a:pt x="1698967" y="1719453"/>
                  </a:lnTo>
                  <a:lnTo>
                    <a:pt x="1714258" y="1719453"/>
                  </a:lnTo>
                  <a:lnTo>
                    <a:pt x="1720456" y="1713255"/>
                  </a:lnTo>
                  <a:lnTo>
                    <a:pt x="1720456" y="1697951"/>
                  </a:lnTo>
                  <a:close/>
                </a:path>
                <a:path w="2402840" h="2065020">
                  <a:moveTo>
                    <a:pt x="1720913" y="346887"/>
                  </a:moveTo>
                  <a:lnTo>
                    <a:pt x="1713776" y="339750"/>
                  </a:lnTo>
                  <a:lnTo>
                    <a:pt x="1696148" y="339750"/>
                  </a:lnTo>
                  <a:lnTo>
                    <a:pt x="1689011" y="346887"/>
                  </a:lnTo>
                  <a:lnTo>
                    <a:pt x="1689011" y="364515"/>
                  </a:lnTo>
                  <a:lnTo>
                    <a:pt x="1696148" y="371652"/>
                  </a:lnTo>
                  <a:lnTo>
                    <a:pt x="1704962" y="371652"/>
                  </a:lnTo>
                  <a:lnTo>
                    <a:pt x="1713776" y="371652"/>
                  </a:lnTo>
                  <a:lnTo>
                    <a:pt x="1720913" y="364515"/>
                  </a:lnTo>
                  <a:lnTo>
                    <a:pt x="1720913" y="346887"/>
                  </a:lnTo>
                  <a:close/>
                </a:path>
                <a:path w="2402840" h="2065020">
                  <a:moveTo>
                    <a:pt x="1721535" y="684022"/>
                  </a:moveTo>
                  <a:lnTo>
                    <a:pt x="1714119" y="676605"/>
                  </a:lnTo>
                  <a:lnTo>
                    <a:pt x="1695818" y="676605"/>
                  </a:lnTo>
                  <a:lnTo>
                    <a:pt x="1688414" y="684022"/>
                  </a:lnTo>
                  <a:lnTo>
                    <a:pt x="1688414" y="702335"/>
                  </a:lnTo>
                  <a:lnTo>
                    <a:pt x="1695818" y="709752"/>
                  </a:lnTo>
                  <a:lnTo>
                    <a:pt x="1704975" y="709752"/>
                  </a:lnTo>
                  <a:lnTo>
                    <a:pt x="1714119" y="709752"/>
                  </a:lnTo>
                  <a:lnTo>
                    <a:pt x="1721535" y="702335"/>
                  </a:lnTo>
                  <a:lnTo>
                    <a:pt x="1721535" y="684022"/>
                  </a:lnTo>
                  <a:close/>
                </a:path>
                <a:path w="2402840" h="2065020">
                  <a:moveTo>
                    <a:pt x="1722983" y="1021626"/>
                  </a:moveTo>
                  <a:lnTo>
                    <a:pt x="1715655" y="1014285"/>
                  </a:lnTo>
                  <a:lnTo>
                    <a:pt x="1697570" y="1014285"/>
                  </a:lnTo>
                  <a:lnTo>
                    <a:pt x="1690243" y="1021626"/>
                  </a:lnTo>
                  <a:lnTo>
                    <a:pt x="1690243" y="1039710"/>
                  </a:lnTo>
                  <a:lnTo>
                    <a:pt x="1697570" y="1047038"/>
                  </a:lnTo>
                  <a:lnTo>
                    <a:pt x="1706613" y="1047038"/>
                  </a:lnTo>
                  <a:lnTo>
                    <a:pt x="1715655" y="1047038"/>
                  </a:lnTo>
                  <a:lnTo>
                    <a:pt x="1722983" y="1039710"/>
                  </a:lnTo>
                  <a:lnTo>
                    <a:pt x="1722983" y="1021626"/>
                  </a:lnTo>
                  <a:close/>
                </a:path>
                <a:path w="2402840" h="2065020">
                  <a:moveTo>
                    <a:pt x="1723364" y="1368132"/>
                  </a:moveTo>
                  <a:lnTo>
                    <a:pt x="1721916" y="1360970"/>
                  </a:lnTo>
                  <a:lnTo>
                    <a:pt x="1717979" y="1355128"/>
                  </a:lnTo>
                  <a:lnTo>
                    <a:pt x="1712137" y="1351178"/>
                  </a:lnTo>
                  <a:lnTo>
                    <a:pt x="1704975" y="1349730"/>
                  </a:lnTo>
                  <a:lnTo>
                    <a:pt x="1697812" y="1351178"/>
                  </a:lnTo>
                  <a:lnTo>
                    <a:pt x="1691970" y="1355128"/>
                  </a:lnTo>
                  <a:lnTo>
                    <a:pt x="1688033" y="1360970"/>
                  </a:lnTo>
                  <a:lnTo>
                    <a:pt x="1686585" y="1368132"/>
                  </a:lnTo>
                  <a:lnTo>
                    <a:pt x="1688033" y="1375295"/>
                  </a:lnTo>
                  <a:lnTo>
                    <a:pt x="1691970" y="1381150"/>
                  </a:lnTo>
                  <a:lnTo>
                    <a:pt x="1697812" y="1385087"/>
                  </a:lnTo>
                  <a:lnTo>
                    <a:pt x="1704975" y="1386535"/>
                  </a:lnTo>
                  <a:lnTo>
                    <a:pt x="1712137" y="1385087"/>
                  </a:lnTo>
                  <a:lnTo>
                    <a:pt x="1717979" y="1381150"/>
                  </a:lnTo>
                  <a:lnTo>
                    <a:pt x="1721916" y="1375295"/>
                  </a:lnTo>
                  <a:lnTo>
                    <a:pt x="1723364" y="1368132"/>
                  </a:lnTo>
                  <a:close/>
                </a:path>
                <a:path w="2402840" h="2065020">
                  <a:moveTo>
                    <a:pt x="2058327" y="1023531"/>
                  </a:moveTo>
                  <a:lnTo>
                    <a:pt x="2051215" y="1016419"/>
                  </a:lnTo>
                  <a:lnTo>
                    <a:pt x="2033689" y="1016419"/>
                  </a:lnTo>
                  <a:lnTo>
                    <a:pt x="2026589" y="1023531"/>
                  </a:lnTo>
                  <a:lnTo>
                    <a:pt x="2026589" y="1041057"/>
                  </a:lnTo>
                  <a:lnTo>
                    <a:pt x="2033689" y="1048169"/>
                  </a:lnTo>
                  <a:lnTo>
                    <a:pt x="2042452" y="1048169"/>
                  </a:lnTo>
                  <a:lnTo>
                    <a:pt x="2051215" y="1048169"/>
                  </a:lnTo>
                  <a:lnTo>
                    <a:pt x="2058327" y="1041057"/>
                  </a:lnTo>
                  <a:lnTo>
                    <a:pt x="2058327" y="1023531"/>
                  </a:lnTo>
                  <a:close/>
                </a:path>
                <a:path w="2402840" h="2065020">
                  <a:moveTo>
                    <a:pt x="2059635" y="347103"/>
                  </a:moveTo>
                  <a:lnTo>
                    <a:pt x="2052675" y="340144"/>
                  </a:lnTo>
                  <a:lnTo>
                    <a:pt x="2035479" y="340144"/>
                  </a:lnTo>
                  <a:lnTo>
                    <a:pt x="2028520" y="347103"/>
                  </a:lnTo>
                  <a:lnTo>
                    <a:pt x="2028520" y="364286"/>
                  </a:lnTo>
                  <a:lnTo>
                    <a:pt x="2035479" y="371259"/>
                  </a:lnTo>
                  <a:lnTo>
                    <a:pt x="2044077" y="371259"/>
                  </a:lnTo>
                  <a:lnTo>
                    <a:pt x="2052675" y="371259"/>
                  </a:lnTo>
                  <a:lnTo>
                    <a:pt x="2059635" y="364286"/>
                  </a:lnTo>
                  <a:lnTo>
                    <a:pt x="2059635" y="347103"/>
                  </a:lnTo>
                  <a:close/>
                </a:path>
                <a:path w="2402840" h="2065020">
                  <a:moveTo>
                    <a:pt x="2060498" y="1696542"/>
                  </a:moveTo>
                  <a:lnTo>
                    <a:pt x="2053145" y="1689188"/>
                  </a:lnTo>
                  <a:lnTo>
                    <a:pt x="2044090" y="1689188"/>
                  </a:lnTo>
                  <a:lnTo>
                    <a:pt x="2035035" y="1689188"/>
                  </a:lnTo>
                  <a:lnTo>
                    <a:pt x="2027682" y="1696542"/>
                  </a:lnTo>
                  <a:lnTo>
                    <a:pt x="2027682" y="1714652"/>
                  </a:lnTo>
                  <a:lnTo>
                    <a:pt x="2035035" y="1722018"/>
                  </a:lnTo>
                  <a:lnTo>
                    <a:pt x="2053145" y="1722018"/>
                  </a:lnTo>
                  <a:lnTo>
                    <a:pt x="2060498" y="1714652"/>
                  </a:lnTo>
                  <a:lnTo>
                    <a:pt x="2060498" y="1696542"/>
                  </a:lnTo>
                  <a:close/>
                </a:path>
                <a:path w="2402840" h="2065020">
                  <a:moveTo>
                    <a:pt x="2061235" y="683704"/>
                  </a:moveTo>
                  <a:lnTo>
                    <a:pt x="2053551" y="676008"/>
                  </a:lnTo>
                  <a:lnTo>
                    <a:pt x="2034603" y="676008"/>
                  </a:lnTo>
                  <a:lnTo>
                    <a:pt x="2026932" y="683704"/>
                  </a:lnTo>
                  <a:lnTo>
                    <a:pt x="2026932" y="702665"/>
                  </a:lnTo>
                  <a:lnTo>
                    <a:pt x="2034603" y="710336"/>
                  </a:lnTo>
                  <a:lnTo>
                    <a:pt x="2044077" y="710336"/>
                  </a:lnTo>
                  <a:lnTo>
                    <a:pt x="2053551" y="710336"/>
                  </a:lnTo>
                  <a:lnTo>
                    <a:pt x="2061235" y="702665"/>
                  </a:lnTo>
                  <a:lnTo>
                    <a:pt x="2061235" y="683704"/>
                  </a:lnTo>
                  <a:close/>
                </a:path>
                <a:path w="2402840" h="2065020">
                  <a:moveTo>
                    <a:pt x="2062467" y="1368120"/>
                  </a:moveTo>
                  <a:lnTo>
                    <a:pt x="2060892" y="1360335"/>
                  </a:lnTo>
                  <a:lnTo>
                    <a:pt x="2056599" y="1353972"/>
                  </a:lnTo>
                  <a:lnTo>
                    <a:pt x="2050237" y="1349692"/>
                  </a:lnTo>
                  <a:lnTo>
                    <a:pt x="2042452" y="1348117"/>
                  </a:lnTo>
                  <a:lnTo>
                    <a:pt x="2034667" y="1349692"/>
                  </a:lnTo>
                  <a:lnTo>
                    <a:pt x="2028304" y="1353972"/>
                  </a:lnTo>
                  <a:lnTo>
                    <a:pt x="2024011" y="1360335"/>
                  </a:lnTo>
                  <a:lnTo>
                    <a:pt x="2022436" y="1368120"/>
                  </a:lnTo>
                  <a:lnTo>
                    <a:pt x="2024011" y="1375905"/>
                  </a:lnTo>
                  <a:lnTo>
                    <a:pt x="2028304" y="1382268"/>
                  </a:lnTo>
                  <a:lnTo>
                    <a:pt x="2034667" y="1386547"/>
                  </a:lnTo>
                  <a:lnTo>
                    <a:pt x="2042452" y="1388122"/>
                  </a:lnTo>
                  <a:lnTo>
                    <a:pt x="2050237" y="1386547"/>
                  </a:lnTo>
                  <a:lnTo>
                    <a:pt x="2056599" y="1382268"/>
                  </a:lnTo>
                  <a:lnTo>
                    <a:pt x="2060892" y="1375905"/>
                  </a:lnTo>
                  <a:lnTo>
                    <a:pt x="2062467" y="1368120"/>
                  </a:lnTo>
                  <a:close/>
                </a:path>
                <a:path w="2402840" h="2065020">
                  <a:moveTo>
                    <a:pt x="2396921" y="1367370"/>
                  </a:moveTo>
                  <a:lnTo>
                    <a:pt x="2396337" y="1365135"/>
                  </a:lnTo>
                  <a:lnTo>
                    <a:pt x="2395347" y="1363129"/>
                  </a:lnTo>
                  <a:lnTo>
                    <a:pt x="2393302" y="1357464"/>
                  </a:lnTo>
                  <a:lnTo>
                    <a:pt x="2387917" y="1353400"/>
                  </a:lnTo>
                  <a:lnTo>
                    <a:pt x="2375166" y="1353400"/>
                  </a:lnTo>
                  <a:lnTo>
                    <a:pt x="2369769" y="1357503"/>
                  </a:lnTo>
                  <a:lnTo>
                    <a:pt x="2367737" y="1363205"/>
                  </a:lnTo>
                  <a:lnTo>
                    <a:pt x="2366797" y="1365199"/>
                  </a:lnTo>
                  <a:lnTo>
                    <a:pt x="2366213" y="1367396"/>
                  </a:lnTo>
                  <a:lnTo>
                    <a:pt x="2366213" y="1378242"/>
                  </a:lnTo>
                  <a:lnTo>
                    <a:pt x="2373096" y="1385112"/>
                  </a:lnTo>
                  <a:lnTo>
                    <a:pt x="2381567" y="1385112"/>
                  </a:lnTo>
                  <a:lnTo>
                    <a:pt x="2390038" y="1385112"/>
                  </a:lnTo>
                  <a:lnTo>
                    <a:pt x="2396921" y="1378242"/>
                  </a:lnTo>
                  <a:lnTo>
                    <a:pt x="2396921" y="1367370"/>
                  </a:lnTo>
                  <a:close/>
                </a:path>
                <a:path w="2402840" h="2065020">
                  <a:moveTo>
                    <a:pt x="2398115" y="18224"/>
                  </a:moveTo>
                  <a:lnTo>
                    <a:pt x="2396680" y="11137"/>
                  </a:lnTo>
                  <a:lnTo>
                    <a:pt x="2392781" y="5334"/>
                  </a:lnTo>
                  <a:lnTo>
                    <a:pt x="2386990" y="1435"/>
                  </a:lnTo>
                  <a:lnTo>
                    <a:pt x="2379903" y="0"/>
                  </a:lnTo>
                  <a:lnTo>
                    <a:pt x="2372830" y="1435"/>
                  </a:lnTo>
                  <a:lnTo>
                    <a:pt x="2367038" y="5334"/>
                  </a:lnTo>
                  <a:lnTo>
                    <a:pt x="2363127" y="11137"/>
                  </a:lnTo>
                  <a:lnTo>
                    <a:pt x="2361692" y="18224"/>
                  </a:lnTo>
                  <a:lnTo>
                    <a:pt x="2363127" y="25311"/>
                  </a:lnTo>
                  <a:lnTo>
                    <a:pt x="2367038" y="31102"/>
                  </a:lnTo>
                  <a:lnTo>
                    <a:pt x="2372830" y="35001"/>
                  </a:lnTo>
                  <a:lnTo>
                    <a:pt x="2379903" y="36436"/>
                  </a:lnTo>
                  <a:lnTo>
                    <a:pt x="2386990" y="35001"/>
                  </a:lnTo>
                  <a:lnTo>
                    <a:pt x="2392781" y="31102"/>
                  </a:lnTo>
                  <a:lnTo>
                    <a:pt x="2396680" y="25311"/>
                  </a:lnTo>
                  <a:lnTo>
                    <a:pt x="2398115" y="18224"/>
                  </a:lnTo>
                  <a:close/>
                </a:path>
                <a:path w="2402840" h="2065020">
                  <a:moveTo>
                    <a:pt x="2399982" y="1705597"/>
                  </a:moveTo>
                  <a:lnTo>
                    <a:pt x="2398534" y="1698421"/>
                  </a:lnTo>
                  <a:lnTo>
                    <a:pt x="2394585" y="1692567"/>
                  </a:lnTo>
                  <a:lnTo>
                    <a:pt x="2388730" y="1688617"/>
                  </a:lnTo>
                  <a:lnTo>
                    <a:pt x="2381554" y="1687169"/>
                  </a:lnTo>
                  <a:lnTo>
                    <a:pt x="2374392" y="1688617"/>
                  </a:lnTo>
                  <a:lnTo>
                    <a:pt x="2368537" y="1692567"/>
                  </a:lnTo>
                  <a:lnTo>
                    <a:pt x="2364575" y="1698421"/>
                  </a:lnTo>
                  <a:lnTo>
                    <a:pt x="2363127" y="1705597"/>
                  </a:lnTo>
                  <a:lnTo>
                    <a:pt x="2364575" y="1712772"/>
                  </a:lnTo>
                  <a:lnTo>
                    <a:pt x="2368537" y="1718640"/>
                  </a:lnTo>
                  <a:lnTo>
                    <a:pt x="2374392" y="1722589"/>
                  </a:lnTo>
                  <a:lnTo>
                    <a:pt x="2381554" y="1724037"/>
                  </a:lnTo>
                  <a:lnTo>
                    <a:pt x="2388730" y="1722589"/>
                  </a:lnTo>
                  <a:lnTo>
                    <a:pt x="2394585" y="1718640"/>
                  </a:lnTo>
                  <a:lnTo>
                    <a:pt x="2398534" y="1712772"/>
                  </a:lnTo>
                  <a:lnTo>
                    <a:pt x="2399982" y="1705597"/>
                  </a:lnTo>
                  <a:close/>
                </a:path>
                <a:path w="2402840" h="2065020">
                  <a:moveTo>
                    <a:pt x="2400516" y="357339"/>
                  </a:moveTo>
                  <a:lnTo>
                    <a:pt x="2398903" y="349313"/>
                  </a:lnTo>
                  <a:lnTo>
                    <a:pt x="2394483" y="342773"/>
                  </a:lnTo>
                  <a:lnTo>
                    <a:pt x="2387930" y="338353"/>
                  </a:lnTo>
                  <a:lnTo>
                    <a:pt x="2379903" y="336740"/>
                  </a:lnTo>
                  <a:lnTo>
                    <a:pt x="2371890" y="338353"/>
                  </a:lnTo>
                  <a:lnTo>
                    <a:pt x="2365337" y="342773"/>
                  </a:lnTo>
                  <a:lnTo>
                    <a:pt x="2360917" y="349313"/>
                  </a:lnTo>
                  <a:lnTo>
                    <a:pt x="2359291" y="357339"/>
                  </a:lnTo>
                  <a:lnTo>
                    <a:pt x="2360917" y="365366"/>
                  </a:lnTo>
                  <a:lnTo>
                    <a:pt x="2365337" y="371919"/>
                  </a:lnTo>
                  <a:lnTo>
                    <a:pt x="2371890" y="376326"/>
                  </a:lnTo>
                  <a:lnTo>
                    <a:pt x="2379903" y="377952"/>
                  </a:lnTo>
                  <a:lnTo>
                    <a:pt x="2387930" y="376326"/>
                  </a:lnTo>
                  <a:lnTo>
                    <a:pt x="2394483" y="371919"/>
                  </a:lnTo>
                  <a:lnTo>
                    <a:pt x="2398903" y="365366"/>
                  </a:lnTo>
                  <a:lnTo>
                    <a:pt x="2400516" y="357339"/>
                  </a:lnTo>
                  <a:close/>
                </a:path>
                <a:path w="2402840" h="2065020">
                  <a:moveTo>
                    <a:pt x="2402421" y="1032294"/>
                  </a:moveTo>
                  <a:lnTo>
                    <a:pt x="2400782" y="1024178"/>
                  </a:lnTo>
                  <a:lnTo>
                    <a:pt x="2396312" y="1017536"/>
                  </a:lnTo>
                  <a:lnTo>
                    <a:pt x="2389682" y="1013066"/>
                  </a:lnTo>
                  <a:lnTo>
                    <a:pt x="2381554" y="1011428"/>
                  </a:lnTo>
                  <a:lnTo>
                    <a:pt x="2373439" y="1013066"/>
                  </a:lnTo>
                  <a:lnTo>
                    <a:pt x="2366810" y="1017536"/>
                  </a:lnTo>
                  <a:lnTo>
                    <a:pt x="2362339" y="1024178"/>
                  </a:lnTo>
                  <a:lnTo>
                    <a:pt x="2360688" y="1032294"/>
                  </a:lnTo>
                  <a:lnTo>
                    <a:pt x="2362339" y="1040422"/>
                  </a:lnTo>
                  <a:lnTo>
                    <a:pt x="2366810" y="1047051"/>
                  </a:lnTo>
                  <a:lnTo>
                    <a:pt x="2373439" y="1051509"/>
                  </a:lnTo>
                  <a:lnTo>
                    <a:pt x="2381554" y="1053147"/>
                  </a:lnTo>
                  <a:lnTo>
                    <a:pt x="2389682" y="1051509"/>
                  </a:lnTo>
                  <a:lnTo>
                    <a:pt x="2396312" y="1047051"/>
                  </a:lnTo>
                  <a:lnTo>
                    <a:pt x="2400782" y="1040422"/>
                  </a:lnTo>
                  <a:lnTo>
                    <a:pt x="2402421" y="1032294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graphicFrame>
        <p:nvGraphicFramePr>
          <p:cNvPr id="155" name="Tableau 154">
            <a:extLst>
              <a:ext uri="{FF2B5EF4-FFF2-40B4-BE49-F238E27FC236}">
                <a16:creationId xmlns:a16="http://schemas.microsoft.com/office/drawing/2014/main" id="{0A4C3681-EA0F-580B-86F1-69FA35F31EDB}"/>
              </a:ext>
            </a:extLst>
          </p:cNvPr>
          <p:cNvGraphicFramePr>
            <a:graphicFrameLocks noGrp="1"/>
          </p:cNvGraphicFramePr>
          <p:nvPr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3249108175"/>
              </p:ext>
            </p:extLst>
          </p:nvPr>
        </p:nvGraphicFramePr>
        <p:xfrm>
          <a:off x="2414117" y="1919966"/>
          <a:ext cx="9753600" cy="524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88456984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061051992"/>
                    </a:ext>
                  </a:extLst>
                </a:gridCol>
              </a:tblGrid>
              <a:tr h="355497">
                <a:tc>
                  <a:txBody>
                    <a:bodyPr/>
                    <a:lstStyle/>
                    <a:p>
                      <a:r>
                        <a:rPr lang="fr-CA" noProof="0" dirty="0"/>
                        <a:t>Énoncés</a:t>
                      </a:r>
                    </a:p>
                  </a:txBody>
                  <a:tcPr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Définitions</a:t>
                      </a:r>
                    </a:p>
                  </a:txBody>
                  <a:tcPr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339035"/>
                  </a:ext>
                </a:extLst>
              </a:tr>
              <a:tr h="628220"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894072"/>
                  </a:ext>
                </a:extLst>
              </a:tr>
              <a:tr h="628220"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52793"/>
                  </a:ext>
                </a:extLst>
              </a:tr>
              <a:tr h="714497"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209581"/>
                  </a:ext>
                </a:extLst>
              </a:tr>
              <a:tr h="628220"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34099"/>
                  </a:ext>
                </a:extLst>
              </a:tr>
              <a:tr h="628220"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819313"/>
                  </a:ext>
                </a:extLst>
              </a:tr>
              <a:tr h="628220"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886863"/>
                  </a:ext>
                </a:extLst>
              </a:tr>
              <a:tr h="1021017"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894379"/>
                  </a:ext>
                </a:extLst>
              </a:tr>
            </a:tbl>
          </a:graphicData>
        </a:graphic>
      </p:graphicFrame>
      <p:sp>
        <p:nvSpPr>
          <p:cNvPr id="137" name="object 137"/>
          <p:cNvSpPr txBox="1"/>
          <p:nvPr>
            <p:custDataLst>
              <p:tags r:id="rId42"/>
            </p:custDataLst>
          </p:nvPr>
        </p:nvSpPr>
        <p:spPr>
          <a:xfrm>
            <a:off x="2566517" y="2427863"/>
            <a:ext cx="3598550" cy="259800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 defTabSz="968167">
              <a:spcBef>
                <a:spcPts val="106"/>
              </a:spcBef>
            </a:pPr>
            <a:r>
              <a:rPr lang="fr-CA" sz="1600" b="1" noProof="0" dirty="0">
                <a:solidFill>
                  <a:srgbClr val="5FA056"/>
                </a:solidFill>
                <a:latin typeface="Calibri"/>
                <a:cs typeface="Calibri"/>
              </a:rPr>
              <a:t>1.</a:t>
            </a:r>
            <a:r>
              <a:rPr lang="fr-CA" sz="1600" b="1" spc="-21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reçu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courriel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ta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u="sng" spc="-11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nomination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lang="fr-CA" sz="1600" noProof="0" dirty="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>
            <p:custDataLst>
              <p:tags r:id="rId43"/>
            </p:custDataLst>
          </p:nvPr>
        </p:nvSpPr>
        <p:spPr>
          <a:xfrm>
            <a:off x="2566516" y="3039690"/>
            <a:ext cx="3481691" cy="259800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 defTabSz="968167">
              <a:spcBef>
                <a:spcPts val="106"/>
              </a:spcBef>
            </a:pPr>
            <a:r>
              <a:rPr lang="fr-CA" sz="1600" b="1" noProof="0" dirty="0">
                <a:solidFill>
                  <a:srgbClr val="5FA056"/>
                </a:solidFill>
                <a:latin typeface="Calibri"/>
                <a:cs typeface="Calibri"/>
              </a:rPr>
              <a:t>2.</a:t>
            </a:r>
            <a:r>
              <a:rPr lang="fr-CA" sz="1600" b="1" spc="-32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Moi,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c’est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Éveline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Bolduc.</a:t>
            </a:r>
            <a:r>
              <a:rPr lang="fr-CA" sz="1600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u="sng" spc="-11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Enchantée!</a:t>
            </a:r>
            <a:endParaRPr lang="fr-CA" sz="1600" noProof="0" dirty="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>
            <p:custDataLst>
              <p:tags r:id="rId44"/>
            </p:custDataLst>
          </p:nvPr>
        </p:nvSpPr>
        <p:spPr>
          <a:xfrm>
            <a:off x="2566516" y="3696982"/>
            <a:ext cx="4230125" cy="415189"/>
          </a:xfrm>
          <a:prstGeom prst="rect">
            <a:avLst/>
          </a:prstGeom>
        </p:spPr>
        <p:txBody>
          <a:bodyPr vert="horz" wrap="square" lIns="0" tIns="24205" rIns="0" bIns="0" rtlCol="0">
            <a:spAutoFit/>
          </a:bodyPr>
          <a:lstStyle/>
          <a:p>
            <a:pPr marL="174808" marR="5379" indent="-161361" defTabSz="968167">
              <a:lnSpc>
                <a:spcPts val="1482"/>
              </a:lnSpc>
              <a:spcBef>
                <a:spcPts val="191"/>
              </a:spcBef>
            </a:pPr>
            <a:r>
              <a:rPr lang="fr-CA" sz="1600" b="1" noProof="0" dirty="0">
                <a:solidFill>
                  <a:srgbClr val="5FA056"/>
                </a:solidFill>
                <a:latin typeface="Calibri"/>
                <a:cs typeface="Calibri"/>
              </a:rPr>
              <a:t>3.</a:t>
            </a:r>
            <a:r>
              <a:rPr lang="fr-CA" sz="1600" b="1" spc="-32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J’ai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commencé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hier.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En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fait,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j’ai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passé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moitié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1600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journée</a:t>
            </a:r>
            <a:r>
              <a:rPr lang="fr-CA" sz="1600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aux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u="sng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RH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z="1600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signer</a:t>
            </a:r>
            <a:r>
              <a:rPr lang="fr-CA" sz="1600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z="1600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contrat.</a:t>
            </a:r>
            <a:endParaRPr lang="fr-CA" sz="1600" noProof="0" dirty="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>
            <p:custDataLst>
              <p:tags r:id="rId45"/>
            </p:custDataLst>
          </p:nvPr>
        </p:nvSpPr>
        <p:spPr>
          <a:xfrm>
            <a:off x="2566517" y="4326792"/>
            <a:ext cx="4470088" cy="404326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 defTabSz="968167">
              <a:lnSpc>
                <a:spcPts val="1503"/>
              </a:lnSpc>
              <a:spcBef>
                <a:spcPts val="106"/>
              </a:spcBef>
            </a:pPr>
            <a:r>
              <a:rPr lang="fr-CA" sz="1600" b="1" noProof="0" dirty="0">
                <a:solidFill>
                  <a:srgbClr val="5FA056"/>
                </a:solidFill>
                <a:latin typeface="Calibri"/>
                <a:cs typeface="Calibri"/>
              </a:rPr>
              <a:t>4.</a:t>
            </a:r>
            <a:r>
              <a:rPr lang="fr-CA" sz="1600" b="1" spc="-16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600" spc="-37" noProof="0" dirty="0">
                <a:solidFill>
                  <a:srgbClr val="231F20"/>
                </a:solidFill>
                <a:latin typeface="Calibri"/>
                <a:cs typeface="Calibri"/>
              </a:rPr>
              <a:t>L’après-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midi,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 j’étais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Pierre,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qui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me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présentait</a:t>
            </a:r>
            <a:endParaRPr lang="fr-CA" sz="1600" noProof="0" dirty="0">
              <a:latin typeface="Calibri"/>
              <a:cs typeface="Calibri"/>
            </a:endParaRPr>
          </a:p>
          <a:p>
            <a:pPr marL="174808" defTabSz="968167">
              <a:lnSpc>
                <a:spcPts val="1503"/>
              </a:lnSpc>
            </a:pP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l’équipe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u="sng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les</a:t>
            </a:r>
            <a:r>
              <a:rPr lang="fr-CA" sz="1600" u="sng" spc="-32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 </a:t>
            </a:r>
            <a:r>
              <a:rPr lang="fr-CA" sz="1600" u="sng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grandes</a:t>
            </a:r>
            <a:r>
              <a:rPr lang="fr-CA" sz="1600" u="sng" spc="-32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 </a:t>
            </a:r>
            <a:r>
              <a:rPr lang="fr-CA" sz="1600" u="sng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lignes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mon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poste.</a:t>
            </a:r>
            <a:endParaRPr lang="fr-CA" sz="1600" noProof="0" dirty="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>
            <p:custDataLst>
              <p:tags r:id="rId46"/>
            </p:custDataLst>
          </p:nvPr>
        </p:nvSpPr>
        <p:spPr>
          <a:xfrm>
            <a:off x="2566517" y="4938620"/>
            <a:ext cx="4198011" cy="415189"/>
          </a:xfrm>
          <a:prstGeom prst="rect">
            <a:avLst/>
          </a:prstGeom>
        </p:spPr>
        <p:txBody>
          <a:bodyPr vert="horz" wrap="square" lIns="0" tIns="24205" rIns="0" bIns="0" rtlCol="0">
            <a:spAutoFit/>
          </a:bodyPr>
          <a:lstStyle/>
          <a:p>
            <a:pPr marL="174136" marR="5379" indent="-161361" defTabSz="968167">
              <a:lnSpc>
                <a:spcPts val="1482"/>
              </a:lnSpc>
              <a:spcBef>
                <a:spcPts val="191"/>
              </a:spcBef>
            </a:pPr>
            <a:r>
              <a:rPr lang="fr-CA" sz="1600" b="1" noProof="0" dirty="0">
                <a:solidFill>
                  <a:srgbClr val="5FA056"/>
                </a:solidFill>
                <a:latin typeface="Calibri"/>
                <a:cs typeface="Calibri"/>
              </a:rPr>
              <a:t>5.</a:t>
            </a:r>
            <a:r>
              <a:rPr lang="fr-CA" sz="1600" b="1" spc="-16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peut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u="sng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se</a:t>
            </a:r>
            <a:r>
              <a:rPr lang="fr-CA" sz="1600" u="sng" spc="-16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 </a:t>
            </a:r>
            <a:r>
              <a:rPr lang="fr-CA" sz="1600" u="sng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tutoyer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!</a:t>
            </a:r>
            <a:r>
              <a:rPr lang="fr-CA" sz="1600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lang="fr-CA" sz="1600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va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surement travailler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pas</a:t>
            </a:r>
            <a:r>
              <a:rPr lang="fr-CA" sz="1600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mal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ensemble.</a:t>
            </a:r>
            <a:endParaRPr lang="fr-CA" sz="1600" noProof="0" dirty="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>
            <p:custDataLst>
              <p:tags r:id="rId47"/>
            </p:custDataLst>
          </p:nvPr>
        </p:nvSpPr>
        <p:spPr>
          <a:xfrm>
            <a:off x="2566516" y="5561468"/>
            <a:ext cx="3875979" cy="415189"/>
          </a:xfrm>
          <a:prstGeom prst="rect">
            <a:avLst/>
          </a:prstGeom>
        </p:spPr>
        <p:txBody>
          <a:bodyPr vert="horz" wrap="square" lIns="0" tIns="24205" rIns="0" bIns="0" rtlCol="0">
            <a:spAutoFit/>
          </a:bodyPr>
          <a:lstStyle/>
          <a:p>
            <a:pPr marL="174136" marR="5379" indent="-161361" defTabSz="968167">
              <a:lnSpc>
                <a:spcPts val="1482"/>
              </a:lnSpc>
              <a:spcBef>
                <a:spcPts val="191"/>
              </a:spcBef>
            </a:pPr>
            <a:r>
              <a:rPr lang="fr-CA" sz="1600" b="1" noProof="0" dirty="0">
                <a:solidFill>
                  <a:srgbClr val="5FA056"/>
                </a:solidFill>
                <a:latin typeface="Calibri"/>
                <a:cs typeface="Calibri"/>
              </a:rPr>
              <a:t>6.</a:t>
            </a:r>
            <a:r>
              <a:rPr lang="fr-CA" sz="1600" b="1" spc="-26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Ça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ne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sera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pas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long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je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vais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u="sng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trouver</a:t>
            </a:r>
            <a:r>
              <a:rPr lang="fr-CA" sz="1600" u="sng" spc="-26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 </a:t>
            </a:r>
            <a:r>
              <a:rPr lang="fr-CA" sz="1600" u="sng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mes</a:t>
            </a:r>
            <a:r>
              <a:rPr lang="fr-CA" sz="1600" u="sng" spc="-32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 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u="sng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repères</a:t>
            </a:r>
            <a:r>
              <a:rPr lang="fr-CA" sz="1600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ici,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c’est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sûr.</a:t>
            </a:r>
            <a:endParaRPr lang="fr-CA" sz="1600" noProof="0" dirty="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>
            <p:custDataLst>
              <p:tags r:id="rId48"/>
            </p:custDataLst>
          </p:nvPr>
        </p:nvSpPr>
        <p:spPr>
          <a:xfrm>
            <a:off x="2566516" y="6138815"/>
            <a:ext cx="4290785" cy="75224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74808" marR="5379" indent="-161361" defTabSz="968167">
              <a:spcBef>
                <a:spcPts val="106"/>
              </a:spcBef>
            </a:pPr>
            <a:r>
              <a:rPr lang="fr-CA" sz="1600" b="1" noProof="0" dirty="0">
                <a:solidFill>
                  <a:srgbClr val="5FA056"/>
                </a:solidFill>
                <a:latin typeface="Calibri"/>
                <a:cs typeface="Calibri"/>
              </a:rPr>
              <a:t>7.</a:t>
            </a:r>
            <a:r>
              <a:rPr lang="fr-CA" sz="1600" b="1" spc="-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êtes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16" noProof="0" dirty="0">
                <a:solidFill>
                  <a:srgbClr val="231F20"/>
                </a:solidFill>
                <a:latin typeface="Calibri"/>
                <a:cs typeface="Calibri"/>
              </a:rPr>
              <a:t>quelques-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uns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avoir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commencé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chez 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nous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dans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dernier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mois,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devrait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organiser </a:t>
            </a:r>
            <a:r>
              <a:rPr lang="fr-CA" sz="1600" u="sng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un</a:t>
            </a:r>
            <a:r>
              <a:rPr lang="fr-CA" sz="1600" u="sng" spc="-32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 </a:t>
            </a:r>
            <a:r>
              <a:rPr lang="fr-CA" sz="1600" u="sng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5</a:t>
            </a:r>
            <a:r>
              <a:rPr lang="fr-CA" sz="1600" u="sng" spc="-26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 </a:t>
            </a:r>
            <a:r>
              <a:rPr lang="fr-CA" sz="1600" u="sng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à</a:t>
            </a:r>
            <a:r>
              <a:rPr lang="fr-CA" sz="1600" u="sng" spc="-26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 </a:t>
            </a:r>
            <a:r>
              <a:rPr lang="fr-CA" sz="1600" u="sng" noProof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7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21" noProof="0" dirty="0">
                <a:solidFill>
                  <a:srgbClr val="231F20"/>
                </a:solidFill>
                <a:latin typeface="Calibri"/>
                <a:cs typeface="Calibri"/>
              </a:rPr>
              <a:t>accueillir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tout</a:t>
            </a:r>
            <a:r>
              <a:rPr lang="fr-CA" sz="1600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z="1600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600" spc="-11" noProof="0" dirty="0">
                <a:solidFill>
                  <a:srgbClr val="231F20"/>
                </a:solidFill>
                <a:latin typeface="Calibri"/>
                <a:cs typeface="Calibri"/>
              </a:rPr>
              <a:t>monde.</a:t>
            </a:r>
            <a:endParaRPr lang="fr-CA" sz="1600" noProof="0" dirty="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>
            <p:custDataLst>
              <p:tags r:id="rId49"/>
            </p:custDataLst>
          </p:nvPr>
        </p:nvGrpSpPr>
        <p:grpSpPr>
          <a:xfrm>
            <a:off x="12417344" y="2771417"/>
            <a:ext cx="228376" cy="211187"/>
            <a:chOff x="9881334" y="2617449"/>
            <a:chExt cx="182245" cy="182245"/>
          </a:xfrm>
        </p:grpSpPr>
        <p:sp>
          <p:nvSpPr>
            <p:cNvPr id="86" name="object 86"/>
            <p:cNvSpPr/>
            <p:nvPr/>
          </p:nvSpPr>
          <p:spPr>
            <a:xfrm>
              <a:off x="9886014" y="2622129"/>
              <a:ext cx="172720" cy="172720"/>
            </a:xfrm>
            <a:custGeom>
              <a:avLst/>
              <a:gdLst/>
              <a:ahLst/>
              <a:cxnLst/>
              <a:rect l="l" t="t" r="r" b="b"/>
              <a:pathLst>
                <a:path w="172720" h="172719">
                  <a:moveTo>
                    <a:pt x="172385" y="0"/>
                  </a:moveTo>
                  <a:lnTo>
                    <a:pt x="0" y="172370"/>
                  </a:lnTo>
                  <a:lnTo>
                    <a:pt x="172385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7" name="object 87"/>
            <p:cNvSpPr/>
            <p:nvPr/>
          </p:nvSpPr>
          <p:spPr>
            <a:xfrm>
              <a:off x="9910671" y="273158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19126" y="0"/>
                  </a:moveTo>
                  <a:lnTo>
                    <a:pt x="11680" y="1502"/>
                  </a:lnTo>
                  <a:lnTo>
                    <a:pt x="5600" y="5600"/>
                  </a:lnTo>
                  <a:lnTo>
                    <a:pt x="1502" y="11680"/>
                  </a:lnTo>
                  <a:lnTo>
                    <a:pt x="0" y="19126"/>
                  </a:lnTo>
                  <a:lnTo>
                    <a:pt x="1502" y="26581"/>
                  </a:lnTo>
                  <a:lnTo>
                    <a:pt x="5600" y="32669"/>
                  </a:lnTo>
                  <a:lnTo>
                    <a:pt x="11680" y="36773"/>
                  </a:lnTo>
                  <a:lnTo>
                    <a:pt x="19126" y="38277"/>
                  </a:lnTo>
                  <a:lnTo>
                    <a:pt x="26572" y="36773"/>
                  </a:lnTo>
                  <a:lnTo>
                    <a:pt x="32651" y="32669"/>
                  </a:lnTo>
                  <a:lnTo>
                    <a:pt x="36749" y="26581"/>
                  </a:lnTo>
                  <a:lnTo>
                    <a:pt x="38252" y="19126"/>
                  </a:lnTo>
                  <a:lnTo>
                    <a:pt x="36749" y="11680"/>
                  </a:lnTo>
                  <a:lnTo>
                    <a:pt x="32651" y="5600"/>
                  </a:lnTo>
                  <a:lnTo>
                    <a:pt x="26572" y="1502"/>
                  </a:lnTo>
                  <a:lnTo>
                    <a:pt x="19126" y="0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pic>
        <p:nvPicPr>
          <p:cNvPr id="2" name="Dialogue T1 Faire Connaissance_1">
            <a:hlinkClick r:id="" action="ppaction://media"/>
            <a:extLst>
              <a:ext uri="{FF2B5EF4-FFF2-40B4-BE49-F238E27FC236}">
                <a16:creationId xmlns:a16="http://schemas.microsoft.com/office/drawing/2014/main" id="{1AB7CE0D-94D9-F95F-E456-A5918F91C2E4}"/>
              </a:ext>
            </a:extLst>
          </p:cNvPr>
          <p:cNvPicPr>
            <a:picLocks noChangeAspect="1"/>
          </p:cNvPicPr>
          <p:nvPr>
            <a:audioFile r:link="rId51"/>
            <p:custDataLst>
              <p:tags r:id="rId52"/>
            </p:custDataLst>
            <p:extLst>
              <p:ext uri="{DAA4B4D4-6D71-4841-9C94-3DE7FCFB9230}">
                <p14:media xmlns:p14="http://schemas.microsoft.com/office/powerpoint/2010/main" r:embed="rId50"/>
              </p:ext>
            </p:extLst>
          </p:nvPr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352" y="444536"/>
            <a:ext cx="751522" cy="75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1"/>
            </p:custDataLst>
          </p:nvPr>
        </p:nvGrpSpPr>
        <p:grpSpPr>
          <a:xfrm>
            <a:off x="11285605" y="-7294"/>
            <a:ext cx="3373148" cy="2966546"/>
            <a:chOff x="7088312" y="-4724"/>
            <a:chExt cx="2974975" cy="2574290"/>
          </a:xfrm>
        </p:grpSpPr>
        <p:sp>
          <p:nvSpPr>
            <p:cNvPr id="3" name="object 3"/>
            <p:cNvSpPr/>
            <p:nvPr/>
          </p:nvSpPr>
          <p:spPr>
            <a:xfrm>
              <a:off x="7906590" y="0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306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9358769" y="50910"/>
              <a:ext cx="699770" cy="0"/>
            </a:xfrm>
            <a:custGeom>
              <a:avLst/>
              <a:gdLst/>
              <a:ahLst/>
              <a:cxnLst/>
              <a:rect l="l" t="t" r="r" b="b"/>
              <a:pathLst>
                <a:path w="699770">
                  <a:moveTo>
                    <a:pt x="699630" y="0"/>
                  </a:moveTo>
                  <a:lnTo>
                    <a:pt x="0" y="0"/>
                  </a:lnTo>
                  <a:lnTo>
                    <a:pt x="69963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8530633" y="0"/>
              <a:ext cx="386715" cy="386715"/>
            </a:xfrm>
            <a:custGeom>
              <a:avLst/>
              <a:gdLst/>
              <a:ahLst/>
              <a:cxnLst/>
              <a:rect l="l" t="t" r="r" b="b"/>
              <a:pathLst>
                <a:path w="386715" h="386715">
                  <a:moveTo>
                    <a:pt x="0" y="0"/>
                  </a:moveTo>
                  <a:lnTo>
                    <a:pt x="386703" y="386708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8581541" y="0"/>
              <a:ext cx="0" cy="539115"/>
            </a:xfrm>
            <a:custGeom>
              <a:avLst/>
              <a:gdLst/>
              <a:ahLst/>
              <a:cxnLst/>
              <a:rect l="l" t="t" r="r" b="b"/>
              <a:pathLst>
                <a:path h="539115">
                  <a:moveTo>
                    <a:pt x="0" y="0"/>
                  </a:moveTo>
                  <a:lnTo>
                    <a:pt x="0" y="538518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9629066" y="259788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429333" y="0"/>
                  </a:moveTo>
                  <a:lnTo>
                    <a:pt x="0" y="429304"/>
                  </a:lnTo>
                  <a:lnTo>
                    <a:pt x="429333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9931449" y="0"/>
              <a:ext cx="0" cy="827405"/>
            </a:xfrm>
            <a:custGeom>
              <a:avLst/>
              <a:gdLst/>
              <a:ahLst/>
              <a:cxnLst/>
              <a:rect l="l" t="t" r="r" b="b"/>
              <a:pathLst>
                <a:path h="827405">
                  <a:moveTo>
                    <a:pt x="0" y="0"/>
                  </a:moveTo>
                  <a:lnTo>
                    <a:pt x="0" y="827341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8242428" y="0"/>
              <a:ext cx="0" cy="568960"/>
            </a:xfrm>
            <a:custGeom>
              <a:avLst/>
              <a:gdLst/>
              <a:ahLst/>
              <a:cxnLst/>
              <a:rect l="l" t="t" r="r" b="b"/>
              <a:pathLst>
                <a:path h="568960">
                  <a:moveTo>
                    <a:pt x="0" y="0"/>
                  </a:moveTo>
                  <a:lnTo>
                    <a:pt x="0" y="568655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753299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540042" y="0"/>
                  </a:moveTo>
                  <a:lnTo>
                    <a:pt x="0" y="540010"/>
                  </a:lnTo>
                  <a:lnTo>
                    <a:pt x="540042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776256" y="386746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>
                  <a:moveTo>
                    <a:pt x="282143" y="0"/>
                  </a:moveTo>
                  <a:lnTo>
                    <a:pt x="0" y="0"/>
                  </a:lnTo>
                  <a:lnTo>
                    <a:pt x="282143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025663" y="157548"/>
              <a:ext cx="797560" cy="797560"/>
            </a:xfrm>
            <a:custGeom>
              <a:avLst/>
              <a:gdLst/>
              <a:ahLst/>
              <a:cxnLst/>
              <a:rect l="l" t="t" r="r" b="b"/>
              <a:pathLst>
                <a:path w="797559" h="797560">
                  <a:moveTo>
                    <a:pt x="0" y="0"/>
                  </a:moveTo>
                  <a:lnTo>
                    <a:pt x="797496" y="797521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749766" y="386746"/>
              <a:ext cx="1308735" cy="0"/>
            </a:xfrm>
            <a:custGeom>
              <a:avLst/>
              <a:gdLst/>
              <a:ahLst/>
              <a:cxnLst/>
              <a:rect l="l" t="t" r="r" b="b"/>
              <a:pathLst>
                <a:path w="1308734">
                  <a:moveTo>
                    <a:pt x="1308633" y="0"/>
                  </a:moveTo>
                  <a:lnTo>
                    <a:pt x="0" y="0"/>
                  </a:lnTo>
                  <a:lnTo>
                    <a:pt x="1308633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147619" y="386741"/>
              <a:ext cx="528955" cy="0"/>
            </a:xfrm>
            <a:custGeom>
              <a:avLst/>
              <a:gdLst/>
              <a:ahLst/>
              <a:cxnLst/>
              <a:rect l="l" t="t" r="r" b="b"/>
              <a:pathLst>
                <a:path w="528954">
                  <a:moveTo>
                    <a:pt x="528726" y="0"/>
                  </a:moveTo>
                  <a:lnTo>
                    <a:pt x="0" y="0"/>
                  </a:lnTo>
                  <a:lnTo>
                    <a:pt x="528726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581541" y="180855"/>
              <a:ext cx="0" cy="751205"/>
            </a:xfrm>
            <a:custGeom>
              <a:avLst/>
              <a:gdLst/>
              <a:ahLst/>
              <a:cxnLst/>
              <a:rect l="l" t="t" r="r" b="b"/>
              <a:pathLst>
                <a:path h="751205">
                  <a:moveTo>
                    <a:pt x="0" y="750912"/>
                  </a:moveTo>
                  <a:lnTo>
                    <a:pt x="0" y="0"/>
                  </a:lnTo>
                  <a:lnTo>
                    <a:pt x="0" y="750912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308689" y="127981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0" y="856653"/>
                  </a:moveTo>
                  <a:lnTo>
                    <a:pt x="856691" y="0"/>
                  </a:lnTo>
                  <a:lnTo>
                    <a:pt x="0" y="856653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3633" y="386750"/>
              <a:ext cx="1207135" cy="0"/>
            </a:xfrm>
            <a:custGeom>
              <a:avLst/>
              <a:gdLst/>
              <a:ahLst/>
              <a:cxnLst/>
              <a:rect l="l" t="t" r="r" b="b"/>
              <a:pathLst>
                <a:path w="1207134">
                  <a:moveTo>
                    <a:pt x="1206804" y="0"/>
                  </a:moveTo>
                  <a:lnTo>
                    <a:pt x="0" y="0"/>
                  </a:lnTo>
                  <a:lnTo>
                    <a:pt x="1206804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217926" y="1063339"/>
              <a:ext cx="840740" cy="0"/>
            </a:xfrm>
            <a:custGeom>
              <a:avLst/>
              <a:gdLst/>
              <a:ahLst/>
              <a:cxnLst/>
              <a:rect l="l" t="t" r="r" b="b"/>
              <a:pathLst>
                <a:path w="840740">
                  <a:moveTo>
                    <a:pt x="840473" y="0"/>
                  </a:moveTo>
                  <a:lnTo>
                    <a:pt x="0" y="0"/>
                  </a:lnTo>
                  <a:lnTo>
                    <a:pt x="840473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592342" y="473076"/>
              <a:ext cx="0" cy="842010"/>
            </a:xfrm>
            <a:custGeom>
              <a:avLst/>
              <a:gdLst/>
              <a:ahLst/>
              <a:cxnLst/>
              <a:rect l="l" t="t" r="r" b="b"/>
              <a:pathLst>
                <a:path h="842010">
                  <a:moveTo>
                    <a:pt x="0" y="0"/>
                  </a:moveTo>
                  <a:lnTo>
                    <a:pt x="0" y="841387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254866" y="652039"/>
              <a:ext cx="0" cy="483870"/>
            </a:xfrm>
            <a:custGeom>
              <a:avLst/>
              <a:gdLst/>
              <a:ahLst/>
              <a:cxnLst/>
              <a:rect l="l" t="t" r="r" b="b"/>
              <a:pathLst>
                <a:path h="483869">
                  <a:moveTo>
                    <a:pt x="0" y="0"/>
                  </a:moveTo>
                  <a:lnTo>
                    <a:pt x="0" y="483489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071437" y="724226"/>
              <a:ext cx="706120" cy="0"/>
            </a:xfrm>
            <a:custGeom>
              <a:avLst/>
              <a:gdLst/>
              <a:ahLst/>
              <a:cxnLst/>
              <a:rect l="l" t="t" r="r" b="b"/>
              <a:pathLst>
                <a:path w="706120">
                  <a:moveTo>
                    <a:pt x="705954" y="0"/>
                  </a:moveTo>
                  <a:lnTo>
                    <a:pt x="0" y="0"/>
                  </a:lnTo>
                  <a:lnTo>
                    <a:pt x="705954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093036" y="249742"/>
              <a:ext cx="1288415" cy="1288415"/>
            </a:xfrm>
            <a:custGeom>
              <a:avLst/>
              <a:gdLst/>
              <a:ahLst/>
              <a:cxnLst/>
              <a:rect l="l" t="t" r="r" b="b"/>
              <a:pathLst>
                <a:path w="1288415" h="1288415">
                  <a:moveTo>
                    <a:pt x="0" y="0"/>
                  </a:moveTo>
                  <a:lnTo>
                    <a:pt x="1287995" y="1288059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906591" y="607670"/>
              <a:ext cx="0" cy="572770"/>
            </a:xfrm>
            <a:custGeom>
              <a:avLst/>
              <a:gdLst/>
              <a:ahLst/>
              <a:cxnLst/>
              <a:rect l="l" t="t" r="r" b="b"/>
              <a:pathLst>
                <a:path h="572769">
                  <a:moveTo>
                    <a:pt x="0" y="572211"/>
                  </a:moveTo>
                  <a:lnTo>
                    <a:pt x="0" y="0"/>
                  </a:lnTo>
                  <a:lnTo>
                    <a:pt x="0" y="57221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9294081" y="934760"/>
              <a:ext cx="764540" cy="764540"/>
            </a:xfrm>
            <a:custGeom>
              <a:avLst/>
              <a:gdLst/>
              <a:ahLst/>
              <a:cxnLst/>
              <a:rect l="l" t="t" r="r" b="b"/>
              <a:pathLst>
                <a:path w="764540" h="764539">
                  <a:moveTo>
                    <a:pt x="764319" y="0"/>
                  </a:moveTo>
                  <a:lnTo>
                    <a:pt x="0" y="764298"/>
                  </a:lnTo>
                  <a:lnTo>
                    <a:pt x="764319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757729" y="564546"/>
              <a:ext cx="1301115" cy="1301115"/>
            </a:xfrm>
            <a:custGeom>
              <a:avLst/>
              <a:gdLst/>
              <a:ahLst/>
              <a:cxnLst/>
              <a:rect l="l" t="t" r="r" b="b"/>
              <a:pathLst>
                <a:path w="1301115" h="1301114">
                  <a:moveTo>
                    <a:pt x="1300670" y="1300695"/>
                  </a:moveTo>
                  <a:lnTo>
                    <a:pt x="0" y="0"/>
                  </a:lnTo>
                  <a:lnTo>
                    <a:pt x="1300670" y="1300695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475476" y="1400790"/>
              <a:ext cx="1223010" cy="635"/>
            </a:xfrm>
            <a:custGeom>
              <a:avLst/>
              <a:gdLst/>
              <a:ahLst/>
              <a:cxnLst/>
              <a:rect l="l" t="t" r="r" b="b"/>
              <a:pathLst>
                <a:path w="1223009" h="634">
                  <a:moveTo>
                    <a:pt x="0" y="0"/>
                  </a:moveTo>
                  <a:lnTo>
                    <a:pt x="1222933" y="25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501180" y="982952"/>
              <a:ext cx="496570" cy="497205"/>
            </a:xfrm>
            <a:custGeom>
              <a:avLst/>
              <a:gdLst/>
              <a:ahLst/>
              <a:cxnLst/>
              <a:rect l="l" t="t" r="r" b="b"/>
              <a:pathLst>
                <a:path w="496570" h="497205">
                  <a:moveTo>
                    <a:pt x="496557" y="496608"/>
                  </a:moveTo>
                  <a:lnTo>
                    <a:pt x="0" y="0"/>
                  </a:lnTo>
                  <a:lnTo>
                    <a:pt x="496557" y="496608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536188" y="1400827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>
                  <a:moveTo>
                    <a:pt x="0" y="0"/>
                  </a:moveTo>
                  <a:lnTo>
                    <a:pt x="426542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770328" y="1738272"/>
              <a:ext cx="1288415" cy="0"/>
            </a:xfrm>
            <a:custGeom>
              <a:avLst/>
              <a:gdLst/>
              <a:ahLst/>
              <a:cxnLst/>
              <a:rect l="l" t="t" r="r" b="b"/>
              <a:pathLst>
                <a:path w="1288415">
                  <a:moveTo>
                    <a:pt x="1288071" y="0"/>
                  </a:moveTo>
                  <a:lnTo>
                    <a:pt x="0" y="0"/>
                  </a:lnTo>
                  <a:lnTo>
                    <a:pt x="1288071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9254866" y="1176467"/>
              <a:ext cx="0" cy="784860"/>
            </a:xfrm>
            <a:custGeom>
              <a:avLst/>
              <a:gdLst/>
              <a:ahLst/>
              <a:cxnLst/>
              <a:rect l="l" t="t" r="r" b="b"/>
              <a:pathLst>
                <a:path h="784860">
                  <a:moveTo>
                    <a:pt x="0" y="0"/>
                  </a:moveTo>
                  <a:lnTo>
                    <a:pt x="0" y="784517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669074" y="1150905"/>
              <a:ext cx="836294" cy="835660"/>
            </a:xfrm>
            <a:custGeom>
              <a:avLst/>
              <a:gdLst/>
              <a:ahLst/>
              <a:cxnLst/>
              <a:rect l="l" t="t" r="r" b="b"/>
              <a:pathLst>
                <a:path w="836295" h="835660">
                  <a:moveTo>
                    <a:pt x="0" y="835634"/>
                  </a:moveTo>
                  <a:lnTo>
                    <a:pt x="835736" y="0"/>
                  </a:lnTo>
                  <a:lnTo>
                    <a:pt x="0" y="835634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917382" y="929247"/>
              <a:ext cx="0" cy="1279525"/>
            </a:xfrm>
            <a:custGeom>
              <a:avLst/>
              <a:gdLst/>
              <a:ahLst/>
              <a:cxnLst/>
              <a:rect l="l" t="t" r="r" b="b"/>
              <a:pathLst>
                <a:path h="1279525">
                  <a:moveTo>
                    <a:pt x="0" y="0"/>
                  </a:moveTo>
                  <a:lnTo>
                    <a:pt x="0" y="1278953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763984" y="1399185"/>
              <a:ext cx="646430" cy="0"/>
            </a:xfrm>
            <a:custGeom>
              <a:avLst/>
              <a:gdLst/>
              <a:ahLst/>
              <a:cxnLst/>
              <a:rect l="l" t="t" r="r" b="b"/>
              <a:pathLst>
                <a:path w="646429">
                  <a:moveTo>
                    <a:pt x="645922" y="0"/>
                  </a:moveTo>
                  <a:lnTo>
                    <a:pt x="0" y="0"/>
                  </a:lnTo>
                  <a:lnTo>
                    <a:pt x="645922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9766923" y="2075769"/>
              <a:ext cx="292100" cy="0"/>
            </a:xfrm>
            <a:custGeom>
              <a:avLst/>
              <a:gdLst/>
              <a:ahLst/>
              <a:cxnLst/>
              <a:rect l="l" t="t" r="r" b="b"/>
              <a:pathLst>
                <a:path w="292100">
                  <a:moveTo>
                    <a:pt x="291477" y="0"/>
                  </a:moveTo>
                  <a:lnTo>
                    <a:pt x="0" y="0"/>
                  </a:lnTo>
                  <a:lnTo>
                    <a:pt x="291477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9032355" y="1514148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784110" y="0"/>
                  </a:moveTo>
                  <a:lnTo>
                    <a:pt x="0" y="784110"/>
                  </a:lnTo>
                  <a:lnTo>
                    <a:pt x="78411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9593974" y="1639937"/>
              <a:ext cx="0" cy="532765"/>
            </a:xfrm>
            <a:custGeom>
              <a:avLst/>
              <a:gdLst/>
              <a:ahLst/>
              <a:cxnLst/>
              <a:rect l="l" t="t" r="r" b="b"/>
              <a:pathLst>
                <a:path h="532764">
                  <a:moveTo>
                    <a:pt x="0" y="532536"/>
                  </a:moveTo>
                  <a:lnTo>
                    <a:pt x="0" y="0"/>
                  </a:lnTo>
                  <a:lnTo>
                    <a:pt x="0" y="532536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428605" y="1247860"/>
              <a:ext cx="1316990" cy="1316990"/>
            </a:xfrm>
            <a:custGeom>
              <a:avLst/>
              <a:gdLst/>
              <a:ahLst/>
              <a:cxnLst/>
              <a:rect l="l" t="t" r="r" b="b"/>
              <a:pathLst>
                <a:path w="1316990" h="1316989">
                  <a:moveTo>
                    <a:pt x="1316672" y="0"/>
                  </a:moveTo>
                  <a:lnTo>
                    <a:pt x="0" y="1316685"/>
                  </a:lnTo>
                  <a:lnTo>
                    <a:pt x="1316672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9256499" y="1353798"/>
              <a:ext cx="0" cy="1104900"/>
            </a:xfrm>
            <a:custGeom>
              <a:avLst/>
              <a:gdLst/>
              <a:ahLst/>
              <a:cxnLst/>
              <a:rect l="l" t="t" r="r" b="b"/>
              <a:pathLst>
                <a:path h="1104900">
                  <a:moveTo>
                    <a:pt x="0" y="1104811"/>
                  </a:moveTo>
                  <a:lnTo>
                    <a:pt x="0" y="0"/>
                  </a:lnTo>
                  <a:lnTo>
                    <a:pt x="0" y="1104811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806974" y="2413238"/>
              <a:ext cx="1235075" cy="0"/>
            </a:xfrm>
            <a:custGeom>
              <a:avLst/>
              <a:gdLst/>
              <a:ahLst/>
              <a:cxnLst/>
              <a:rect l="l" t="t" r="r" b="b"/>
              <a:pathLst>
                <a:path w="1235075">
                  <a:moveTo>
                    <a:pt x="0" y="0"/>
                  </a:moveTo>
                  <a:lnTo>
                    <a:pt x="1234897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9254856" y="2031653"/>
              <a:ext cx="0" cy="424180"/>
            </a:xfrm>
            <a:custGeom>
              <a:avLst/>
              <a:gdLst/>
              <a:ahLst/>
              <a:cxnLst/>
              <a:rect l="l" t="t" r="r" b="b"/>
              <a:pathLst>
                <a:path h="424180">
                  <a:moveTo>
                    <a:pt x="0" y="0"/>
                  </a:moveTo>
                  <a:lnTo>
                    <a:pt x="0" y="424053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778209" y="1934958"/>
              <a:ext cx="617855" cy="617855"/>
            </a:xfrm>
            <a:custGeom>
              <a:avLst/>
              <a:gdLst/>
              <a:ahLst/>
              <a:cxnLst/>
              <a:rect l="l" t="t" r="r" b="b"/>
              <a:pathLst>
                <a:path w="617854" h="617855">
                  <a:moveTo>
                    <a:pt x="0" y="0"/>
                  </a:moveTo>
                  <a:lnTo>
                    <a:pt x="617461" y="617448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662914" y="2074125"/>
              <a:ext cx="848360" cy="0"/>
            </a:xfrm>
            <a:custGeom>
              <a:avLst/>
              <a:gdLst/>
              <a:ahLst/>
              <a:cxnLst/>
              <a:rect l="l" t="t" r="r" b="b"/>
              <a:pathLst>
                <a:path w="848359">
                  <a:moveTo>
                    <a:pt x="848055" y="0"/>
                  </a:moveTo>
                  <a:lnTo>
                    <a:pt x="0" y="0"/>
                  </a:lnTo>
                  <a:lnTo>
                    <a:pt x="848055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9256499" y="2024393"/>
              <a:ext cx="0" cy="438784"/>
            </a:xfrm>
            <a:custGeom>
              <a:avLst/>
              <a:gdLst/>
              <a:ahLst/>
              <a:cxnLst/>
              <a:rect l="l" t="t" r="r" b="b"/>
              <a:pathLst>
                <a:path h="438785">
                  <a:moveTo>
                    <a:pt x="0" y="438581"/>
                  </a:moveTo>
                  <a:lnTo>
                    <a:pt x="0" y="0"/>
                  </a:lnTo>
                  <a:lnTo>
                    <a:pt x="0" y="43858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985747" y="2130046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652" y="72655"/>
                  </a:moveTo>
                  <a:lnTo>
                    <a:pt x="0" y="0"/>
                  </a:lnTo>
                  <a:lnTo>
                    <a:pt x="72652" y="72655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7549883" y="31051"/>
              <a:ext cx="2402840" cy="2065020"/>
            </a:xfrm>
            <a:custGeom>
              <a:avLst/>
              <a:gdLst/>
              <a:ahLst/>
              <a:cxnLst/>
              <a:rect l="l" t="t" r="r" b="b"/>
              <a:pathLst>
                <a:path w="2402840" h="2065020">
                  <a:moveTo>
                    <a:pt x="35179" y="683450"/>
                  </a:moveTo>
                  <a:lnTo>
                    <a:pt x="27305" y="675563"/>
                  </a:lnTo>
                  <a:lnTo>
                    <a:pt x="17589" y="675563"/>
                  </a:lnTo>
                  <a:lnTo>
                    <a:pt x="7874" y="675563"/>
                  </a:lnTo>
                  <a:lnTo>
                    <a:pt x="0" y="683450"/>
                  </a:lnTo>
                  <a:lnTo>
                    <a:pt x="0" y="694575"/>
                  </a:lnTo>
                  <a:lnTo>
                    <a:pt x="190" y="695909"/>
                  </a:lnTo>
                  <a:lnTo>
                    <a:pt x="508" y="697217"/>
                  </a:lnTo>
                  <a:lnTo>
                    <a:pt x="1676" y="705637"/>
                  </a:lnTo>
                  <a:lnTo>
                    <a:pt x="8851" y="712139"/>
                  </a:lnTo>
                  <a:lnTo>
                    <a:pt x="26289" y="712139"/>
                  </a:lnTo>
                  <a:lnTo>
                    <a:pt x="33426" y="705688"/>
                  </a:lnTo>
                  <a:lnTo>
                    <a:pt x="34645" y="697306"/>
                  </a:lnTo>
                  <a:lnTo>
                    <a:pt x="34963" y="695972"/>
                  </a:lnTo>
                  <a:lnTo>
                    <a:pt x="35179" y="694601"/>
                  </a:lnTo>
                  <a:lnTo>
                    <a:pt x="35179" y="683450"/>
                  </a:lnTo>
                  <a:close/>
                </a:path>
                <a:path w="2402840" h="2065020">
                  <a:moveTo>
                    <a:pt x="372935" y="684187"/>
                  </a:moveTo>
                  <a:lnTo>
                    <a:pt x="365671" y="676922"/>
                  </a:lnTo>
                  <a:lnTo>
                    <a:pt x="347738" y="676922"/>
                  </a:lnTo>
                  <a:lnTo>
                    <a:pt x="340474" y="684187"/>
                  </a:lnTo>
                  <a:lnTo>
                    <a:pt x="340474" y="702119"/>
                  </a:lnTo>
                  <a:lnTo>
                    <a:pt x="347738" y="709383"/>
                  </a:lnTo>
                  <a:lnTo>
                    <a:pt x="356704" y="709383"/>
                  </a:lnTo>
                  <a:lnTo>
                    <a:pt x="365671" y="709383"/>
                  </a:lnTo>
                  <a:lnTo>
                    <a:pt x="372935" y="702119"/>
                  </a:lnTo>
                  <a:lnTo>
                    <a:pt x="372935" y="684187"/>
                  </a:lnTo>
                  <a:close/>
                </a:path>
                <a:path w="2402840" h="2065020">
                  <a:moveTo>
                    <a:pt x="373176" y="1023188"/>
                  </a:moveTo>
                  <a:lnTo>
                    <a:pt x="365810" y="1015809"/>
                  </a:lnTo>
                  <a:lnTo>
                    <a:pt x="356704" y="1015809"/>
                  </a:lnTo>
                  <a:lnTo>
                    <a:pt x="347599" y="1015809"/>
                  </a:lnTo>
                  <a:lnTo>
                    <a:pt x="340233" y="1023188"/>
                  </a:lnTo>
                  <a:lnTo>
                    <a:pt x="340233" y="1041400"/>
                  </a:lnTo>
                  <a:lnTo>
                    <a:pt x="347599" y="1048778"/>
                  </a:lnTo>
                  <a:lnTo>
                    <a:pt x="365810" y="1048778"/>
                  </a:lnTo>
                  <a:lnTo>
                    <a:pt x="373176" y="1041400"/>
                  </a:lnTo>
                  <a:lnTo>
                    <a:pt x="373176" y="1023188"/>
                  </a:lnTo>
                  <a:close/>
                </a:path>
                <a:path w="2402840" h="2065020">
                  <a:moveTo>
                    <a:pt x="374307" y="345986"/>
                  </a:moveTo>
                  <a:lnTo>
                    <a:pt x="366420" y="338112"/>
                  </a:lnTo>
                  <a:lnTo>
                    <a:pt x="356717" y="338112"/>
                  </a:lnTo>
                  <a:lnTo>
                    <a:pt x="347014" y="338112"/>
                  </a:lnTo>
                  <a:lnTo>
                    <a:pt x="339128" y="345986"/>
                  </a:lnTo>
                  <a:lnTo>
                    <a:pt x="339128" y="365417"/>
                  </a:lnTo>
                  <a:lnTo>
                    <a:pt x="347014" y="373303"/>
                  </a:lnTo>
                  <a:lnTo>
                    <a:pt x="366420" y="373303"/>
                  </a:lnTo>
                  <a:lnTo>
                    <a:pt x="374307" y="365417"/>
                  </a:lnTo>
                  <a:lnTo>
                    <a:pt x="374307" y="345986"/>
                  </a:lnTo>
                  <a:close/>
                </a:path>
                <a:path w="2402840" h="2065020">
                  <a:moveTo>
                    <a:pt x="707834" y="687285"/>
                  </a:moveTo>
                  <a:lnTo>
                    <a:pt x="701713" y="681177"/>
                  </a:lnTo>
                  <a:lnTo>
                    <a:pt x="694182" y="681177"/>
                  </a:lnTo>
                  <a:lnTo>
                    <a:pt x="686650" y="681177"/>
                  </a:lnTo>
                  <a:lnTo>
                    <a:pt x="680529" y="687285"/>
                  </a:lnTo>
                  <a:lnTo>
                    <a:pt x="680529" y="702373"/>
                  </a:lnTo>
                  <a:lnTo>
                    <a:pt x="686650" y="708482"/>
                  </a:lnTo>
                  <a:lnTo>
                    <a:pt x="701713" y="708482"/>
                  </a:lnTo>
                  <a:lnTo>
                    <a:pt x="707834" y="702373"/>
                  </a:lnTo>
                  <a:lnTo>
                    <a:pt x="707834" y="687285"/>
                  </a:lnTo>
                  <a:close/>
                </a:path>
                <a:path w="2402840" h="2065020">
                  <a:moveTo>
                    <a:pt x="708698" y="10198"/>
                  </a:moveTo>
                  <a:lnTo>
                    <a:pt x="702195" y="3695"/>
                  </a:lnTo>
                  <a:lnTo>
                    <a:pt x="694182" y="3695"/>
                  </a:lnTo>
                  <a:lnTo>
                    <a:pt x="690829" y="3695"/>
                  </a:lnTo>
                  <a:lnTo>
                    <a:pt x="687768" y="4876"/>
                  </a:lnTo>
                  <a:lnTo>
                    <a:pt x="685317" y="6794"/>
                  </a:lnTo>
                  <a:lnTo>
                    <a:pt x="681532" y="9194"/>
                  </a:lnTo>
                  <a:lnTo>
                    <a:pt x="679005" y="13398"/>
                  </a:lnTo>
                  <a:lnTo>
                    <a:pt x="679005" y="22999"/>
                  </a:lnTo>
                  <a:lnTo>
                    <a:pt x="681494" y="27178"/>
                  </a:lnTo>
                  <a:lnTo>
                    <a:pt x="685253" y="29578"/>
                  </a:lnTo>
                  <a:lnTo>
                    <a:pt x="687717" y="31521"/>
                  </a:lnTo>
                  <a:lnTo>
                    <a:pt x="690803" y="32727"/>
                  </a:lnTo>
                  <a:lnTo>
                    <a:pt x="702195" y="32727"/>
                  </a:lnTo>
                  <a:lnTo>
                    <a:pt x="708698" y="26225"/>
                  </a:lnTo>
                  <a:lnTo>
                    <a:pt x="708698" y="10198"/>
                  </a:lnTo>
                  <a:close/>
                </a:path>
                <a:path w="2402840" h="2065020">
                  <a:moveTo>
                    <a:pt x="714756" y="355701"/>
                  </a:moveTo>
                  <a:lnTo>
                    <a:pt x="713143" y="347687"/>
                  </a:lnTo>
                  <a:lnTo>
                    <a:pt x="708736" y="341160"/>
                  </a:lnTo>
                  <a:lnTo>
                    <a:pt x="702195" y="336740"/>
                  </a:lnTo>
                  <a:lnTo>
                    <a:pt x="694182" y="335127"/>
                  </a:lnTo>
                  <a:lnTo>
                    <a:pt x="686181" y="336740"/>
                  </a:lnTo>
                  <a:lnTo>
                    <a:pt x="679640" y="341160"/>
                  </a:lnTo>
                  <a:lnTo>
                    <a:pt x="675233" y="347687"/>
                  </a:lnTo>
                  <a:lnTo>
                    <a:pt x="673608" y="355701"/>
                  </a:lnTo>
                  <a:lnTo>
                    <a:pt x="675233" y="363715"/>
                  </a:lnTo>
                  <a:lnTo>
                    <a:pt x="679640" y="370255"/>
                  </a:lnTo>
                  <a:lnTo>
                    <a:pt x="686181" y="374675"/>
                  </a:lnTo>
                  <a:lnTo>
                    <a:pt x="694182" y="376288"/>
                  </a:lnTo>
                  <a:lnTo>
                    <a:pt x="702195" y="374675"/>
                  </a:lnTo>
                  <a:lnTo>
                    <a:pt x="708736" y="370255"/>
                  </a:lnTo>
                  <a:lnTo>
                    <a:pt x="713143" y="363715"/>
                  </a:lnTo>
                  <a:lnTo>
                    <a:pt x="714756" y="355701"/>
                  </a:lnTo>
                  <a:close/>
                </a:path>
                <a:path w="2402840" h="2065020">
                  <a:moveTo>
                    <a:pt x="1047724" y="683374"/>
                  </a:moveTo>
                  <a:lnTo>
                    <a:pt x="1039787" y="675449"/>
                  </a:lnTo>
                  <a:lnTo>
                    <a:pt x="1030008" y="675449"/>
                  </a:lnTo>
                  <a:lnTo>
                    <a:pt x="1020229" y="675449"/>
                  </a:lnTo>
                  <a:lnTo>
                    <a:pt x="1012291" y="683374"/>
                  </a:lnTo>
                  <a:lnTo>
                    <a:pt x="1012291" y="702945"/>
                  </a:lnTo>
                  <a:lnTo>
                    <a:pt x="1020229" y="710882"/>
                  </a:lnTo>
                  <a:lnTo>
                    <a:pt x="1039787" y="710882"/>
                  </a:lnTo>
                  <a:lnTo>
                    <a:pt x="1047724" y="702945"/>
                  </a:lnTo>
                  <a:lnTo>
                    <a:pt x="1047724" y="683374"/>
                  </a:lnTo>
                  <a:close/>
                </a:path>
                <a:path w="2402840" h="2065020">
                  <a:moveTo>
                    <a:pt x="1048499" y="10553"/>
                  </a:moveTo>
                  <a:lnTo>
                    <a:pt x="1040942" y="3009"/>
                  </a:lnTo>
                  <a:lnTo>
                    <a:pt x="1031646" y="3009"/>
                  </a:lnTo>
                  <a:lnTo>
                    <a:pt x="1022350" y="3009"/>
                  </a:lnTo>
                  <a:lnTo>
                    <a:pt x="1014793" y="10553"/>
                  </a:lnTo>
                  <a:lnTo>
                    <a:pt x="1014793" y="29171"/>
                  </a:lnTo>
                  <a:lnTo>
                    <a:pt x="1022350" y="36703"/>
                  </a:lnTo>
                  <a:lnTo>
                    <a:pt x="1040942" y="36703"/>
                  </a:lnTo>
                  <a:lnTo>
                    <a:pt x="1048499" y="29171"/>
                  </a:lnTo>
                  <a:lnTo>
                    <a:pt x="1048499" y="10553"/>
                  </a:lnTo>
                  <a:close/>
                </a:path>
                <a:path w="2402840" h="2065020">
                  <a:moveTo>
                    <a:pt x="1383220" y="1024496"/>
                  </a:moveTo>
                  <a:lnTo>
                    <a:pt x="1376908" y="1018197"/>
                  </a:lnTo>
                  <a:lnTo>
                    <a:pt x="1369123" y="1018197"/>
                  </a:lnTo>
                  <a:lnTo>
                    <a:pt x="1361338" y="1018197"/>
                  </a:lnTo>
                  <a:lnTo>
                    <a:pt x="1355026" y="1024496"/>
                  </a:lnTo>
                  <a:lnTo>
                    <a:pt x="1355026" y="1040079"/>
                  </a:lnTo>
                  <a:lnTo>
                    <a:pt x="1361338" y="1046391"/>
                  </a:lnTo>
                  <a:lnTo>
                    <a:pt x="1376908" y="1046391"/>
                  </a:lnTo>
                  <a:lnTo>
                    <a:pt x="1383220" y="1040079"/>
                  </a:lnTo>
                  <a:lnTo>
                    <a:pt x="1383220" y="1024496"/>
                  </a:lnTo>
                  <a:close/>
                </a:path>
                <a:path w="2402840" h="2065020">
                  <a:moveTo>
                    <a:pt x="1383665" y="1368767"/>
                  </a:moveTo>
                  <a:lnTo>
                    <a:pt x="1383563" y="1367777"/>
                  </a:lnTo>
                  <a:lnTo>
                    <a:pt x="1381988" y="1359293"/>
                  </a:lnTo>
                  <a:lnTo>
                    <a:pt x="1375422" y="1353578"/>
                  </a:lnTo>
                  <a:lnTo>
                    <a:pt x="1358569" y="1353578"/>
                  </a:lnTo>
                  <a:lnTo>
                    <a:pt x="1351330" y="1360817"/>
                  </a:lnTo>
                  <a:lnTo>
                    <a:pt x="1351330" y="1378686"/>
                  </a:lnTo>
                  <a:lnTo>
                    <a:pt x="1358569" y="1385912"/>
                  </a:lnTo>
                  <a:lnTo>
                    <a:pt x="1367497" y="1385912"/>
                  </a:lnTo>
                  <a:lnTo>
                    <a:pt x="1375397" y="1385912"/>
                  </a:lnTo>
                  <a:lnTo>
                    <a:pt x="1381937" y="1380248"/>
                  </a:lnTo>
                  <a:lnTo>
                    <a:pt x="1383563" y="1371803"/>
                  </a:lnTo>
                  <a:lnTo>
                    <a:pt x="1383665" y="1370799"/>
                  </a:lnTo>
                  <a:lnTo>
                    <a:pt x="1383665" y="1368767"/>
                  </a:lnTo>
                  <a:close/>
                </a:path>
                <a:path w="2402840" h="2065020">
                  <a:moveTo>
                    <a:pt x="1383715" y="685088"/>
                  </a:moveTo>
                  <a:lnTo>
                    <a:pt x="1377188" y="678561"/>
                  </a:lnTo>
                  <a:lnTo>
                    <a:pt x="1369123" y="678561"/>
                  </a:lnTo>
                  <a:lnTo>
                    <a:pt x="1361059" y="678561"/>
                  </a:lnTo>
                  <a:lnTo>
                    <a:pt x="1354531" y="685088"/>
                  </a:lnTo>
                  <a:lnTo>
                    <a:pt x="1354531" y="701230"/>
                  </a:lnTo>
                  <a:lnTo>
                    <a:pt x="1361059" y="707771"/>
                  </a:lnTo>
                  <a:lnTo>
                    <a:pt x="1377188" y="707771"/>
                  </a:lnTo>
                  <a:lnTo>
                    <a:pt x="1383715" y="701230"/>
                  </a:lnTo>
                  <a:lnTo>
                    <a:pt x="1383715" y="685088"/>
                  </a:lnTo>
                  <a:close/>
                </a:path>
                <a:path w="2402840" h="2065020">
                  <a:moveTo>
                    <a:pt x="1384109" y="1698040"/>
                  </a:moveTo>
                  <a:lnTo>
                    <a:pt x="1376680" y="1690598"/>
                  </a:lnTo>
                  <a:lnTo>
                    <a:pt x="1358315" y="1690598"/>
                  </a:lnTo>
                  <a:lnTo>
                    <a:pt x="1350886" y="1698040"/>
                  </a:lnTo>
                  <a:lnTo>
                    <a:pt x="1350886" y="1716392"/>
                  </a:lnTo>
                  <a:lnTo>
                    <a:pt x="1358315" y="1723834"/>
                  </a:lnTo>
                  <a:lnTo>
                    <a:pt x="1367497" y="1723834"/>
                  </a:lnTo>
                  <a:lnTo>
                    <a:pt x="1376680" y="1723834"/>
                  </a:lnTo>
                  <a:lnTo>
                    <a:pt x="1384109" y="1716392"/>
                  </a:lnTo>
                  <a:lnTo>
                    <a:pt x="1384109" y="1698040"/>
                  </a:lnTo>
                  <a:close/>
                </a:path>
                <a:path w="2402840" h="2065020">
                  <a:moveTo>
                    <a:pt x="1387475" y="2044712"/>
                  </a:moveTo>
                  <a:lnTo>
                    <a:pt x="1385900" y="2036940"/>
                  </a:lnTo>
                  <a:lnTo>
                    <a:pt x="1381620" y="2030590"/>
                  </a:lnTo>
                  <a:lnTo>
                    <a:pt x="1375270" y="2026310"/>
                  </a:lnTo>
                  <a:lnTo>
                    <a:pt x="1367497" y="2024735"/>
                  </a:lnTo>
                  <a:lnTo>
                    <a:pt x="1359712" y="2026310"/>
                  </a:lnTo>
                  <a:lnTo>
                    <a:pt x="1353362" y="2030590"/>
                  </a:lnTo>
                  <a:lnTo>
                    <a:pt x="1349082" y="2036940"/>
                  </a:lnTo>
                  <a:lnTo>
                    <a:pt x="1347520" y="2044712"/>
                  </a:lnTo>
                  <a:lnTo>
                    <a:pt x="1349082" y="2052497"/>
                  </a:lnTo>
                  <a:lnTo>
                    <a:pt x="1353362" y="2058860"/>
                  </a:lnTo>
                  <a:lnTo>
                    <a:pt x="1359712" y="2063140"/>
                  </a:lnTo>
                  <a:lnTo>
                    <a:pt x="1367497" y="2064715"/>
                  </a:lnTo>
                  <a:lnTo>
                    <a:pt x="1375270" y="2063140"/>
                  </a:lnTo>
                  <a:lnTo>
                    <a:pt x="1381620" y="2058860"/>
                  </a:lnTo>
                  <a:lnTo>
                    <a:pt x="1385900" y="2052497"/>
                  </a:lnTo>
                  <a:lnTo>
                    <a:pt x="1387475" y="2044712"/>
                  </a:lnTo>
                  <a:close/>
                </a:path>
                <a:path w="2402840" h="2065020">
                  <a:moveTo>
                    <a:pt x="1720456" y="1697951"/>
                  </a:moveTo>
                  <a:lnTo>
                    <a:pt x="1714258" y="1691754"/>
                  </a:lnTo>
                  <a:lnTo>
                    <a:pt x="1706613" y="1691754"/>
                  </a:lnTo>
                  <a:lnTo>
                    <a:pt x="1698967" y="1691754"/>
                  </a:lnTo>
                  <a:lnTo>
                    <a:pt x="1692770" y="1697951"/>
                  </a:lnTo>
                  <a:lnTo>
                    <a:pt x="1692770" y="1713255"/>
                  </a:lnTo>
                  <a:lnTo>
                    <a:pt x="1698967" y="1719453"/>
                  </a:lnTo>
                  <a:lnTo>
                    <a:pt x="1714258" y="1719453"/>
                  </a:lnTo>
                  <a:lnTo>
                    <a:pt x="1720456" y="1713255"/>
                  </a:lnTo>
                  <a:lnTo>
                    <a:pt x="1720456" y="1697951"/>
                  </a:lnTo>
                  <a:close/>
                </a:path>
                <a:path w="2402840" h="2065020">
                  <a:moveTo>
                    <a:pt x="1720913" y="346887"/>
                  </a:moveTo>
                  <a:lnTo>
                    <a:pt x="1713776" y="339750"/>
                  </a:lnTo>
                  <a:lnTo>
                    <a:pt x="1696148" y="339750"/>
                  </a:lnTo>
                  <a:lnTo>
                    <a:pt x="1689011" y="346887"/>
                  </a:lnTo>
                  <a:lnTo>
                    <a:pt x="1689011" y="364515"/>
                  </a:lnTo>
                  <a:lnTo>
                    <a:pt x="1696148" y="371652"/>
                  </a:lnTo>
                  <a:lnTo>
                    <a:pt x="1704962" y="371652"/>
                  </a:lnTo>
                  <a:lnTo>
                    <a:pt x="1713776" y="371652"/>
                  </a:lnTo>
                  <a:lnTo>
                    <a:pt x="1720913" y="364515"/>
                  </a:lnTo>
                  <a:lnTo>
                    <a:pt x="1720913" y="346887"/>
                  </a:lnTo>
                  <a:close/>
                </a:path>
                <a:path w="2402840" h="2065020">
                  <a:moveTo>
                    <a:pt x="1721535" y="684022"/>
                  </a:moveTo>
                  <a:lnTo>
                    <a:pt x="1714119" y="676605"/>
                  </a:lnTo>
                  <a:lnTo>
                    <a:pt x="1695818" y="676605"/>
                  </a:lnTo>
                  <a:lnTo>
                    <a:pt x="1688414" y="684022"/>
                  </a:lnTo>
                  <a:lnTo>
                    <a:pt x="1688414" y="702335"/>
                  </a:lnTo>
                  <a:lnTo>
                    <a:pt x="1695818" y="709752"/>
                  </a:lnTo>
                  <a:lnTo>
                    <a:pt x="1704975" y="709752"/>
                  </a:lnTo>
                  <a:lnTo>
                    <a:pt x="1714119" y="709752"/>
                  </a:lnTo>
                  <a:lnTo>
                    <a:pt x="1721535" y="702335"/>
                  </a:lnTo>
                  <a:lnTo>
                    <a:pt x="1721535" y="684022"/>
                  </a:lnTo>
                  <a:close/>
                </a:path>
                <a:path w="2402840" h="2065020">
                  <a:moveTo>
                    <a:pt x="1722983" y="1021626"/>
                  </a:moveTo>
                  <a:lnTo>
                    <a:pt x="1715655" y="1014285"/>
                  </a:lnTo>
                  <a:lnTo>
                    <a:pt x="1697570" y="1014285"/>
                  </a:lnTo>
                  <a:lnTo>
                    <a:pt x="1690243" y="1021626"/>
                  </a:lnTo>
                  <a:lnTo>
                    <a:pt x="1690243" y="1039710"/>
                  </a:lnTo>
                  <a:lnTo>
                    <a:pt x="1697570" y="1047038"/>
                  </a:lnTo>
                  <a:lnTo>
                    <a:pt x="1706613" y="1047038"/>
                  </a:lnTo>
                  <a:lnTo>
                    <a:pt x="1715655" y="1047038"/>
                  </a:lnTo>
                  <a:lnTo>
                    <a:pt x="1722983" y="1039710"/>
                  </a:lnTo>
                  <a:lnTo>
                    <a:pt x="1722983" y="1021626"/>
                  </a:lnTo>
                  <a:close/>
                </a:path>
                <a:path w="2402840" h="2065020">
                  <a:moveTo>
                    <a:pt x="1723364" y="1368132"/>
                  </a:moveTo>
                  <a:lnTo>
                    <a:pt x="1721916" y="1360970"/>
                  </a:lnTo>
                  <a:lnTo>
                    <a:pt x="1717979" y="1355128"/>
                  </a:lnTo>
                  <a:lnTo>
                    <a:pt x="1712137" y="1351178"/>
                  </a:lnTo>
                  <a:lnTo>
                    <a:pt x="1704975" y="1349730"/>
                  </a:lnTo>
                  <a:lnTo>
                    <a:pt x="1697812" y="1351178"/>
                  </a:lnTo>
                  <a:lnTo>
                    <a:pt x="1691970" y="1355128"/>
                  </a:lnTo>
                  <a:lnTo>
                    <a:pt x="1688033" y="1360970"/>
                  </a:lnTo>
                  <a:lnTo>
                    <a:pt x="1686585" y="1368132"/>
                  </a:lnTo>
                  <a:lnTo>
                    <a:pt x="1688033" y="1375295"/>
                  </a:lnTo>
                  <a:lnTo>
                    <a:pt x="1691970" y="1381150"/>
                  </a:lnTo>
                  <a:lnTo>
                    <a:pt x="1697812" y="1385087"/>
                  </a:lnTo>
                  <a:lnTo>
                    <a:pt x="1704975" y="1386535"/>
                  </a:lnTo>
                  <a:lnTo>
                    <a:pt x="1712137" y="1385087"/>
                  </a:lnTo>
                  <a:lnTo>
                    <a:pt x="1717979" y="1381150"/>
                  </a:lnTo>
                  <a:lnTo>
                    <a:pt x="1721916" y="1375295"/>
                  </a:lnTo>
                  <a:lnTo>
                    <a:pt x="1723364" y="1368132"/>
                  </a:lnTo>
                  <a:close/>
                </a:path>
                <a:path w="2402840" h="2065020">
                  <a:moveTo>
                    <a:pt x="2058327" y="1023531"/>
                  </a:moveTo>
                  <a:lnTo>
                    <a:pt x="2051215" y="1016419"/>
                  </a:lnTo>
                  <a:lnTo>
                    <a:pt x="2033689" y="1016419"/>
                  </a:lnTo>
                  <a:lnTo>
                    <a:pt x="2026589" y="1023531"/>
                  </a:lnTo>
                  <a:lnTo>
                    <a:pt x="2026589" y="1041057"/>
                  </a:lnTo>
                  <a:lnTo>
                    <a:pt x="2033689" y="1048169"/>
                  </a:lnTo>
                  <a:lnTo>
                    <a:pt x="2042452" y="1048169"/>
                  </a:lnTo>
                  <a:lnTo>
                    <a:pt x="2051215" y="1048169"/>
                  </a:lnTo>
                  <a:lnTo>
                    <a:pt x="2058327" y="1041057"/>
                  </a:lnTo>
                  <a:lnTo>
                    <a:pt x="2058327" y="1023531"/>
                  </a:lnTo>
                  <a:close/>
                </a:path>
                <a:path w="2402840" h="2065020">
                  <a:moveTo>
                    <a:pt x="2059635" y="347103"/>
                  </a:moveTo>
                  <a:lnTo>
                    <a:pt x="2052675" y="340144"/>
                  </a:lnTo>
                  <a:lnTo>
                    <a:pt x="2035479" y="340144"/>
                  </a:lnTo>
                  <a:lnTo>
                    <a:pt x="2028520" y="347103"/>
                  </a:lnTo>
                  <a:lnTo>
                    <a:pt x="2028520" y="364286"/>
                  </a:lnTo>
                  <a:lnTo>
                    <a:pt x="2035479" y="371259"/>
                  </a:lnTo>
                  <a:lnTo>
                    <a:pt x="2044077" y="371259"/>
                  </a:lnTo>
                  <a:lnTo>
                    <a:pt x="2052675" y="371259"/>
                  </a:lnTo>
                  <a:lnTo>
                    <a:pt x="2059635" y="364286"/>
                  </a:lnTo>
                  <a:lnTo>
                    <a:pt x="2059635" y="347103"/>
                  </a:lnTo>
                  <a:close/>
                </a:path>
                <a:path w="2402840" h="2065020">
                  <a:moveTo>
                    <a:pt x="2060498" y="1696542"/>
                  </a:moveTo>
                  <a:lnTo>
                    <a:pt x="2053145" y="1689188"/>
                  </a:lnTo>
                  <a:lnTo>
                    <a:pt x="2044090" y="1689188"/>
                  </a:lnTo>
                  <a:lnTo>
                    <a:pt x="2035035" y="1689188"/>
                  </a:lnTo>
                  <a:lnTo>
                    <a:pt x="2027682" y="1696542"/>
                  </a:lnTo>
                  <a:lnTo>
                    <a:pt x="2027682" y="1714652"/>
                  </a:lnTo>
                  <a:lnTo>
                    <a:pt x="2035035" y="1722018"/>
                  </a:lnTo>
                  <a:lnTo>
                    <a:pt x="2053145" y="1722018"/>
                  </a:lnTo>
                  <a:lnTo>
                    <a:pt x="2060498" y="1714652"/>
                  </a:lnTo>
                  <a:lnTo>
                    <a:pt x="2060498" y="1696542"/>
                  </a:lnTo>
                  <a:close/>
                </a:path>
                <a:path w="2402840" h="2065020">
                  <a:moveTo>
                    <a:pt x="2061235" y="683704"/>
                  </a:moveTo>
                  <a:lnTo>
                    <a:pt x="2053551" y="676008"/>
                  </a:lnTo>
                  <a:lnTo>
                    <a:pt x="2034603" y="676008"/>
                  </a:lnTo>
                  <a:lnTo>
                    <a:pt x="2026932" y="683704"/>
                  </a:lnTo>
                  <a:lnTo>
                    <a:pt x="2026932" y="702665"/>
                  </a:lnTo>
                  <a:lnTo>
                    <a:pt x="2034603" y="710336"/>
                  </a:lnTo>
                  <a:lnTo>
                    <a:pt x="2044077" y="710336"/>
                  </a:lnTo>
                  <a:lnTo>
                    <a:pt x="2053551" y="710336"/>
                  </a:lnTo>
                  <a:lnTo>
                    <a:pt x="2061235" y="702665"/>
                  </a:lnTo>
                  <a:lnTo>
                    <a:pt x="2061235" y="683704"/>
                  </a:lnTo>
                  <a:close/>
                </a:path>
                <a:path w="2402840" h="2065020">
                  <a:moveTo>
                    <a:pt x="2062467" y="1368120"/>
                  </a:moveTo>
                  <a:lnTo>
                    <a:pt x="2060892" y="1360335"/>
                  </a:lnTo>
                  <a:lnTo>
                    <a:pt x="2056599" y="1353972"/>
                  </a:lnTo>
                  <a:lnTo>
                    <a:pt x="2050237" y="1349692"/>
                  </a:lnTo>
                  <a:lnTo>
                    <a:pt x="2042452" y="1348117"/>
                  </a:lnTo>
                  <a:lnTo>
                    <a:pt x="2034667" y="1349692"/>
                  </a:lnTo>
                  <a:lnTo>
                    <a:pt x="2028304" y="1353972"/>
                  </a:lnTo>
                  <a:lnTo>
                    <a:pt x="2024011" y="1360335"/>
                  </a:lnTo>
                  <a:lnTo>
                    <a:pt x="2022436" y="1368120"/>
                  </a:lnTo>
                  <a:lnTo>
                    <a:pt x="2024011" y="1375905"/>
                  </a:lnTo>
                  <a:lnTo>
                    <a:pt x="2028304" y="1382268"/>
                  </a:lnTo>
                  <a:lnTo>
                    <a:pt x="2034667" y="1386547"/>
                  </a:lnTo>
                  <a:lnTo>
                    <a:pt x="2042452" y="1388122"/>
                  </a:lnTo>
                  <a:lnTo>
                    <a:pt x="2050237" y="1386547"/>
                  </a:lnTo>
                  <a:lnTo>
                    <a:pt x="2056599" y="1382268"/>
                  </a:lnTo>
                  <a:lnTo>
                    <a:pt x="2060892" y="1375905"/>
                  </a:lnTo>
                  <a:lnTo>
                    <a:pt x="2062467" y="1368120"/>
                  </a:lnTo>
                  <a:close/>
                </a:path>
                <a:path w="2402840" h="2065020">
                  <a:moveTo>
                    <a:pt x="2396921" y="1367370"/>
                  </a:moveTo>
                  <a:lnTo>
                    <a:pt x="2396337" y="1365135"/>
                  </a:lnTo>
                  <a:lnTo>
                    <a:pt x="2395347" y="1363129"/>
                  </a:lnTo>
                  <a:lnTo>
                    <a:pt x="2393302" y="1357464"/>
                  </a:lnTo>
                  <a:lnTo>
                    <a:pt x="2387917" y="1353400"/>
                  </a:lnTo>
                  <a:lnTo>
                    <a:pt x="2375166" y="1353400"/>
                  </a:lnTo>
                  <a:lnTo>
                    <a:pt x="2369769" y="1357503"/>
                  </a:lnTo>
                  <a:lnTo>
                    <a:pt x="2367737" y="1363205"/>
                  </a:lnTo>
                  <a:lnTo>
                    <a:pt x="2366797" y="1365199"/>
                  </a:lnTo>
                  <a:lnTo>
                    <a:pt x="2366213" y="1367396"/>
                  </a:lnTo>
                  <a:lnTo>
                    <a:pt x="2366213" y="1378242"/>
                  </a:lnTo>
                  <a:lnTo>
                    <a:pt x="2373096" y="1385112"/>
                  </a:lnTo>
                  <a:lnTo>
                    <a:pt x="2381567" y="1385112"/>
                  </a:lnTo>
                  <a:lnTo>
                    <a:pt x="2390038" y="1385112"/>
                  </a:lnTo>
                  <a:lnTo>
                    <a:pt x="2396921" y="1378242"/>
                  </a:lnTo>
                  <a:lnTo>
                    <a:pt x="2396921" y="1367370"/>
                  </a:lnTo>
                  <a:close/>
                </a:path>
                <a:path w="2402840" h="2065020">
                  <a:moveTo>
                    <a:pt x="2398115" y="18224"/>
                  </a:moveTo>
                  <a:lnTo>
                    <a:pt x="2396680" y="11137"/>
                  </a:lnTo>
                  <a:lnTo>
                    <a:pt x="2392781" y="5334"/>
                  </a:lnTo>
                  <a:lnTo>
                    <a:pt x="2386990" y="1435"/>
                  </a:lnTo>
                  <a:lnTo>
                    <a:pt x="2379903" y="0"/>
                  </a:lnTo>
                  <a:lnTo>
                    <a:pt x="2372830" y="1435"/>
                  </a:lnTo>
                  <a:lnTo>
                    <a:pt x="2367038" y="5334"/>
                  </a:lnTo>
                  <a:lnTo>
                    <a:pt x="2363127" y="11137"/>
                  </a:lnTo>
                  <a:lnTo>
                    <a:pt x="2361692" y="18224"/>
                  </a:lnTo>
                  <a:lnTo>
                    <a:pt x="2363127" y="25311"/>
                  </a:lnTo>
                  <a:lnTo>
                    <a:pt x="2367038" y="31102"/>
                  </a:lnTo>
                  <a:lnTo>
                    <a:pt x="2372830" y="35001"/>
                  </a:lnTo>
                  <a:lnTo>
                    <a:pt x="2379903" y="36436"/>
                  </a:lnTo>
                  <a:lnTo>
                    <a:pt x="2386990" y="35001"/>
                  </a:lnTo>
                  <a:lnTo>
                    <a:pt x="2392781" y="31102"/>
                  </a:lnTo>
                  <a:lnTo>
                    <a:pt x="2396680" y="25311"/>
                  </a:lnTo>
                  <a:lnTo>
                    <a:pt x="2398115" y="18224"/>
                  </a:lnTo>
                  <a:close/>
                </a:path>
                <a:path w="2402840" h="2065020">
                  <a:moveTo>
                    <a:pt x="2399982" y="1705597"/>
                  </a:moveTo>
                  <a:lnTo>
                    <a:pt x="2398534" y="1698421"/>
                  </a:lnTo>
                  <a:lnTo>
                    <a:pt x="2394585" y="1692567"/>
                  </a:lnTo>
                  <a:lnTo>
                    <a:pt x="2388730" y="1688617"/>
                  </a:lnTo>
                  <a:lnTo>
                    <a:pt x="2381554" y="1687169"/>
                  </a:lnTo>
                  <a:lnTo>
                    <a:pt x="2374392" y="1688617"/>
                  </a:lnTo>
                  <a:lnTo>
                    <a:pt x="2368537" y="1692567"/>
                  </a:lnTo>
                  <a:lnTo>
                    <a:pt x="2364575" y="1698421"/>
                  </a:lnTo>
                  <a:lnTo>
                    <a:pt x="2363127" y="1705597"/>
                  </a:lnTo>
                  <a:lnTo>
                    <a:pt x="2364575" y="1712772"/>
                  </a:lnTo>
                  <a:lnTo>
                    <a:pt x="2368537" y="1718640"/>
                  </a:lnTo>
                  <a:lnTo>
                    <a:pt x="2374392" y="1722589"/>
                  </a:lnTo>
                  <a:lnTo>
                    <a:pt x="2381554" y="1724037"/>
                  </a:lnTo>
                  <a:lnTo>
                    <a:pt x="2388730" y="1722589"/>
                  </a:lnTo>
                  <a:lnTo>
                    <a:pt x="2394585" y="1718640"/>
                  </a:lnTo>
                  <a:lnTo>
                    <a:pt x="2398534" y="1712772"/>
                  </a:lnTo>
                  <a:lnTo>
                    <a:pt x="2399982" y="1705597"/>
                  </a:lnTo>
                  <a:close/>
                </a:path>
                <a:path w="2402840" h="2065020">
                  <a:moveTo>
                    <a:pt x="2400516" y="357339"/>
                  </a:moveTo>
                  <a:lnTo>
                    <a:pt x="2398903" y="349313"/>
                  </a:lnTo>
                  <a:lnTo>
                    <a:pt x="2394483" y="342773"/>
                  </a:lnTo>
                  <a:lnTo>
                    <a:pt x="2387930" y="338353"/>
                  </a:lnTo>
                  <a:lnTo>
                    <a:pt x="2379903" y="336740"/>
                  </a:lnTo>
                  <a:lnTo>
                    <a:pt x="2371890" y="338353"/>
                  </a:lnTo>
                  <a:lnTo>
                    <a:pt x="2365337" y="342773"/>
                  </a:lnTo>
                  <a:lnTo>
                    <a:pt x="2360917" y="349313"/>
                  </a:lnTo>
                  <a:lnTo>
                    <a:pt x="2359291" y="357339"/>
                  </a:lnTo>
                  <a:lnTo>
                    <a:pt x="2360917" y="365366"/>
                  </a:lnTo>
                  <a:lnTo>
                    <a:pt x="2365337" y="371919"/>
                  </a:lnTo>
                  <a:lnTo>
                    <a:pt x="2371890" y="376326"/>
                  </a:lnTo>
                  <a:lnTo>
                    <a:pt x="2379903" y="377952"/>
                  </a:lnTo>
                  <a:lnTo>
                    <a:pt x="2387930" y="376326"/>
                  </a:lnTo>
                  <a:lnTo>
                    <a:pt x="2394483" y="371919"/>
                  </a:lnTo>
                  <a:lnTo>
                    <a:pt x="2398903" y="365366"/>
                  </a:lnTo>
                  <a:lnTo>
                    <a:pt x="2400516" y="357339"/>
                  </a:lnTo>
                  <a:close/>
                </a:path>
                <a:path w="2402840" h="2065020">
                  <a:moveTo>
                    <a:pt x="2402421" y="1032294"/>
                  </a:moveTo>
                  <a:lnTo>
                    <a:pt x="2400782" y="1024178"/>
                  </a:lnTo>
                  <a:lnTo>
                    <a:pt x="2396312" y="1017536"/>
                  </a:lnTo>
                  <a:lnTo>
                    <a:pt x="2389682" y="1013066"/>
                  </a:lnTo>
                  <a:lnTo>
                    <a:pt x="2381554" y="1011428"/>
                  </a:lnTo>
                  <a:lnTo>
                    <a:pt x="2373439" y="1013066"/>
                  </a:lnTo>
                  <a:lnTo>
                    <a:pt x="2366810" y="1017536"/>
                  </a:lnTo>
                  <a:lnTo>
                    <a:pt x="2362339" y="1024178"/>
                  </a:lnTo>
                  <a:lnTo>
                    <a:pt x="2360688" y="1032294"/>
                  </a:lnTo>
                  <a:lnTo>
                    <a:pt x="2362339" y="1040422"/>
                  </a:lnTo>
                  <a:lnTo>
                    <a:pt x="2366810" y="1047051"/>
                  </a:lnTo>
                  <a:lnTo>
                    <a:pt x="2373439" y="1051509"/>
                  </a:lnTo>
                  <a:lnTo>
                    <a:pt x="2381554" y="1053147"/>
                  </a:lnTo>
                  <a:lnTo>
                    <a:pt x="2389682" y="1051509"/>
                  </a:lnTo>
                  <a:lnTo>
                    <a:pt x="2396312" y="1047051"/>
                  </a:lnTo>
                  <a:lnTo>
                    <a:pt x="2400782" y="1040422"/>
                  </a:lnTo>
                  <a:lnTo>
                    <a:pt x="2402421" y="1032294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sp>
        <p:nvSpPr>
          <p:cNvPr id="46" name="object 46"/>
          <p:cNvSpPr/>
          <p:nvPr>
            <p:custDataLst>
              <p:tags r:id="rId2"/>
            </p:custDataLst>
          </p:nvPr>
        </p:nvSpPr>
        <p:spPr>
          <a:xfrm>
            <a:off x="12621534" y="2419052"/>
            <a:ext cx="18826" cy="18826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7661" y="0"/>
                </a:moveTo>
                <a:lnTo>
                  <a:pt x="0" y="17662"/>
                </a:lnTo>
                <a:lnTo>
                  <a:pt x="17661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grpSp>
        <p:nvGrpSpPr>
          <p:cNvPr id="47" name="object 47"/>
          <p:cNvGrpSpPr/>
          <p:nvPr>
            <p:custDataLst>
              <p:tags r:id="rId3"/>
            </p:custDataLst>
          </p:nvPr>
        </p:nvGrpSpPr>
        <p:grpSpPr>
          <a:xfrm>
            <a:off x="12452754" y="2771417"/>
            <a:ext cx="192965" cy="192965"/>
            <a:chOff x="9881334" y="2617449"/>
            <a:chExt cx="182245" cy="182245"/>
          </a:xfrm>
        </p:grpSpPr>
        <p:sp>
          <p:nvSpPr>
            <p:cNvPr id="48" name="object 48"/>
            <p:cNvSpPr/>
            <p:nvPr/>
          </p:nvSpPr>
          <p:spPr>
            <a:xfrm>
              <a:off x="9886014" y="2622129"/>
              <a:ext cx="172720" cy="172720"/>
            </a:xfrm>
            <a:custGeom>
              <a:avLst/>
              <a:gdLst/>
              <a:ahLst/>
              <a:cxnLst/>
              <a:rect l="l" t="t" r="r" b="b"/>
              <a:pathLst>
                <a:path w="172720" h="172719">
                  <a:moveTo>
                    <a:pt x="172385" y="0"/>
                  </a:moveTo>
                  <a:lnTo>
                    <a:pt x="0" y="172370"/>
                  </a:lnTo>
                  <a:lnTo>
                    <a:pt x="172385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9910671" y="273158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19126" y="0"/>
                  </a:moveTo>
                  <a:lnTo>
                    <a:pt x="11680" y="1502"/>
                  </a:lnTo>
                  <a:lnTo>
                    <a:pt x="5600" y="5600"/>
                  </a:lnTo>
                  <a:lnTo>
                    <a:pt x="1502" y="11680"/>
                  </a:lnTo>
                  <a:lnTo>
                    <a:pt x="0" y="19126"/>
                  </a:lnTo>
                  <a:lnTo>
                    <a:pt x="1502" y="26581"/>
                  </a:lnTo>
                  <a:lnTo>
                    <a:pt x="5600" y="32669"/>
                  </a:lnTo>
                  <a:lnTo>
                    <a:pt x="11680" y="36773"/>
                  </a:lnTo>
                  <a:lnTo>
                    <a:pt x="19126" y="38277"/>
                  </a:lnTo>
                  <a:lnTo>
                    <a:pt x="26572" y="36773"/>
                  </a:lnTo>
                  <a:lnTo>
                    <a:pt x="32651" y="32669"/>
                  </a:lnTo>
                  <a:lnTo>
                    <a:pt x="36749" y="26581"/>
                  </a:lnTo>
                  <a:lnTo>
                    <a:pt x="38252" y="19126"/>
                  </a:lnTo>
                  <a:lnTo>
                    <a:pt x="36749" y="11680"/>
                  </a:lnTo>
                  <a:lnTo>
                    <a:pt x="32651" y="5600"/>
                  </a:lnTo>
                  <a:lnTo>
                    <a:pt x="26572" y="1502"/>
                  </a:lnTo>
                  <a:lnTo>
                    <a:pt x="19126" y="0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grpSp>
        <p:nvGrpSpPr>
          <p:cNvPr id="50" name="object 50"/>
          <p:cNvGrpSpPr/>
          <p:nvPr>
            <p:custDataLst>
              <p:tags r:id="rId4"/>
            </p:custDataLst>
          </p:nvPr>
        </p:nvGrpSpPr>
        <p:grpSpPr>
          <a:xfrm>
            <a:off x="-28353" y="6096000"/>
            <a:ext cx="2161953" cy="2133600"/>
            <a:chOff x="-4724" y="6017759"/>
            <a:chExt cx="1530350" cy="1759585"/>
          </a:xfrm>
        </p:grpSpPr>
        <p:sp>
          <p:nvSpPr>
            <p:cNvPr id="51" name="object 51"/>
            <p:cNvSpPr/>
            <p:nvPr/>
          </p:nvSpPr>
          <p:spPr>
            <a:xfrm>
              <a:off x="321678" y="6129162"/>
              <a:ext cx="1121410" cy="1121410"/>
            </a:xfrm>
            <a:custGeom>
              <a:avLst/>
              <a:gdLst/>
              <a:ahLst/>
              <a:cxnLst/>
              <a:rect l="l" t="t" r="r" b="b"/>
              <a:pathLst>
                <a:path w="1121410" h="1121409">
                  <a:moveTo>
                    <a:pt x="1121219" y="0"/>
                  </a:moveTo>
                  <a:lnTo>
                    <a:pt x="0" y="1121181"/>
                  </a:lnTo>
                  <a:lnTo>
                    <a:pt x="1121219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051850" y="6017759"/>
              <a:ext cx="0" cy="1344295"/>
            </a:xfrm>
            <a:custGeom>
              <a:avLst/>
              <a:gdLst/>
              <a:ahLst/>
              <a:cxnLst/>
              <a:rect l="l" t="t" r="r" b="b"/>
              <a:pathLst>
                <a:path h="1344295">
                  <a:moveTo>
                    <a:pt x="0" y="1343990"/>
                  </a:moveTo>
                  <a:lnTo>
                    <a:pt x="0" y="0"/>
                  </a:lnTo>
                  <a:lnTo>
                    <a:pt x="0" y="134399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467753" y="6859314"/>
              <a:ext cx="829310" cy="0"/>
            </a:xfrm>
            <a:custGeom>
              <a:avLst/>
              <a:gdLst/>
              <a:ahLst/>
              <a:cxnLst/>
              <a:rect l="l" t="t" r="r" b="b"/>
              <a:pathLst>
                <a:path w="829310">
                  <a:moveTo>
                    <a:pt x="0" y="0"/>
                  </a:moveTo>
                  <a:lnTo>
                    <a:pt x="829056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321708" y="6466655"/>
              <a:ext cx="446405" cy="446405"/>
            </a:xfrm>
            <a:custGeom>
              <a:avLst/>
              <a:gdLst/>
              <a:ahLst/>
              <a:cxnLst/>
              <a:rect l="l" t="t" r="r" b="b"/>
              <a:pathLst>
                <a:path w="446405" h="446404">
                  <a:moveTo>
                    <a:pt x="0" y="0"/>
                  </a:moveTo>
                  <a:lnTo>
                    <a:pt x="446189" y="446201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6520196"/>
              <a:ext cx="1092835" cy="0"/>
            </a:xfrm>
            <a:custGeom>
              <a:avLst/>
              <a:gdLst/>
              <a:ahLst/>
              <a:cxnLst/>
              <a:rect l="l" t="t" r="r" b="b"/>
              <a:pathLst>
                <a:path w="1092835">
                  <a:moveTo>
                    <a:pt x="0" y="0"/>
                  </a:moveTo>
                  <a:lnTo>
                    <a:pt x="1092521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6482410"/>
              <a:ext cx="669925" cy="669925"/>
            </a:xfrm>
            <a:custGeom>
              <a:avLst/>
              <a:gdLst/>
              <a:ahLst/>
              <a:cxnLst/>
              <a:rect l="l" t="t" r="r" b="b"/>
              <a:pathLst>
                <a:path w="669925" h="669925">
                  <a:moveTo>
                    <a:pt x="0" y="0"/>
                  </a:moveTo>
                  <a:lnTo>
                    <a:pt x="669319" y="669346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6520191"/>
              <a:ext cx="497205" cy="0"/>
            </a:xfrm>
            <a:custGeom>
              <a:avLst/>
              <a:gdLst/>
              <a:ahLst/>
              <a:cxnLst/>
              <a:rect l="l" t="t" r="r" b="b"/>
              <a:pathLst>
                <a:path w="497205">
                  <a:moveTo>
                    <a:pt x="0" y="0"/>
                  </a:moveTo>
                  <a:lnTo>
                    <a:pt x="496910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376891" y="6462125"/>
              <a:ext cx="0" cy="455295"/>
            </a:xfrm>
            <a:custGeom>
              <a:avLst/>
              <a:gdLst/>
              <a:ahLst/>
              <a:cxnLst/>
              <a:rect l="l" t="t" r="r" b="b"/>
              <a:pathLst>
                <a:path h="455295">
                  <a:moveTo>
                    <a:pt x="0" y="455256"/>
                  </a:moveTo>
                  <a:lnTo>
                    <a:pt x="0" y="0"/>
                  </a:lnTo>
                  <a:lnTo>
                    <a:pt x="0" y="455256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6314439"/>
              <a:ext cx="245745" cy="245745"/>
            </a:xfrm>
            <a:custGeom>
              <a:avLst/>
              <a:gdLst/>
              <a:ahLst/>
              <a:cxnLst/>
              <a:rect l="l" t="t" r="r" b="b"/>
              <a:pathLst>
                <a:path w="245745" h="245745">
                  <a:moveTo>
                    <a:pt x="0" y="245159"/>
                  </a:moveTo>
                  <a:lnTo>
                    <a:pt x="245155" y="0"/>
                  </a:lnTo>
                  <a:lnTo>
                    <a:pt x="0" y="245159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39403" y="6409123"/>
              <a:ext cx="0" cy="561340"/>
            </a:xfrm>
            <a:custGeom>
              <a:avLst/>
              <a:gdLst/>
              <a:ahLst/>
              <a:cxnLst/>
              <a:rect l="l" t="t" r="r" b="b"/>
              <a:pathLst>
                <a:path h="561340">
                  <a:moveTo>
                    <a:pt x="0" y="561263"/>
                  </a:moveTo>
                  <a:lnTo>
                    <a:pt x="0" y="0"/>
                  </a:lnTo>
                  <a:lnTo>
                    <a:pt x="0" y="561263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6859314"/>
              <a:ext cx="278130" cy="0"/>
            </a:xfrm>
            <a:custGeom>
              <a:avLst/>
              <a:gdLst/>
              <a:ahLst/>
              <a:cxnLst/>
              <a:rect l="l" t="t" r="r" b="b"/>
              <a:pathLst>
                <a:path w="278130">
                  <a:moveTo>
                    <a:pt x="0" y="0"/>
                  </a:moveTo>
                  <a:lnTo>
                    <a:pt x="277986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7157393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5">
                  <a:moveTo>
                    <a:pt x="0" y="0"/>
                  </a:moveTo>
                  <a:lnTo>
                    <a:pt x="75131" y="75134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589875" y="6857671"/>
              <a:ext cx="584835" cy="0"/>
            </a:xfrm>
            <a:custGeom>
              <a:avLst/>
              <a:gdLst/>
              <a:ahLst/>
              <a:cxnLst/>
              <a:rect l="l" t="t" r="r" b="b"/>
              <a:pathLst>
                <a:path w="584835">
                  <a:moveTo>
                    <a:pt x="584822" y="0"/>
                  </a:moveTo>
                  <a:lnTo>
                    <a:pt x="0" y="0"/>
                  </a:lnTo>
                  <a:lnTo>
                    <a:pt x="584822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714362" y="6702322"/>
              <a:ext cx="0" cy="650240"/>
            </a:xfrm>
            <a:custGeom>
              <a:avLst/>
              <a:gdLst/>
              <a:ahLst/>
              <a:cxnLst/>
              <a:rect l="l" t="t" r="r" b="b"/>
              <a:pathLst>
                <a:path h="650240">
                  <a:moveTo>
                    <a:pt x="0" y="649808"/>
                  </a:moveTo>
                  <a:lnTo>
                    <a:pt x="0" y="0"/>
                  </a:lnTo>
                  <a:lnTo>
                    <a:pt x="0" y="649808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293543" y="7196785"/>
              <a:ext cx="502920" cy="0"/>
            </a:xfrm>
            <a:custGeom>
              <a:avLst/>
              <a:gdLst/>
              <a:ahLst/>
              <a:cxnLst/>
              <a:rect l="l" t="t" r="r" b="b"/>
              <a:pathLst>
                <a:path w="502920">
                  <a:moveTo>
                    <a:pt x="0" y="0"/>
                  </a:moveTo>
                  <a:lnTo>
                    <a:pt x="502526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6819884"/>
              <a:ext cx="711200" cy="711200"/>
            </a:xfrm>
            <a:custGeom>
              <a:avLst/>
              <a:gdLst/>
              <a:ahLst/>
              <a:cxnLst/>
              <a:rect l="l" t="t" r="r" b="b"/>
              <a:pathLst>
                <a:path w="711200" h="711200">
                  <a:moveTo>
                    <a:pt x="0" y="0"/>
                  </a:moveTo>
                  <a:lnTo>
                    <a:pt x="710688" y="710706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37778" y="6712977"/>
              <a:ext cx="0" cy="628650"/>
            </a:xfrm>
            <a:custGeom>
              <a:avLst/>
              <a:gdLst/>
              <a:ahLst/>
              <a:cxnLst/>
              <a:rect l="l" t="t" r="r" b="b"/>
              <a:pathLst>
                <a:path h="628650">
                  <a:moveTo>
                    <a:pt x="0" y="0"/>
                  </a:moveTo>
                  <a:lnTo>
                    <a:pt x="0" y="628497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7157392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10" h="245109">
                  <a:moveTo>
                    <a:pt x="0" y="0"/>
                  </a:moveTo>
                  <a:lnTo>
                    <a:pt x="244654" y="244666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6857667"/>
              <a:ext cx="548005" cy="0"/>
            </a:xfrm>
            <a:custGeom>
              <a:avLst/>
              <a:gdLst/>
              <a:ahLst/>
              <a:cxnLst/>
              <a:rect l="l" t="t" r="r" b="b"/>
              <a:pathLst>
                <a:path w="548005">
                  <a:moveTo>
                    <a:pt x="0" y="0"/>
                  </a:moveTo>
                  <a:lnTo>
                    <a:pt x="547936" y="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645447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09">
                  <a:moveTo>
                    <a:pt x="0" y="105140"/>
                  </a:moveTo>
                  <a:lnTo>
                    <a:pt x="105142" y="0"/>
                  </a:lnTo>
                  <a:lnTo>
                    <a:pt x="0" y="10514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446465" y="6928902"/>
              <a:ext cx="843915" cy="843915"/>
            </a:xfrm>
            <a:custGeom>
              <a:avLst/>
              <a:gdLst/>
              <a:ahLst/>
              <a:cxnLst/>
              <a:rect l="l" t="t" r="r" b="b"/>
              <a:pathLst>
                <a:path w="843915" h="843915">
                  <a:moveTo>
                    <a:pt x="843534" y="843497"/>
                  </a:moveTo>
                  <a:lnTo>
                    <a:pt x="0" y="0"/>
                  </a:lnTo>
                  <a:lnTo>
                    <a:pt x="843534" y="843497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239546" y="7195141"/>
              <a:ext cx="1285875" cy="0"/>
            </a:xfrm>
            <a:custGeom>
              <a:avLst/>
              <a:gdLst/>
              <a:ahLst/>
              <a:cxnLst/>
              <a:rect l="l" t="t" r="r" b="b"/>
              <a:pathLst>
                <a:path w="1285875">
                  <a:moveTo>
                    <a:pt x="1285481" y="0"/>
                  </a:moveTo>
                  <a:lnTo>
                    <a:pt x="0" y="0"/>
                  </a:lnTo>
                  <a:lnTo>
                    <a:pt x="1285481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1051850" y="7136140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457123"/>
                  </a:moveTo>
                  <a:lnTo>
                    <a:pt x="0" y="0"/>
                  </a:lnTo>
                  <a:lnTo>
                    <a:pt x="0" y="457123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298033" y="7117923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29">
                  <a:moveTo>
                    <a:pt x="493547" y="0"/>
                  </a:moveTo>
                  <a:lnTo>
                    <a:pt x="0" y="493547"/>
                  </a:lnTo>
                  <a:lnTo>
                    <a:pt x="493547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714362" y="6740707"/>
              <a:ext cx="0" cy="1031875"/>
            </a:xfrm>
            <a:custGeom>
              <a:avLst/>
              <a:gdLst/>
              <a:ahLst/>
              <a:cxnLst/>
              <a:rect l="l" t="t" r="r" b="b"/>
              <a:pathLst>
                <a:path h="1031875">
                  <a:moveTo>
                    <a:pt x="0" y="1031692"/>
                  </a:moveTo>
                  <a:lnTo>
                    <a:pt x="0" y="0"/>
                  </a:lnTo>
                  <a:lnTo>
                    <a:pt x="0" y="1031692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7157360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0" y="0"/>
                  </a:moveTo>
                  <a:lnTo>
                    <a:pt x="513779" y="513801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37778" y="6804493"/>
              <a:ext cx="0" cy="968375"/>
            </a:xfrm>
            <a:custGeom>
              <a:avLst/>
              <a:gdLst/>
              <a:ahLst/>
              <a:cxnLst/>
              <a:rect l="l" t="t" r="r" b="b"/>
              <a:pathLst>
                <a:path h="968375">
                  <a:moveTo>
                    <a:pt x="0" y="967906"/>
                  </a:moveTo>
                  <a:lnTo>
                    <a:pt x="0" y="0"/>
                  </a:lnTo>
                  <a:lnTo>
                    <a:pt x="0" y="967906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6700785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0" y="196302"/>
                  </a:moveTo>
                  <a:lnTo>
                    <a:pt x="196302" y="0"/>
                  </a:lnTo>
                  <a:lnTo>
                    <a:pt x="0" y="196302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812067" y="7441883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330516"/>
                  </a:moveTo>
                  <a:lnTo>
                    <a:pt x="330524" y="0"/>
                  </a:lnTo>
                  <a:lnTo>
                    <a:pt x="0" y="330516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1051850" y="7355052"/>
              <a:ext cx="0" cy="417830"/>
            </a:xfrm>
            <a:custGeom>
              <a:avLst/>
              <a:gdLst/>
              <a:ahLst/>
              <a:cxnLst/>
              <a:rect l="l" t="t" r="r" b="b"/>
              <a:pathLst>
                <a:path h="417829">
                  <a:moveTo>
                    <a:pt x="0" y="417347"/>
                  </a:moveTo>
                  <a:lnTo>
                    <a:pt x="0" y="0"/>
                  </a:lnTo>
                  <a:lnTo>
                    <a:pt x="0" y="417347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7532616"/>
              <a:ext cx="654050" cy="0"/>
            </a:xfrm>
            <a:custGeom>
              <a:avLst/>
              <a:gdLst/>
              <a:ahLst/>
              <a:cxnLst/>
              <a:rect l="l" t="t" r="r" b="b"/>
              <a:pathLst>
                <a:path w="654050">
                  <a:moveTo>
                    <a:pt x="0" y="0"/>
                  </a:moveTo>
                  <a:lnTo>
                    <a:pt x="653870" y="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376891" y="7363285"/>
              <a:ext cx="0" cy="409575"/>
            </a:xfrm>
            <a:custGeom>
              <a:avLst/>
              <a:gdLst/>
              <a:ahLst/>
              <a:cxnLst/>
              <a:rect l="l" t="t" r="r" b="b"/>
              <a:pathLst>
                <a:path h="409575">
                  <a:moveTo>
                    <a:pt x="0" y="409113"/>
                  </a:moveTo>
                  <a:lnTo>
                    <a:pt x="0" y="0"/>
                  </a:lnTo>
                  <a:lnTo>
                    <a:pt x="0" y="409113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733911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0" y="232913"/>
                  </a:moveTo>
                  <a:lnTo>
                    <a:pt x="232905" y="0"/>
                  </a:lnTo>
                  <a:lnTo>
                    <a:pt x="0" y="232913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719610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4">
                  <a:moveTo>
                    <a:pt x="0" y="38443"/>
                  </a:moveTo>
                  <a:lnTo>
                    <a:pt x="38442" y="0"/>
                  </a:lnTo>
                  <a:lnTo>
                    <a:pt x="0" y="38443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37778" y="7561762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20">
                  <a:moveTo>
                    <a:pt x="0" y="210637"/>
                  </a:moveTo>
                  <a:lnTo>
                    <a:pt x="0" y="0"/>
                  </a:lnTo>
                  <a:lnTo>
                    <a:pt x="0" y="210637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17868" y="6500164"/>
              <a:ext cx="1052830" cy="1054100"/>
            </a:xfrm>
            <a:custGeom>
              <a:avLst/>
              <a:gdLst/>
              <a:ahLst/>
              <a:cxnLst/>
              <a:rect l="l" t="t" r="r" b="b"/>
              <a:pathLst>
                <a:path w="1052830" h="1054100">
                  <a:moveTo>
                    <a:pt x="36372" y="349313"/>
                  </a:moveTo>
                  <a:lnTo>
                    <a:pt x="29718" y="342671"/>
                  </a:lnTo>
                  <a:lnTo>
                    <a:pt x="21526" y="342671"/>
                  </a:lnTo>
                  <a:lnTo>
                    <a:pt x="20853" y="342646"/>
                  </a:lnTo>
                  <a:lnTo>
                    <a:pt x="20396" y="342544"/>
                  </a:lnTo>
                  <a:lnTo>
                    <a:pt x="11633" y="342544"/>
                  </a:lnTo>
                  <a:lnTo>
                    <a:pt x="4940" y="349237"/>
                  </a:lnTo>
                  <a:lnTo>
                    <a:pt x="4940" y="363359"/>
                  </a:lnTo>
                  <a:lnTo>
                    <a:pt x="8331" y="368388"/>
                  </a:lnTo>
                  <a:lnTo>
                    <a:pt x="13220" y="370827"/>
                  </a:lnTo>
                  <a:lnTo>
                    <a:pt x="15570" y="372503"/>
                  </a:lnTo>
                  <a:lnTo>
                    <a:pt x="18427" y="373519"/>
                  </a:lnTo>
                  <a:lnTo>
                    <a:pt x="28460" y="373519"/>
                  </a:lnTo>
                  <a:lnTo>
                    <a:pt x="34264" y="368592"/>
                  </a:lnTo>
                  <a:lnTo>
                    <a:pt x="35598" y="362038"/>
                  </a:lnTo>
                  <a:lnTo>
                    <a:pt x="36055" y="360603"/>
                  </a:lnTo>
                  <a:lnTo>
                    <a:pt x="36372" y="359105"/>
                  </a:lnTo>
                  <a:lnTo>
                    <a:pt x="36372" y="349313"/>
                  </a:lnTo>
                  <a:close/>
                </a:path>
                <a:path w="1052830" h="1054100">
                  <a:moveTo>
                    <a:pt x="38379" y="694982"/>
                  </a:moveTo>
                  <a:lnTo>
                    <a:pt x="36931" y="687793"/>
                  </a:lnTo>
                  <a:lnTo>
                    <a:pt x="32969" y="681926"/>
                  </a:lnTo>
                  <a:lnTo>
                    <a:pt x="27089" y="677964"/>
                  </a:lnTo>
                  <a:lnTo>
                    <a:pt x="19900" y="676516"/>
                  </a:lnTo>
                  <a:lnTo>
                    <a:pt x="12712" y="677964"/>
                  </a:lnTo>
                  <a:lnTo>
                    <a:pt x="6845" y="681926"/>
                  </a:lnTo>
                  <a:lnTo>
                    <a:pt x="2882" y="687793"/>
                  </a:lnTo>
                  <a:lnTo>
                    <a:pt x="1422" y="694982"/>
                  </a:lnTo>
                  <a:lnTo>
                    <a:pt x="2882" y="702170"/>
                  </a:lnTo>
                  <a:lnTo>
                    <a:pt x="6845" y="708037"/>
                  </a:lnTo>
                  <a:lnTo>
                    <a:pt x="12712" y="712000"/>
                  </a:lnTo>
                  <a:lnTo>
                    <a:pt x="19900" y="713447"/>
                  </a:lnTo>
                  <a:lnTo>
                    <a:pt x="27089" y="712000"/>
                  </a:lnTo>
                  <a:lnTo>
                    <a:pt x="32969" y="708037"/>
                  </a:lnTo>
                  <a:lnTo>
                    <a:pt x="36931" y="702170"/>
                  </a:lnTo>
                  <a:lnTo>
                    <a:pt x="38379" y="694982"/>
                  </a:lnTo>
                  <a:close/>
                </a:path>
                <a:path w="1052830" h="1054100">
                  <a:moveTo>
                    <a:pt x="39141" y="11264"/>
                  </a:moveTo>
                  <a:lnTo>
                    <a:pt x="32689" y="4064"/>
                  </a:lnTo>
                  <a:lnTo>
                    <a:pt x="24295" y="2717"/>
                  </a:lnTo>
                  <a:lnTo>
                    <a:pt x="22872" y="2362"/>
                  </a:lnTo>
                  <a:lnTo>
                    <a:pt x="21424" y="2120"/>
                  </a:lnTo>
                  <a:lnTo>
                    <a:pt x="10007" y="2120"/>
                  </a:lnTo>
                  <a:lnTo>
                    <a:pt x="1981" y="10147"/>
                  </a:lnTo>
                  <a:lnTo>
                    <a:pt x="1981" y="29933"/>
                  </a:lnTo>
                  <a:lnTo>
                    <a:pt x="10007" y="37960"/>
                  </a:lnTo>
                  <a:lnTo>
                    <a:pt x="19900" y="37960"/>
                  </a:lnTo>
                  <a:lnTo>
                    <a:pt x="21399" y="37960"/>
                  </a:lnTo>
                  <a:lnTo>
                    <a:pt x="22847" y="37719"/>
                  </a:lnTo>
                  <a:lnTo>
                    <a:pt x="24244" y="37363"/>
                  </a:lnTo>
                  <a:lnTo>
                    <a:pt x="32664" y="36055"/>
                  </a:lnTo>
                  <a:lnTo>
                    <a:pt x="39141" y="28841"/>
                  </a:lnTo>
                  <a:lnTo>
                    <a:pt x="39141" y="11264"/>
                  </a:lnTo>
                  <a:close/>
                </a:path>
                <a:path w="1052830" h="1054100">
                  <a:moveTo>
                    <a:pt x="39801" y="1032459"/>
                  </a:moveTo>
                  <a:lnTo>
                    <a:pt x="38239" y="1024712"/>
                  </a:lnTo>
                  <a:lnTo>
                    <a:pt x="33972" y="1018387"/>
                  </a:lnTo>
                  <a:lnTo>
                    <a:pt x="27647" y="1014120"/>
                  </a:lnTo>
                  <a:lnTo>
                    <a:pt x="19900" y="1012558"/>
                  </a:lnTo>
                  <a:lnTo>
                    <a:pt x="12153" y="1014120"/>
                  </a:lnTo>
                  <a:lnTo>
                    <a:pt x="5829" y="1018387"/>
                  </a:lnTo>
                  <a:lnTo>
                    <a:pt x="1562" y="1024712"/>
                  </a:lnTo>
                  <a:lnTo>
                    <a:pt x="0" y="1032459"/>
                  </a:lnTo>
                  <a:lnTo>
                    <a:pt x="1562" y="1040206"/>
                  </a:lnTo>
                  <a:lnTo>
                    <a:pt x="5829" y="1046530"/>
                  </a:lnTo>
                  <a:lnTo>
                    <a:pt x="12153" y="1050798"/>
                  </a:lnTo>
                  <a:lnTo>
                    <a:pt x="19900" y="1052360"/>
                  </a:lnTo>
                  <a:lnTo>
                    <a:pt x="27647" y="1050798"/>
                  </a:lnTo>
                  <a:lnTo>
                    <a:pt x="33972" y="1046530"/>
                  </a:lnTo>
                  <a:lnTo>
                    <a:pt x="38239" y="1040206"/>
                  </a:lnTo>
                  <a:lnTo>
                    <a:pt x="39801" y="1032459"/>
                  </a:lnTo>
                  <a:close/>
                </a:path>
                <a:path w="1052830" h="1054100">
                  <a:moveTo>
                    <a:pt x="375310" y="686727"/>
                  </a:moveTo>
                  <a:lnTo>
                    <a:pt x="367284" y="678700"/>
                  </a:lnTo>
                  <a:lnTo>
                    <a:pt x="347472" y="678700"/>
                  </a:lnTo>
                  <a:lnTo>
                    <a:pt x="339445" y="686727"/>
                  </a:lnTo>
                  <a:lnTo>
                    <a:pt x="339445" y="706526"/>
                  </a:lnTo>
                  <a:lnTo>
                    <a:pt x="347472" y="714552"/>
                  </a:lnTo>
                  <a:lnTo>
                    <a:pt x="357378" y="714552"/>
                  </a:lnTo>
                  <a:lnTo>
                    <a:pt x="367284" y="714552"/>
                  </a:lnTo>
                  <a:lnTo>
                    <a:pt x="375310" y="706526"/>
                  </a:lnTo>
                  <a:lnTo>
                    <a:pt x="375310" y="686727"/>
                  </a:lnTo>
                  <a:close/>
                </a:path>
                <a:path w="1052830" h="1054100">
                  <a:moveTo>
                    <a:pt x="376885" y="1025855"/>
                  </a:moveTo>
                  <a:lnTo>
                    <a:pt x="371779" y="1018857"/>
                  </a:lnTo>
                  <a:lnTo>
                    <a:pt x="364566" y="1015987"/>
                  </a:lnTo>
                  <a:lnTo>
                    <a:pt x="362356" y="1015022"/>
                  </a:lnTo>
                  <a:lnTo>
                    <a:pt x="359943" y="1014476"/>
                  </a:lnTo>
                  <a:lnTo>
                    <a:pt x="354812" y="1014476"/>
                  </a:lnTo>
                  <a:lnTo>
                    <a:pt x="352399" y="1015022"/>
                  </a:lnTo>
                  <a:lnTo>
                    <a:pt x="350189" y="1015987"/>
                  </a:lnTo>
                  <a:lnTo>
                    <a:pt x="342976" y="1018857"/>
                  </a:lnTo>
                  <a:lnTo>
                    <a:pt x="337870" y="1025855"/>
                  </a:lnTo>
                  <a:lnTo>
                    <a:pt x="337870" y="1034097"/>
                  </a:lnTo>
                  <a:lnTo>
                    <a:pt x="339394" y="1041692"/>
                  </a:lnTo>
                  <a:lnTo>
                    <a:pt x="343573" y="1047889"/>
                  </a:lnTo>
                  <a:lnTo>
                    <a:pt x="349783" y="1052080"/>
                  </a:lnTo>
                  <a:lnTo>
                    <a:pt x="357378" y="1053604"/>
                  </a:lnTo>
                  <a:lnTo>
                    <a:pt x="364972" y="1052080"/>
                  </a:lnTo>
                  <a:lnTo>
                    <a:pt x="371170" y="1047889"/>
                  </a:lnTo>
                  <a:lnTo>
                    <a:pt x="375348" y="1041692"/>
                  </a:lnTo>
                  <a:lnTo>
                    <a:pt x="376885" y="1034097"/>
                  </a:lnTo>
                  <a:lnTo>
                    <a:pt x="376885" y="1025855"/>
                  </a:lnTo>
                  <a:close/>
                </a:path>
                <a:path w="1052830" h="1054100">
                  <a:moveTo>
                    <a:pt x="379056" y="20027"/>
                  </a:moveTo>
                  <a:lnTo>
                    <a:pt x="377482" y="12230"/>
                  </a:lnTo>
                  <a:lnTo>
                    <a:pt x="373189" y="5867"/>
                  </a:lnTo>
                  <a:lnTo>
                    <a:pt x="366814" y="1574"/>
                  </a:lnTo>
                  <a:lnTo>
                    <a:pt x="359016" y="0"/>
                  </a:lnTo>
                  <a:lnTo>
                    <a:pt x="355803" y="0"/>
                  </a:lnTo>
                  <a:lnTo>
                    <a:pt x="352818" y="825"/>
                  </a:lnTo>
                  <a:lnTo>
                    <a:pt x="350126" y="2159"/>
                  </a:lnTo>
                  <a:lnTo>
                    <a:pt x="343065" y="5041"/>
                  </a:lnTo>
                  <a:lnTo>
                    <a:pt x="338061" y="11950"/>
                  </a:lnTo>
                  <a:lnTo>
                    <a:pt x="338061" y="28143"/>
                  </a:lnTo>
                  <a:lnTo>
                    <a:pt x="343065" y="35052"/>
                  </a:lnTo>
                  <a:lnTo>
                    <a:pt x="350164" y="37909"/>
                  </a:lnTo>
                  <a:lnTo>
                    <a:pt x="352844" y="39243"/>
                  </a:lnTo>
                  <a:lnTo>
                    <a:pt x="355815" y="40055"/>
                  </a:lnTo>
                  <a:lnTo>
                    <a:pt x="359016" y="40055"/>
                  </a:lnTo>
                  <a:lnTo>
                    <a:pt x="366814" y="38481"/>
                  </a:lnTo>
                  <a:lnTo>
                    <a:pt x="373189" y="34201"/>
                  </a:lnTo>
                  <a:lnTo>
                    <a:pt x="377482" y="27825"/>
                  </a:lnTo>
                  <a:lnTo>
                    <a:pt x="379056" y="20027"/>
                  </a:lnTo>
                  <a:close/>
                </a:path>
                <a:path w="1052830" h="1054100">
                  <a:moveTo>
                    <a:pt x="709053" y="351307"/>
                  </a:moveTo>
                  <a:lnTo>
                    <a:pt x="702703" y="344932"/>
                  </a:lnTo>
                  <a:lnTo>
                    <a:pt x="686981" y="344932"/>
                  </a:lnTo>
                  <a:lnTo>
                    <a:pt x="680631" y="351307"/>
                  </a:lnTo>
                  <a:lnTo>
                    <a:pt x="680631" y="367017"/>
                  </a:lnTo>
                  <a:lnTo>
                    <a:pt x="686981" y="373380"/>
                  </a:lnTo>
                  <a:lnTo>
                    <a:pt x="694842" y="373380"/>
                  </a:lnTo>
                  <a:lnTo>
                    <a:pt x="702703" y="373380"/>
                  </a:lnTo>
                  <a:lnTo>
                    <a:pt x="709053" y="367017"/>
                  </a:lnTo>
                  <a:lnTo>
                    <a:pt x="709053" y="351307"/>
                  </a:lnTo>
                  <a:close/>
                </a:path>
                <a:path w="1052830" h="1054100">
                  <a:moveTo>
                    <a:pt x="709853" y="686689"/>
                  </a:moveTo>
                  <a:lnTo>
                    <a:pt x="703135" y="679958"/>
                  </a:lnTo>
                  <a:lnTo>
                    <a:pt x="686549" y="679958"/>
                  </a:lnTo>
                  <a:lnTo>
                    <a:pt x="679831" y="686689"/>
                  </a:lnTo>
                  <a:lnTo>
                    <a:pt x="679831" y="703275"/>
                  </a:lnTo>
                  <a:lnTo>
                    <a:pt x="686549" y="709993"/>
                  </a:lnTo>
                  <a:lnTo>
                    <a:pt x="694842" y="709993"/>
                  </a:lnTo>
                  <a:lnTo>
                    <a:pt x="703135" y="709993"/>
                  </a:lnTo>
                  <a:lnTo>
                    <a:pt x="709853" y="703275"/>
                  </a:lnTo>
                  <a:lnTo>
                    <a:pt x="709853" y="686689"/>
                  </a:lnTo>
                  <a:close/>
                </a:path>
                <a:path w="1052830" h="1054100">
                  <a:moveTo>
                    <a:pt x="714387" y="10147"/>
                  </a:moveTo>
                  <a:lnTo>
                    <a:pt x="706374" y="2146"/>
                  </a:lnTo>
                  <a:lnTo>
                    <a:pt x="686600" y="2146"/>
                  </a:lnTo>
                  <a:lnTo>
                    <a:pt x="678599" y="10147"/>
                  </a:lnTo>
                  <a:lnTo>
                    <a:pt x="678599" y="29921"/>
                  </a:lnTo>
                  <a:lnTo>
                    <a:pt x="686600" y="37922"/>
                  </a:lnTo>
                  <a:lnTo>
                    <a:pt x="696493" y="37922"/>
                  </a:lnTo>
                  <a:lnTo>
                    <a:pt x="706374" y="37922"/>
                  </a:lnTo>
                  <a:lnTo>
                    <a:pt x="714387" y="29921"/>
                  </a:lnTo>
                  <a:lnTo>
                    <a:pt x="714387" y="10147"/>
                  </a:lnTo>
                  <a:close/>
                </a:path>
                <a:path w="1052830" h="1054100">
                  <a:moveTo>
                    <a:pt x="1049121" y="349148"/>
                  </a:moveTo>
                  <a:lnTo>
                    <a:pt x="1042339" y="342366"/>
                  </a:lnTo>
                  <a:lnTo>
                    <a:pt x="1033970" y="342366"/>
                  </a:lnTo>
                  <a:lnTo>
                    <a:pt x="1025601" y="342366"/>
                  </a:lnTo>
                  <a:lnTo>
                    <a:pt x="1018819" y="349148"/>
                  </a:lnTo>
                  <a:lnTo>
                    <a:pt x="1018819" y="365874"/>
                  </a:lnTo>
                  <a:lnTo>
                    <a:pt x="1025601" y="372656"/>
                  </a:lnTo>
                  <a:lnTo>
                    <a:pt x="1042339" y="372656"/>
                  </a:lnTo>
                  <a:lnTo>
                    <a:pt x="1049121" y="365874"/>
                  </a:lnTo>
                  <a:lnTo>
                    <a:pt x="1049121" y="349148"/>
                  </a:lnTo>
                  <a:close/>
                </a:path>
                <a:path w="1052830" h="1054100">
                  <a:moveTo>
                    <a:pt x="1050696" y="1024877"/>
                  </a:moveTo>
                  <a:lnTo>
                    <a:pt x="1043203" y="1017384"/>
                  </a:lnTo>
                  <a:lnTo>
                    <a:pt x="1033970" y="1017384"/>
                  </a:lnTo>
                  <a:lnTo>
                    <a:pt x="1024737" y="1017384"/>
                  </a:lnTo>
                  <a:lnTo>
                    <a:pt x="1017244" y="1024877"/>
                  </a:lnTo>
                  <a:lnTo>
                    <a:pt x="1017244" y="1043330"/>
                  </a:lnTo>
                  <a:lnTo>
                    <a:pt x="1024737" y="1050810"/>
                  </a:lnTo>
                  <a:lnTo>
                    <a:pt x="1043203" y="1050810"/>
                  </a:lnTo>
                  <a:lnTo>
                    <a:pt x="1050696" y="1043330"/>
                  </a:lnTo>
                  <a:lnTo>
                    <a:pt x="1050696" y="1024877"/>
                  </a:lnTo>
                  <a:close/>
                </a:path>
                <a:path w="1052830" h="1054100">
                  <a:moveTo>
                    <a:pt x="1052283" y="20040"/>
                  </a:moveTo>
                  <a:lnTo>
                    <a:pt x="1050848" y="12903"/>
                  </a:lnTo>
                  <a:lnTo>
                    <a:pt x="1046924" y="7086"/>
                  </a:lnTo>
                  <a:lnTo>
                    <a:pt x="1041107" y="3162"/>
                  </a:lnTo>
                  <a:lnTo>
                    <a:pt x="1033970" y="1727"/>
                  </a:lnTo>
                  <a:lnTo>
                    <a:pt x="1026845" y="3162"/>
                  </a:lnTo>
                  <a:lnTo>
                    <a:pt x="1021029" y="7086"/>
                  </a:lnTo>
                  <a:lnTo>
                    <a:pt x="1017104" y="12903"/>
                  </a:lnTo>
                  <a:lnTo>
                    <a:pt x="1015657" y="20040"/>
                  </a:lnTo>
                  <a:lnTo>
                    <a:pt x="1017104" y="27165"/>
                  </a:lnTo>
                  <a:lnTo>
                    <a:pt x="1021029" y="32994"/>
                  </a:lnTo>
                  <a:lnTo>
                    <a:pt x="1026845" y="36918"/>
                  </a:lnTo>
                  <a:lnTo>
                    <a:pt x="1033970" y="38354"/>
                  </a:lnTo>
                  <a:lnTo>
                    <a:pt x="1041107" y="36918"/>
                  </a:lnTo>
                  <a:lnTo>
                    <a:pt x="1046924" y="32994"/>
                  </a:lnTo>
                  <a:lnTo>
                    <a:pt x="1050848" y="27165"/>
                  </a:lnTo>
                  <a:lnTo>
                    <a:pt x="1052283" y="20040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sp>
        <p:nvSpPr>
          <p:cNvPr id="87" name="object 87"/>
          <p:cNvSpPr txBox="1"/>
          <p:nvPr>
            <p:custDataLst>
              <p:tags r:id="rId5"/>
            </p:custDataLst>
          </p:nvPr>
        </p:nvSpPr>
        <p:spPr>
          <a:xfrm>
            <a:off x="3246374" y="531068"/>
            <a:ext cx="8129418" cy="3271499"/>
          </a:xfrm>
          <a:prstGeom prst="rect">
            <a:avLst/>
          </a:prstGeom>
        </p:spPr>
        <p:txBody>
          <a:bodyPr vert="horz" wrap="square" lIns="0" tIns="22188" rIns="0" bIns="0" rtlCol="0">
            <a:spAutoFit/>
          </a:bodyPr>
          <a:lstStyle/>
          <a:p>
            <a:pPr marL="20170" algn="ctr" defTabSz="968167">
              <a:spcBef>
                <a:spcPts val="175"/>
              </a:spcBef>
            </a:pPr>
            <a:r>
              <a:rPr lang="fr-CA" sz="1400" b="1" spc="21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r>
              <a:rPr lang="fr-CA" sz="1400" b="1" spc="196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400" b="1" spc="-11" noProof="0" dirty="0">
                <a:solidFill>
                  <a:srgbClr val="5FA056"/>
                </a:solidFill>
                <a:latin typeface="Calibri"/>
                <a:cs typeface="Calibri"/>
              </a:rPr>
              <a:t>ORALE</a:t>
            </a:r>
            <a:endParaRPr lang="fr-CA" sz="1400" noProof="0" dirty="0">
              <a:latin typeface="Calibri"/>
              <a:cs typeface="Calibri"/>
            </a:endParaRPr>
          </a:p>
          <a:p>
            <a:pPr marL="8740" algn="ctr" defTabSz="968167">
              <a:spcBef>
                <a:spcPts val="106"/>
              </a:spcBef>
            </a:pPr>
            <a:r>
              <a:rPr lang="fr-CA" sz="1588" b="1" noProof="0" dirty="0">
                <a:solidFill>
                  <a:srgbClr val="007569"/>
                </a:solidFill>
                <a:latin typeface="Calibri"/>
                <a:cs typeface="Calibri"/>
              </a:rPr>
              <a:t>AUDIO</a:t>
            </a:r>
            <a:r>
              <a:rPr lang="fr-CA" sz="1588" b="1" spc="17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1588" b="1" noProof="0" dirty="0">
                <a:solidFill>
                  <a:srgbClr val="007569"/>
                </a:solidFill>
                <a:latin typeface="Calibri"/>
                <a:cs typeface="Calibri"/>
              </a:rPr>
              <a:t>ET</a:t>
            </a:r>
            <a:r>
              <a:rPr lang="fr-CA" sz="1588" b="1" spc="18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1588" b="1" spc="-11" noProof="0" dirty="0">
                <a:solidFill>
                  <a:srgbClr val="007569"/>
                </a:solidFill>
                <a:latin typeface="Calibri"/>
                <a:cs typeface="Calibri"/>
              </a:rPr>
              <a:t>ACTIVITÉS</a:t>
            </a:r>
            <a:endParaRPr lang="fr-CA" sz="1588" noProof="0" dirty="0">
              <a:latin typeface="Calibri"/>
              <a:cs typeface="Calibri"/>
            </a:endParaRPr>
          </a:p>
          <a:p>
            <a:pPr defTabSz="968167">
              <a:spcBef>
                <a:spcPts val="471"/>
              </a:spcBef>
            </a:pPr>
            <a:endParaRPr lang="fr-CA" sz="1588" noProof="0" dirty="0">
              <a:latin typeface="Calibri"/>
              <a:cs typeface="Calibri"/>
            </a:endParaRPr>
          </a:p>
          <a:p>
            <a:pPr marL="16136" defTabSz="968167"/>
            <a:r>
              <a:rPr lang="fr-CA" b="1" spc="11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r>
              <a:rPr lang="fr-CA" b="1" spc="371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5FA056"/>
                </a:solidFill>
                <a:latin typeface="Calibri"/>
                <a:cs typeface="Calibri"/>
              </a:rPr>
              <a:t>GLOBALE</a:t>
            </a:r>
            <a:endParaRPr lang="fr-CA" noProof="0" dirty="0">
              <a:latin typeface="Calibri"/>
              <a:cs typeface="Calibri"/>
            </a:endParaRPr>
          </a:p>
          <a:p>
            <a:pPr marL="13447" defTabSz="968167"/>
            <a:r>
              <a:rPr lang="fr-CA" b="1" spc="-11" noProof="0" dirty="0">
                <a:solidFill>
                  <a:srgbClr val="007569"/>
                </a:solidFill>
                <a:latin typeface="Calibri"/>
                <a:cs typeface="Calibri"/>
              </a:rPr>
              <a:t>Écoutez</a:t>
            </a:r>
            <a:r>
              <a:rPr lang="fr-CA" b="1" spc="-26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007569"/>
                </a:solidFill>
                <a:latin typeface="Calibri"/>
                <a:cs typeface="Calibri"/>
              </a:rPr>
              <a:t>l’audio</a:t>
            </a:r>
            <a:r>
              <a:rPr lang="fr-CA" b="1" spc="-21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007569"/>
                </a:solidFill>
                <a:latin typeface="Calibri"/>
                <a:cs typeface="Calibri"/>
              </a:rPr>
              <a:t>de</a:t>
            </a:r>
            <a:r>
              <a:rPr lang="fr-CA" b="1" spc="-21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007569"/>
                </a:solidFill>
                <a:latin typeface="Calibri"/>
                <a:cs typeface="Calibri"/>
              </a:rPr>
              <a:t>présentation</a:t>
            </a:r>
            <a:r>
              <a:rPr lang="fr-CA" b="1" spc="-21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007569"/>
                </a:solidFill>
                <a:latin typeface="Calibri"/>
                <a:cs typeface="Calibri"/>
              </a:rPr>
              <a:t>de</a:t>
            </a:r>
            <a:r>
              <a:rPr lang="fr-CA" b="1" spc="-21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007569"/>
                </a:solidFill>
                <a:latin typeface="Calibri"/>
                <a:cs typeface="Calibri"/>
              </a:rPr>
              <a:t>l’ingénieur</a:t>
            </a:r>
            <a:r>
              <a:rPr lang="fr-CA" b="1" spc="-26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007569"/>
                </a:solidFill>
                <a:latin typeface="Calibri"/>
                <a:cs typeface="Calibri"/>
              </a:rPr>
              <a:t>et</a:t>
            </a:r>
            <a:r>
              <a:rPr lang="fr-CA" b="1" spc="-16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007569"/>
                </a:solidFill>
                <a:latin typeface="Calibri"/>
                <a:cs typeface="Calibri"/>
              </a:rPr>
              <a:t>répondez</a:t>
            </a:r>
            <a:r>
              <a:rPr lang="fr-CA" b="1" spc="-26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007569"/>
                </a:solidFill>
                <a:latin typeface="Calibri"/>
                <a:cs typeface="Calibri"/>
              </a:rPr>
              <a:t>aux</a:t>
            </a:r>
            <a:r>
              <a:rPr lang="fr-CA" b="1" spc="-21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007569"/>
                </a:solidFill>
                <a:latin typeface="Calibri"/>
                <a:cs typeface="Calibri"/>
              </a:rPr>
              <a:t>questions.</a:t>
            </a:r>
            <a:endParaRPr lang="fr-CA" noProof="0" dirty="0">
              <a:latin typeface="Calibri"/>
              <a:cs typeface="Calibri"/>
            </a:endParaRPr>
          </a:p>
          <a:p>
            <a:pPr defTabSz="968167">
              <a:spcBef>
                <a:spcPts val="1249"/>
              </a:spcBef>
            </a:pPr>
            <a:endParaRPr lang="fr-CA" sz="1271" noProof="0" dirty="0">
              <a:latin typeface="Calibri"/>
              <a:cs typeface="Calibri"/>
            </a:endParaRPr>
          </a:p>
          <a:p>
            <a:pPr marL="174136" indent="-160689" defTabSz="968167">
              <a:buClr>
                <a:srgbClr val="5FA056"/>
              </a:buClr>
              <a:buFont typeface="Calibri"/>
              <a:buAutoNum type="arabicPeriod"/>
              <a:tabLst>
                <a:tab pos="174136" algn="l"/>
              </a:tabLst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 Qui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sont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deux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interlocuteurs?</a:t>
            </a:r>
            <a:endParaRPr lang="fr-CA" noProof="0" dirty="0">
              <a:latin typeface="Calibri"/>
              <a:cs typeface="Calibri"/>
            </a:endParaRPr>
          </a:p>
          <a:p>
            <a:pPr defTabSz="968167">
              <a:spcBef>
                <a:spcPts val="736"/>
              </a:spcBef>
              <a:buClr>
                <a:srgbClr val="5FA056"/>
              </a:buClr>
              <a:buFont typeface="Calibri"/>
              <a:buAutoNum type="arabicPeriod"/>
            </a:pPr>
            <a:endParaRPr lang="fr-CA" noProof="0" dirty="0">
              <a:latin typeface="Calibri"/>
              <a:cs typeface="Calibri"/>
            </a:endParaRPr>
          </a:p>
          <a:p>
            <a:pPr marL="13447" defTabSz="968167">
              <a:tabLst>
                <a:tab pos="8115120" algn="l"/>
              </a:tabLst>
            </a:pPr>
            <a:r>
              <a:rPr lang="fr-CA" i="1" u="sng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	</a:t>
            </a:r>
            <a:endParaRPr lang="fr-CA" noProof="0" dirty="0">
              <a:latin typeface="Calibri"/>
              <a:cs typeface="Calibri"/>
            </a:endParaRPr>
          </a:p>
          <a:p>
            <a:pPr defTabSz="968167">
              <a:spcBef>
                <a:spcPts val="736"/>
              </a:spcBef>
            </a:pPr>
            <a:endParaRPr lang="fr-CA" noProof="0" dirty="0">
              <a:latin typeface="Calibri"/>
              <a:cs typeface="Calibri"/>
            </a:endParaRPr>
          </a:p>
          <a:p>
            <a:pPr marL="174136" indent="-160689" defTabSz="968167">
              <a:buClr>
                <a:srgbClr val="5FA056"/>
              </a:buClr>
              <a:buFont typeface="Calibri"/>
              <a:buAutoNum type="arabicPeriod" startAt="2"/>
              <a:tabLst>
                <a:tab pos="174136" algn="l"/>
              </a:tabLst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 De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quoi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ces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deux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personnes discutent-elles?</a:t>
            </a:r>
            <a:endParaRPr lang="fr-CA" noProof="0" dirty="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>
            <p:custDataLst>
              <p:tags r:id="rId6"/>
            </p:custDataLst>
          </p:nvPr>
        </p:nvSpPr>
        <p:spPr>
          <a:xfrm>
            <a:off x="3258383" y="4027785"/>
            <a:ext cx="8027222" cy="0"/>
          </a:xfrm>
          <a:custGeom>
            <a:avLst/>
            <a:gdLst/>
            <a:ahLst/>
            <a:cxnLst/>
            <a:rect l="l" t="t" r="r" b="b"/>
            <a:pathLst>
              <a:path w="7581265">
                <a:moveTo>
                  <a:pt x="0" y="0"/>
                </a:moveTo>
                <a:lnTo>
                  <a:pt x="955548" y="0"/>
                </a:lnTo>
              </a:path>
              <a:path w="7581265">
                <a:moveTo>
                  <a:pt x="955638" y="0"/>
                </a:moveTo>
                <a:lnTo>
                  <a:pt x="1847483" y="0"/>
                </a:lnTo>
              </a:path>
              <a:path w="7581265">
                <a:moveTo>
                  <a:pt x="1847585" y="0"/>
                </a:moveTo>
                <a:lnTo>
                  <a:pt x="4777933" y="0"/>
                </a:lnTo>
              </a:path>
              <a:path w="7581265">
                <a:moveTo>
                  <a:pt x="4778254" y="0"/>
                </a:moveTo>
                <a:lnTo>
                  <a:pt x="7581195" y="0"/>
                </a:lnTo>
              </a:path>
            </a:pathLst>
          </a:custGeom>
          <a:ln w="9896">
            <a:solidFill>
              <a:srgbClr val="5E9F55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0" name="object 90"/>
          <p:cNvSpPr txBox="1"/>
          <p:nvPr>
            <p:custDataLst>
              <p:tags r:id="rId7"/>
            </p:custDataLst>
          </p:nvPr>
        </p:nvSpPr>
        <p:spPr>
          <a:xfrm>
            <a:off x="3246427" y="3753255"/>
            <a:ext cx="8137599" cy="567576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 defTabSz="968167">
              <a:spcBef>
                <a:spcPts val="106"/>
              </a:spcBef>
            </a:pP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Les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deux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personnes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font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connaissance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: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elles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se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 présentent</a:t>
            </a:r>
            <a:r>
              <a:rPr lang="fr-CA" i="1" spc="-2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et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parlent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de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latin typeface="Calibri"/>
                <a:cs typeface="Calibri"/>
              </a:rPr>
              <a:t>leurs</a:t>
            </a:r>
            <a:r>
              <a:rPr lang="fr-CA" i="1" spc="-16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expériences</a:t>
            </a:r>
            <a:r>
              <a:rPr lang="fr-CA" i="1" spc="-21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i="1" spc="-11" noProof="0" dirty="0">
                <a:solidFill>
                  <a:srgbClr val="EF3D42"/>
                </a:solidFill>
                <a:latin typeface="Calibri"/>
                <a:cs typeface="Calibri"/>
              </a:rPr>
              <a:t>professionnelles</a:t>
            </a:r>
            <a:r>
              <a:rPr lang="fr-CA" sz="1400" i="1" spc="-11" noProof="0" dirty="0">
                <a:solidFill>
                  <a:srgbClr val="EF3D42"/>
                </a:solidFill>
                <a:latin typeface="Calibri"/>
                <a:cs typeface="Calibri"/>
              </a:rPr>
              <a:t>.</a:t>
            </a:r>
            <a:endParaRPr lang="fr-CA" sz="1400" noProof="0" dirty="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>
            <p:custDataLst>
              <p:tags r:id="rId8"/>
            </p:custDataLst>
          </p:nvPr>
        </p:nvSpPr>
        <p:spPr>
          <a:xfrm>
            <a:off x="3246427" y="4570390"/>
            <a:ext cx="8130092" cy="2059010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74136" indent="-160689" defTabSz="968167">
              <a:spcBef>
                <a:spcPts val="106"/>
              </a:spcBef>
              <a:buClr>
                <a:srgbClr val="5FA056"/>
              </a:buClr>
              <a:buFont typeface="Calibri"/>
              <a:buAutoNum type="arabicPeriod" startAt="3"/>
              <a:tabLst>
                <a:tab pos="174136" algn="l"/>
              </a:tabLst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 De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quelle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équipe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travail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Simon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fait-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il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partie?</a:t>
            </a:r>
            <a:endParaRPr lang="fr-CA" noProof="0" dirty="0">
              <a:latin typeface="Calibri"/>
              <a:cs typeface="Calibri"/>
            </a:endParaRPr>
          </a:p>
          <a:p>
            <a:pPr defTabSz="968167">
              <a:spcBef>
                <a:spcPts val="736"/>
              </a:spcBef>
              <a:buClr>
                <a:srgbClr val="5FA056"/>
              </a:buClr>
              <a:buFont typeface="Calibri"/>
              <a:buAutoNum type="arabicPeriod" startAt="3"/>
            </a:pPr>
            <a:endParaRPr lang="fr-CA" noProof="0" dirty="0">
              <a:latin typeface="Calibri"/>
              <a:cs typeface="Calibri"/>
            </a:endParaRPr>
          </a:p>
          <a:p>
            <a:pPr marL="13447" defTabSz="968167">
              <a:tabLst>
                <a:tab pos="8115791" algn="l"/>
              </a:tabLst>
            </a:pPr>
            <a:r>
              <a:rPr lang="fr-CA" i="1" u="sng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	</a:t>
            </a:r>
            <a:endParaRPr lang="fr-CA" noProof="0" dirty="0">
              <a:latin typeface="Calibri"/>
              <a:cs typeface="Calibri"/>
            </a:endParaRPr>
          </a:p>
          <a:p>
            <a:pPr defTabSz="968167">
              <a:spcBef>
                <a:spcPts val="736"/>
              </a:spcBef>
            </a:pPr>
            <a:endParaRPr lang="fr-CA" noProof="0" dirty="0">
              <a:latin typeface="Calibri"/>
              <a:cs typeface="Calibri"/>
            </a:endParaRPr>
          </a:p>
          <a:p>
            <a:pPr marL="174136" indent="-160689" defTabSz="968167">
              <a:buClr>
                <a:srgbClr val="5FA056"/>
              </a:buClr>
              <a:buFont typeface="Calibri"/>
              <a:buAutoNum type="arabicPeriod" startAt="4"/>
              <a:tabLst>
                <a:tab pos="174136" algn="l"/>
              </a:tabLst>
            </a:pP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Comment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Simon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sent-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il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face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son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nouveau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poste?</a:t>
            </a:r>
            <a:endParaRPr lang="fr-CA" noProof="0" dirty="0">
              <a:latin typeface="Calibri"/>
              <a:cs typeface="Calibri"/>
            </a:endParaRPr>
          </a:p>
          <a:p>
            <a:pPr defTabSz="968167">
              <a:spcBef>
                <a:spcPts val="736"/>
              </a:spcBef>
            </a:pPr>
            <a:endParaRPr lang="fr-CA" sz="1271" noProof="0" dirty="0">
              <a:latin typeface="Calibri"/>
              <a:cs typeface="Calibri"/>
            </a:endParaRPr>
          </a:p>
          <a:p>
            <a:pPr marL="13447" defTabSz="968167">
              <a:tabLst>
                <a:tab pos="8105706" algn="l"/>
              </a:tabLst>
            </a:pPr>
            <a:r>
              <a:rPr lang="fr-CA" sz="1271" i="1" u="sng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	</a:t>
            </a:r>
            <a:endParaRPr lang="fr-CA" sz="1271" noProof="0" dirty="0">
              <a:latin typeface="Calibri"/>
              <a:cs typeface="Calibri"/>
            </a:endParaRPr>
          </a:p>
        </p:txBody>
      </p:sp>
      <p:sp>
        <p:nvSpPr>
          <p:cNvPr id="94" name="object 90">
            <a:extLst>
              <a:ext uri="{FF2B5EF4-FFF2-40B4-BE49-F238E27FC236}">
                <a16:creationId xmlns:a16="http://schemas.microsoft.com/office/drawing/2014/main" id="{AF71A8F5-4EF1-295C-F8E3-E7BE7C5B57B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254608" y="2666333"/>
            <a:ext cx="8030997" cy="290577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 defTabSz="968167">
              <a:spcBef>
                <a:spcPts val="106"/>
              </a:spcBef>
            </a:pP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Un</a:t>
            </a:r>
            <a:r>
              <a:rPr lang="fr-CA" i="1" spc="-26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nouvel</a:t>
            </a:r>
            <a:r>
              <a:rPr lang="fr-CA" i="1" spc="-26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employé</a:t>
            </a:r>
            <a:r>
              <a:rPr lang="fr-CA" i="1" spc="-2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et</a:t>
            </a:r>
            <a:r>
              <a:rPr lang="fr-CA" i="1" spc="-2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une</a:t>
            </a:r>
            <a:r>
              <a:rPr lang="fr-CA" i="1" spc="-16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collègue</a:t>
            </a:r>
            <a:r>
              <a:rPr lang="fr-CA" i="1" spc="-2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de</a:t>
            </a:r>
            <a:r>
              <a:rPr lang="fr-CA" i="1" spc="-2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spc="-1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travail</a:t>
            </a:r>
            <a:endParaRPr lang="fr-CA" sz="1400" noProof="0" dirty="0">
              <a:latin typeface="Calibri"/>
              <a:cs typeface="Calibri"/>
            </a:endParaRPr>
          </a:p>
        </p:txBody>
      </p:sp>
      <p:sp>
        <p:nvSpPr>
          <p:cNvPr id="95" name="object 90">
            <a:extLst>
              <a:ext uri="{FF2B5EF4-FFF2-40B4-BE49-F238E27FC236}">
                <a16:creationId xmlns:a16="http://schemas.microsoft.com/office/drawing/2014/main" id="{D18DDD96-F3C1-EE77-CEDC-1BD9A17F830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242830" y="5186264"/>
            <a:ext cx="8869373" cy="290577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 defTabSz="968167">
              <a:spcBef>
                <a:spcPts val="106"/>
              </a:spcBef>
            </a:pP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Il</a:t>
            </a:r>
            <a:r>
              <a:rPr lang="fr-CA" i="1" spc="-2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fait</a:t>
            </a:r>
            <a:r>
              <a:rPr lang="fr-CA" i="1" spc="-16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partie</a:t>
            </a:r>
            <a:r>
              <a:rPr lang="fr-CA" i="1" spc="-1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de</a:t>
            </a:r>
            <a:r>
              <a:rPr lang="fr-CA" i="1" spc="-16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l’équipe</a:t>
            </a:r>
            <a:r>
              <a:rPr lang="fr-CA" i="1" spc="-16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de</a:t>
            </a:r>
            <a:r>
              <a:rPr lang="fr-CA" i="1" spc="-1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Pierre.</a:t>
            </a:r>
            <a:endParaRPr lang="fr-CA" sz="1400" noProof="0" dirty="0">
              <a:latin typeface="Calibri"/>
              <a:cs typeface="Calibri"/>
            </a:endParaRPr>
          </a:p>
        </p:txBody>
      </p:sp>
      <p:sp>
        <p:nvSpPr>
          <p:cNvPr id="96" name="object 90">
            <a:extLst>
              <a:ext uri="{FF2B5EF4-FFF2-40B4-BE49-F238E27FC236}">
                <a16:creationId xmlns:a16="http://schemas.microsoft.com/office/drawing/2014/main" id="{92C92280-B334-8C88-AC2D-8D65E9CE588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280462" y="6262623"/>
            <a:ext cx="8869373" cy="290577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 defTabSz="968167">
              <a:spcBef>
                <a:spcPts val="106"/>
              </a:spcBef>
            </a:pP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Il</a:t>
            </a:r>
            <a:r>
              <a:rPr lang="fr-CA" i="1" spc="-26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spc="-1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n’est</a:t>
            </a:r>
            <a:r>
              <a:rPr lang="fr-CA" i="1" spc="-16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pas</a:t>
            </a:r>
            <a:r>
              <a:rPr lang="fr-CA" i="1" spc="-26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stressé</a:t>
            </a:r>
            <a:r>
              <a:rPr lang="fr-CA" i="1" spc="-16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et</a:t>
            </a:r>
            <a:r>
              <a:rPr lang="fr-CA" i="1" spc="-16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a</a:t>
            </a:r>
            <a:r>
              <a:rPr lang="fr-CA" i="1" spc="-26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confiance</a:t>
            </a:r>
            <a:r>
              <a:rPr lang="fr-CA" i="1" spc="-16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de</a:t>
            </a:r>
            <a:r>
              <a:rPr lang="fr-CA" i="1" spc="-16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vite</a:t>
            </a:r>
            <a:r>
              <a:rPr lang="fr-CA" i="1" spc="-2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trouver</a:t>
            </a:r>
            <a:r>
              <a:rPr lang="fr-CA" i="1" spc="-16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ses</a:t>
            </a:r>
            <a:r>
              <a:rPr lang="fr-CA" i="1" spc="-2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 </a:t>
            </a:r>
            <a:r>
              <a:rPr lang="fr-CA" i="1" spc="-11" noProof="0" dirty="0">
                <a:solidFill>
                  <a:srgbClr val="EF3D42"/>
                </a:solidFill>
                <a:uFill>
                  <a:solidFill>
                    <a:srgbClr val="5E9F55"/>
                  </a:solidFill>
                </a:uFill>
                <a:latin typeface="Calibri"/>
                <a:cs typeface="Calibri"/>
              </a:rPr>
              <a:t>repères.</a:t>
            </a:r>
            <a:endParaRPr lang="fr-CA" sz="1400" noProof="0" dirty="0">
              <a:latin typeface="Calibri"/>
              <a:cs typeface="Calibri"/>
            </a:endParaRPr>
          </a:p>
        </p:txBody>
      </p:sp>
      <p:pic>
        <p:nvPicPr>
          <p:cNvPr id="89" name="Dialogue T1 Faire Connaissance_1">
            <a:hlinkClick r:id="" action="ppaction://media"/>
            <a:extLst>
              <a:ext uri="{FF2B5EF4-FFF2-40B4-BE49-F238E27FC236}">
                <a16:creationId xmlns:a16="http://schemas.microsoft.com/office/drawing/2014/main" id="{5EED612F-9215-22E9-3978-495ADC6732E7}"/>
              </a:ext>
            </a:extLst>
          </p:cNvPr>
          <p:cNvPicPr>
            <a:picLocks noChangeAspect="1"/>
          </p:cNvPicPr>
          <p:nvPr>
            <a:audioFile r:link="rId13"/>
            <p:custDataLst>
              <p:tags r:id="rId14"/>
            </p:custDataLst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352" y="444536"/>
            <a:ext cx="751522" cy="751522"/>
          </a:xfrm>
          <a:prstGeom prst="rect">
            <a:avLst/>
          </a:prstGeom>
        </p:spPr>
      </p:pic>
      <p:sp>
        <p:nvSpPr>
          <p:cNvPr id="92" name="object 88">
            <a:extLst>
              <a:ext uri="{FF2B5EF4-FFF2-40B4-BE49-F238E27FC236}">
                <a16:creationId xmlns:a16="http://schemas.microsoft.com/office/drawing/2014/main" id="{41112085-811F-F959-3217-4939D0633AC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276600" y="4343400"/>
            <a:ext cx="8027222" cy="0"/>
          </a:xfrm>
          <a:custGeom>
            <a:avLst/>
            <a:gdLst/>
            <a:ahLst/>
            <a:cxnLst/>
            <a:rect l="l" t="t" r="r" b="b"/>
            <a:pathLst>
              <a:path w="7581265">
                <a:moveTo>
                  <a:pt x="0" y="0"/>
                </a:moveTo>
                <a:lnTo>
                  <a:pt x="955548" y="0"/>
                </a:lnTo>
              </a:path>
              <a:path w="7581265">
                <a:moveTo>
                  <a:pt x="955638" y="0"/>
                </a:moveTo>
                <a:lnTo>
                  <a:pt x="1847483" y="0"/>
                </a:lnTo>
              </a:path>
              <a:path w="7581265">
                <a:moveTo>
                  <a:pt x="1847585" y="0"/>
                </a:moveTo>
                <a:lnTo>
                  <a:pt x="4777933" y="0"/>
                </a:lnTo>
              </a:path>
              <a:path w="7581265">
                <a:moveTo>
                  <a:pt x="4778254" y="0"/>
                </a:moveTo>
                <a:lnTo>
                  <a:pt x="7581195" y="0"/>
                </a:lnTo>
              </a:path>
            </a:pathLst>
          </a:custGeom>
          <a:ln w="9896">
            <a:solidFill>
              <a:srgbClr val="5E9F55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3449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  <p:bldLst>
      <p:bldP spid="90" grpId="0"/>
      <p:bldP spid="94" grpId="0"/>
      <p:bldP spid="95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6241850" y="467629"/>
            <a:ext cx="2146699" cy="495035"/>
          </a:xfrm>
          <a:prstGeom prst="rect">
            <a:avLst/>
          </a:prstGeom>
        </p:spPr>
        <p:txBody>
          <a:bodyPr vert="horz" wrap="square" lIns="0" tIns="22188" rIns="0" bIns="0" rtlCol="0">
            <a:spAutoFit/>
          </a:bodyPr>
          <a:lstStyle/>
          <a:p>
            <a:pPr algn="ctr" defTabSz="968167">
              <a:spcBef>
                <a:spcPts val="175"/>
              </a:spcBef>
            </a:pPr>
            <a:r>
              <a:rPr lang="fr-CA" sz="1400" b="1" spc="21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r>
              <a:rPr lang="fr-CA" sz="1400" b="1" spc="17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400" b="1" spc="-11" noProof="0" dirty="0">
                <a:solidFill>
                  <a:srgbClr val="5FA056"/>
                </a:solidFill>
                <a:latin typeface="Calibri"/>
                <a:cs typeface="Calibri"/>
              </a:rPr>
              <a:t>ORALE</a:t>
            </a:r>
            <a:endParaRPr lang="fr-CA" sz="1400" noProof="0" dirty="0">
              <a:latin typeface="Calibri"/>
              <a:cs typeface="Calibri"/>
            </a:endParaRPr>
          </a:p>
          <a:p>
            <a:pPr algn="ctr" defTabSz="968167">
              <a:spcBef>
                <a:spcPts val="106"/>
              </a:spcBef>
            </a:pPr>
            <a:r>
              <a:rPr lang="fr-CA" sz="1588" b="1" noProof="0" dirty="0">
                <a:solidFill>
                  <a:srgbClr val="007569"/>
                </a:solidFill>
                <a:latin typeface="Calibri"/>
                <a:cs typeface="Calibri"/>
              </a:rPr>
              <a:t>AUDIO</a:t>
            </a:r>
            <a:r>
              <a:rPr lang="fr-CA" sz="1588" b="1" spc="169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1588" b="1" noProof="0" dirty="0">
                <a:solidFill>
                  <a:srgbClr val="007569"/>
                </a:solidFill>
                <a:latin typeface="Calibri"/>
                <a:cs typeface="Calibri"/>
              </a:rPr>
              <a:t>ET</a:t>
            </a:r>
            <a:r>
              <a:rPr lang="fr-CA" sz="1588" b="1" spc="17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1588" b="1" spc="-11" noProof="0" dirty="0">
                <a:solidFill>
                  <a:srgbClr val="007569"/>
                </a:solidFill>
                <a:latin typeface="Calibri"/>
                <a:cs typeface="Calibri"/>
              </a:rPr>
              <a:t>ACTIVITÉS</a:t>
            </a:r>
            <a:endParaRPr lang="fr-CA" sz="1588" noProof="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14429645" y="0"/>
            <a:ext cx="2017" cy="2017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0"/>
                </a:moveTo>
                <a:lnTo>
                  <a:pt x="1395" y="1395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" name="object 5"/>
          <p:cNvSpPr/>
          <p:nvPr>
            <p:custDataLst>
              <p:tags r:id="rId3"/>
            </p:custDataLst>
          </p:nvPr>
        </p:nvSpPr>
        <p:spPr>
          <a:xfrm>
            <a:off x="13980086" y="0"/>
            <a:ext cx="0" cy="4572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3065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" name="object 6"/>
          <p:cNvSpPr/>
          <p:nvPr>
            <p:custDataLst>
              <p:tags r:id="rId4"/>
            </p:custDataLst>
          </p:nvPr>
        </p:nvSpPr>
        <p:spPr>
          <a:xfrm>
            <a:off x="12193440" y="0"/>
            <a:ext cx="0" cy="67235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03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14283127" y="0"/>
            <a:ext cx="318023" cy="318023"/>
          </a:xfrm>
          <a:custGeom>
            <a:avLst/>
            <a:gdLst/>
            <a:ahLst/>
            <a:cxnLst/>
            <a:rect l="l" t="t" r="r" b="b"/>
            <a:pathLst>
              <a:path w="300354" h="300355">
                <a:moveTo>
                  <a:pt x="299979" y="0"/>
                </a:moveTo>
                <a:lnTo>
                  <a:pt x="0" y="299962"/>
                </a:lnTo>
                <a:lnTo>
                  <a:pt x="299979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13302584" y="0"/>
            <a:ext cx="226583" cy="226583"/>
          </a:xfrm>
          <a:custGeom>
            <a:avLst/>
            <a:gdLst/>
            <a:ahLst/>
            <a:cxnLst/>
            <a:rect l="l" t="t" r="r" b="b"/>
            <a:pathLst>
              <a:path w="213995" h="213995">
                <a:moveTo>
                  <a:pt x="213618" y="0"/>
                </a:moveTo>
                <a:lnTo>
                  <a:pt x="0" y="213603"/>
                </a:lnTo>
                <a:lnTo>
                  <a:pt x="213618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13622754" y="0"/>
            <a:ext cx="0" cy="373156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1853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11834380" y="0"/>
            <a:ext cx="0" cy="98836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167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11316477" y="0"/>
            <a:ext cx="68579" cy="68579"/>
          </a:xfrm>
          <a:custGeom>
            <a:avLst/>
            <a:gdLst/>
            <a:ahLst/>
            <a:cxnLst/>
            <a:rect l="l" t="t" r="r" b="b"/>
            <a:pathLst>
              <a:path w="64770" h="64769">
                <a:moveTo>
                  <a:pt x="64524" y="0"/>
                </a:moveTo>
                <a:lnTo>
                  <a:pt x="0" y="64521"/>
                </a:lnTo>
                <a:lnTo>
                  <a:pt x="64524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13899318" y="0"/>
            <a:ext cx="701936" cy="701936"/>
          </a:xfrm>
          <a:custGeom>
            <a:avLst/>
            <a:gdLst/>
            <a:ahLst/>
            <a:cxnLst/>
            <a:rect l="l" t="t" r="r" b="b"/>
            <a:pathLst>
              <a:path w="662940" h="662940">
                <a:moveTo>
                  <a:pt x="662487" y="0"/>
                </a:moveTo>
                <a:lnTo>
                  <a:pt x="0" y="662487"/>
                </a:lnTo>
                <a:lnTo>
                  <a:pt x="662487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14694729" y="0"/>
            <a:ext cx="0" cy="664957"/>
          </a:xfrm>
          <a:custGeom>
            <a:avLst/>
            <a:gdLst/>
            <a:ahLst/>
            <a:cxnLst/>
            <a:rect l="l" t="t" r="r" b="b"/>
            <a:pathLst>
              <a:path h="628015">
                <a:moveTo>
                  <a:pt x="0" y="0"/>
                </a:moveTo>
                <a:lnTo>
                  <a:pt x="0" y="62790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14331573" y="265108"/>
            <a:ext cx="367777" cy="0"/>
          </a:xfrm>
          <a:custGeom>
            <a:avLst/>
            <a:gdLst/>
            <a:ahLst/>
            <a:cxnLst/>
            <a:rect l="l" t="t" r="r" b="b"/>
            <a:pathLst>
              <a:path w="347345">
                <a:moveTo>
                  <a:pt x="0" y="0"/>
                </a:moveTo>
                <a:lnTo>
                  <a:pt x="346849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14337408" y="0"/>
            <a:ext cx="0" cy="502248"/>
          </a:xfrm>
          <a:custGeom>
            <a:avLst/>
            <a:gdLst/>
            <a:ahLst/>
            <a:cxnLst/>
            <a:rect l="l" t="t" r="r" b="b"/>
            <a:pathLst>
              <a:path h="474345">
                <a:moveTo>
                  <a:pt x="0" y="0"/>
                </a:moveTo>
                <a:lnTo>
                  <a:pt x="0" y="473747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13980067" y="0"/>
            <a:ext cx="0" cy="362398"/>
          </a:xfrm>
          <a:custGeom>
            <a:avLst/>
            <a:gdLst/>
            <a:ahLst/>
            <a:cxnLst/>
            <a:rect l="l" t="t" r="r" b="b"/>
            <a:pathLst>
              <a:path h="342265">
                <a:moveTo>
                  <a:pt x="0" y="0"/>
                </a:moveTo>
                <a:lnTo>
                  <a:pt x="0" y="342213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13000318" y="0"/>
            <a:ext cx="508298" cy="508298"/>
          </a:xfrm>
          <a:custGeom>
            <a:avLst/>
            <a:gdLst/>
            <a:ahLst/>
            <a:cxnLst/>
            <a:rect l="l" t="t" r="r" b="b"/>
            <a:pathLst>
              <a:path w="480059" h="480059">
                <a:moveTo>
                  <a:pt x="0" y="0"/>
                </a:moveTo>
                <a:lnTo>
                  <a:pt x="479565" y="479581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12193440" y="0"/>
            <a:ext cx="0" cy="483422"/>
          </a:xfrm>
          <a:custGeom>
            <a:avLst/>
            <a:gdLst/>
            <a:ahLst/>
            <a:cxnLst/>
            <a:rect l="l" t="t" r="r" b="b"/>
            <a:pathLst>
              <a:path h="456565">
                <a:moveTo>
                  <a:pt x="0" y="0"/>
                </a:moveTo>
                <a:lnTo>
                  <a:pt x="0" y="456285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10845714" y="0"/>
            <a:ext cx="539227" cy="539227"/>
          </a:xfrm>
          <a:custGeom>
            <a:avLst/>
            <a:gdLst/>
            <a:ahLst/>
            <a:cxnLst/>
            <a:rect l="l" t="t" r="r" b="b"/>
            <a:pathLst>
              <a:path w="509270" h="509270">
                <a:moveTo>
                  <a:pt x="509169" y="0"/>
                </a:moveTo>
                <a:lnTo>
                  <a:pt x="0" y="509146"/>
                </a:lnTo>
                <a:lnTo>
                  <a:pt x="509169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14475984" y="263347"/>
            <a:ext cx="230616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217195" y="0"/>
                </a:moveTo>
                <a:lnTo>
                  <a:pt x="0" y="0"/>
                </a:lnTo>
                <a:lnTo>
                  <a:pt x="217195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1" name="object 21"/>
          <p:cNvSpPr/>
          <p:nvPr>
            <p:custDataLst>
              <p:tags r:id="rId19"/>
            </p:custDataLst>
          </p:nvPr>
        </p:nvSpPr>
        <p:spPr>
          <a:xfrm>
            <a:off x="13800448" y="622430"/>
            <a:ext cx="715384" cy="0"/>
          </a:xfrm>
          <a:custGeom>
            <a:avLst/>
            <a:gdLst/>
            <a:ahLst/>
            <a:cxnLst/>
            <a:rect l="l" t="t" r="r" b="b"/>
            <a:pathLst>
              <a:path w="675640">
                <a:moveTo>
                  <a:pt x="0" y="0"/>
                </a:moveTo>
                <a:lnTo>
                  <a:pt x="675157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2" name="object 22"/>
          <p:cNvSpPr/>
          <p:nvPr>
            <p:custDataLst>
              <p:tags r:id="rId20"/>
            </p:custDataLst>
          </p:nvPr>
        </p:nvSpPr>
        <p:spPr>
          <a:xfrm>
            <a:off x="12867261" y="622430"/>
            <a:ext cx="1152413" cy="0"/>
          </a:xfrm>
          <a:custGeom>
            <a:avLst/>
            <a:gdLst/>
            <a:ahLst/>
            <a:cxnLst/>
            <a:rect l="l" t="t" r="r" b="b"/>
            <a:pathLst>
              <a:path w="1088390">
                <a:moveTo>
                  <a:pt x="0" y="0"/>
                </a:moveTo>
                <a:lnTo>
                  <a:pt x="1087932" y="0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3" name="object 23"/>
          <p:cNvSpPr/>
          <p:nvPr>
            <p:custDataLst>
              <p:tags r:id="rId21"/>
            </p:custDataLst>
          </p:nvPr>
        </p:nvSpPr>
        <p:spPr>
          <a:xfrm>
            <a:off x="13263699" y="-2553"/>
            <a:ext cx="0" cy="891540"/>
          </a:xfrm>
          <a:custGeom>
            <a:avLst/>
            <a:gdLst/>
            <a:ahLst/>
            <a:cxnLst/>
            <a:rect l="l" t="t" r="r" b="b"/>
            <a:pathLst>
              <a:path h="842010">
                <a:moveTo>
                  <a:pt x="0" y="0"/>
                </a:moveTo>
                <a:lnTo>
                  <a:pt x="0" y="841387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4" name="object 24"/>
          <p:cNvSpPr/>
          <p:nvPr>
            <p:custDataLst>
              <p:tags r:id="rId22"/>
            </p:custDataLst>
          </p:nvPr>
        </p:nvSpPr>
        <p:spPr>
          <a:xfrm>
            <a:off x="12906372" y="186935"/>
            <a:ext cx="0" cy="512333"/>
          </a:xfrm>
          <a:custGeom>
            <a:avLst/>
            <a:gdLst/>
            <a:ahLst/>
            <a:cxnLst/>
            <a:rect l="l" t="t" r="r" b="b"/>
            <a:pathLst>
              <a:path h="483870">
                <a:moveTo>
                  <a:pt x="0" y="0"/>
                </a:moveTo>
                <a:lnTo>
                  <a:pt x="0" y="483489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5" name="object 25"/>
          <p:cNvSpPr/>
          <p:nvPr>
            <p:custDataLst>
              <p:tags r:id="rId23"/>
            </p:custDataLst>
          </p:nvPr>
        </p:nvSpPr>
        <p:spPr>
          <a:xfrm>
            <a:off x="12712153" y="263369"/>
            <a:ext cx="747656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705954" y="0"/>
                </a:moveTo>
                <a:lnTo>
                  <a:pt x="0" y="0"/>
                </a:lnTo>
                <a:lnTo>
                  <a:pt x="705954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6" name="object 26"/>
          <p:cNvSpPr/>
          <p:nvPr>
            <p:custDataLst>
              <p:tags r:id="rId24"/>
            </p:custDataLst>
          </p:nvPr>
        </p:nvSpPr>
        <p:spPr>
          <a:xfrm>
            <a:off x="10856390" y="0"/>
            <a:ext cx="1124846" cy="1124847"/>
          </a:xfrm>
          <a:custGeom>
            <a:avLst/>
            <a:gdLst/>
            <a:ahLst/>
            <a:cxnLst/>
            <a:rect l="l" t="t" r="r" b="b"/>
            <a:pathLst>
              <a:path w="1062354" h="1062355">
                <a:moveTo>
                  <a:pt x="0" y="0"/>
                </a:moveTo>
                <a:lnTo>
                  <a:pt x="1062260" y="1062313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7" name="object 27"/>
          <p:cNvSpPr/>
          <p:nvPr>
            <p:custDataLst>
              <p:tags r:id="rId25"/>
            </p:custDataLst>
          </p:nvPr>
        </p:nvSpPr>
        <p:spPr>
          <a:xfrm>
            <a:off x="11478786" y="139957"/>
            <a:ext cx="0" cy="606462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572211"/>
                </a:moveTo>
                <a:lnTo>
                  <a:pt x="0" y="0"/>
                </a:lnTo>
                <a:lnTo>
                  <a:pt x="0" y="572211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8" name="object 28"/>
          <p:cNvSpPr/>
          <p:nvPr>
            <p:custDataLst>
              <p:tags r:id="rId26"/>
            </p:custDataLst>
          </p:nvPr>
        </p:nvSpPr>
        <p:spPr>
          <a:xfrm>
            <a:off x="14168168" y="979770"/>
            <a:ext cx="537882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507910" y="0"/>
                </a:moveTo>
                <a:lnTo>
                  <a:pt x="0" y="0"/>
                </a:lnTo>
                <a:lnTo>
                  <a:pt x="50791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9" name="object 29"/>
          <p:cNvSpPr/>
          <p:nvPr>
            <p:custDataLst>
              <p:tags r:id="rId27"/>
            </p:custDataLst>
          </p:nvPr>
        </p:nvSpPr>
        <p:spPr>
          <a:xfrm>
            <a:off x="14693009" y="375204"/>
            <a:ext cx="0" cy="850527"/>
          </a:xfrm>
          <a:custGeom>
            <a:avLst/>
            <a:gdLst/>
            <a:ahLst/>
            <a:cxnLst/>
            <a:rect l="l" t="t" r="r" b="b"/>
            <a:pathLst>
              <a:path h="803275">
                <a:moveTo>
                  <a:pt x="0" y="0"/>
                </a:moveTo>
                <a:lnTo>
                  <a:pt x="0" y="802817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0" name="object 30"/>
          <p:cNvSpPr/>
          <p:nvPr>
            <p:custDataLst>
              <p:tags r:id="rId28"/>
            </p:custDataLst>
          </p:nvPr>
        </p:nvSpPr>
        <p:spPr>
          <a:xfrm>
            <a:off x="14301028" y="609493"/>
            <a:ext cx="405429" cy="405429"/>
          </a:xfrm>
          <a:custGeom>
            <a:avLst/>
            <a:gdLst/>
            <a:ahLst/>
            <a:cxnLst/>
            <a:rect l="l" t="t" r="r" b="b"/>
            <a:pathLst>
              <a:path w="382904" h="382905">
                <a:moveTo>
                  <a:pt x="382431" y="0"/>
                </a:moveTo>
                <a:lnTo>
                  <a:pt x="0" y="382395"/>
                </a:lnTo>
                <a:lnTo>
                  <a:pt x="382431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1" name="object 31"/>
          <p:cNvSpPr/>
          <p:nvPr>
            <p:custDataLst>
              <p:tags r:id="rId29"/>
            </p:custDataLst>
          </p:nvPr>
        </p:nvSpPr>
        <p:spPr>
          <a:xfrm>
            <a:off x="14335668" y="600721"/>
            <a:ext cx="0" cy="39937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834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2" name="object 32"/>
          <p:cNvSpPr/>
          <p:nvPr>
            <p:custDataLst>
              <p:tags r:id="rId30"/>
            </p:custDataLst>
          </p:nvPr>
        </p:nvSpPr>
        <p:spPr>
          <a:xfrm>
            <a:off x="12947894" y="304898"/>
            <a:ext cx="991048" cy="991048"/>
          </a:xfrm>
          <a:custGeom>
            <a:avLst/>
            <a:gdLst/>
            <a:ahLst/>
            <a:cxnLst/>
            <a:rect l="l" t="t" r="r" b="b"/>
            <a:pathLst>
              <a:path w="935990" h="935990">
                <a:moveTo>
                  <a:pt x="935634" y="0"/>
                </a:moveTo>
                <a:lnTo>
                  <a:pt x="0" y="935609"/>
                </a:lnTo>
                <a:lnTo>
                  <a:pt x="935634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3" name="object 33"/>
          <p:cNvSpPr/>
          <p:nvPr>
            <p:custDataLst>
              <p:tags r:id="rId31"/>
            </p:custDataLst>
          </p:nvPr>
        </p:nvSpPr>
        <p:spPr>
          <a:xfrm>
            <a:off x="12379992" y="94297"/>
            <a:ext cx="1411941" cy="1411941"/>
          </a:xfrm>
          <a:custGeom>
            <a:avLst/>
            <a:gdLst/>
            <a:ahLst/>
            <a:cxnLst/>
            <a:rect l="l" t="t" r="r" b="b"/>
            <a:pathLst>
              <a:path w="1333500" h="1333500">
                <a:moveTo>
                  <a:pt x="0" y="0"/>
                </a:moveTo>
                <a:lnTo>
                  <a:pt x="1333385" y="1333411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4" name="object 34"/>
          <p:cNvSpPr/>
          <p:nvPr>
            <p:custDataLst>
              <p:tags r:id="rId32"/>
            </p:custDataLst>
          </p:nvPr>
        </p:nvSpPr>
        <p:spPr>
          <a:xfrm>
            <a:off x="12081135" y="979732"/>
            <a:ext cx="1294952" cy="672"/>
          </a:xfrm>
          <a:custGeom>
            <a:avLst/>
            <a:gdLst/>
            <a:ahLst/>
            <a:cxnLst/>
            <a:rect l="l" t="t" r="r" b="b"/>
            <a:pathLst>
              <a:path w="1223009" h="634">
                <a:moveTo>
                  <a:pt x="0" y="0"/>
                </a:moveTo>
                <a:lnTo>
                  <a:pt x="1222933" y="25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5" name="object 35"/>
          <p:cNvSpPr/>
          <p:nvPr>
            <p:custDataLst>
              <p:tags r:id="rId33"/>
            </p:custDataLst>
          </p:nvPr>
        </p:nvSpPr>
        <p:spPr>
          <a:xfrm>
            <a:off x="12108351" y="537313"/>
            <a:ext cx="525780" cy="526452"/>
          </a:xfrm>
          <a:custGeom>
            <a:avLst/>
            <a:gdLst/>
            <a:ahLst/>
            <a:cxnLst/>
            <a:rect l="l" t="t" r="r" b="b"/>
            <a:pathLst>
              <a:path w="496570" h="497205">
                <a:moveTo>
                  <a:pt x="496557" y="496608"/>
                </a:moveTo>
                <a:lnTo>
                  <a:pt x="0" y="0"/>
                </a:lnTo>
                <a:lnTo>
                  <a:pt x="496557" y="496608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6" name="object 36"/>
          <p:cNvSpPr/>
          <p:nvPr>
            <p:custDataLst>
              <p:tags r:id="rId34"/>
            </p:custDataLst>
          </p:nvPr>
        </p:nvSpPr>
        <p:spPr>
          <a:xfrm>
            <a:off x="12145419" y="979770"/>
            <a:ext cx="451821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426542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7" name="object 37"/>
          <p:cNvSpPr/>
          <p:nvPr>
            <p:custDataLst>
              <p:tags r:id="rId35"/>
            </p:custDataLst>
          </p:nvPr>
        </p:nvSpPr>
        <p:spPr>
          <a:xfrm>
            <a:off x="14627345" y="978010"/>
            <a:ext cx="7866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74244" y="0"/>
                </a:moveTo>
                <a:lnTo>
                  <a:pt x="0" y="0"/>
                </a:lnTo>
                <a:lnTo>
                  <a:pt x="74244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8" name="object 38"/>
          <p:cNvSpPr/>
          <p:nvPr>
            <p:custDataLst>
              <p:tags r:id="rId36"/>
            </p:custDataLst>
          </p:nvPr>
        </p:nvSpPr>
        <p:spPr>
          <a:xfrm>
            <a:off x="12393329" y="1337063"/>
            <a:ext cx="1385719" cy="0"/>
          </a:xfrm>
          <a:custGeom>
            <a:avLst/>
            <a:gdLst/>
            <a:ahLst/>
            <a:cxnLst/>
            <a:rect l="l" t="t" r="r" b="b"/>
            <a:pathLst>
              <a:path w="1308734">
                <a:moveTo>
                  <a:pt x="0" y="0"/>
                </a:moveTo>
                <a:lnTo>
                  <a:pt x="1308188" y="0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9" name="object 39"/>
          <p:cNvSpPr/>
          <p:nvPr>
            <p:custDataLst>
              <p:tags r:id="rId37"/>
            </p:custDataLst>
          </p:nvPr>
        </p:nvSpPr>
        <p:spPr>
          <a:xfrm>
            <a:off x="12906372" y="742211"/>
            <a:ext cx="0" cy="831028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517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0" name="object 40"/>
          <p:cNvSpPr/>
          <p:nvPr>
            <p:custDataLst>
              <p:tags r:id="rId38"/>
            </p:custDataLst>
          </p:nvPr>
        </p:nvSpPr>
        <p:spPr>
          <a:xfrm>
            <a:off x="12286123" y="715147"/>
            <a:ext cx="885488" cy="884817"/>
          </a:xfrm>
          <a:custGeom>
            <a:avLst/>
            <a:gdLst/>
            <a:ahLst/>
            <a:cxnLst/>
            <a:rect l="l" t="t" r="r" b="b"/>
            <a:pathLst>
              <a:path w="836295" h="835660">
                <a:moveTo>
                  <a:pt x="0" y="835634"/>
                </a:moveTo>
                <a:lnTo>
                  <a:pt x="835736" y="0"/>
                </a:lnTo>
                <a:lnTo>
                  <a:pt x="0" y="835634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1" name="object 41"/>
          <p:cNvSpPr/>
          <p:nvPr>
            <p:custDataLst>
              <p:tags r:id="rId39"/>
            </p:custDataLst>
          </p:nvPr>
        </p:nvSpPr>
        <p:spPr>
          <a:xfrm>
            <a:off x="12549036" y="480451"/>
            <a:ext cx="0" cy="1354791"/>
          </a:xfrm>
          <a:custGeom>
            <a:avLst/>
            <a:gdLst/>
            <a:ahLst/>
            <a:cxnLst/>
            <a:rect l="l" t="t" r="r" b="b"/>
            <a:pathLst>
              <a:path h="1279525">
                <a:moveTo>
                  <a:pt x="0" y="0"/>
                </a:moveTo>
                <a:lnTo>
                  <a:pt x="0" y="1278953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2" name="object 42"/>
          <p:cNvSpPr/>
          <p:nvPr>
            <p:custDataLst>
              <p:tags r:id="rId40"/>
            </p:custDataLst>
          </p:nvPr>
        </p:nvSpPr>
        <p:spPr>
          <a:xfrm>
            <a:off x="12386615" y="978031"/>
            <a:ext cx="684455" cy="0"/>
          </a:xfrm>
          <a:custGeom>
            <a:avLst/>
            <a:gdLst/>
            <a:ahLst/>
            <a:cxnLst/>
            <a:rect l="l" t="t" r="r" b="b"/>
            <a:pathLst>
              <a:path w="646429">
                <a:moveTo>
                  <a:pt x="645922" y="0"/>
                </a:moveTo>
                <a:lnTo>
                  <a:pt x="0" y="0"/>
                </a:lnTo>
                <a:lnTo>
                  <a:pt x="645922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3" name="object 43"/>
          <p:cNvSpPr/>
          <p:nvPr>
            <p:custDataLst>
              <p:tags r:id="rId41"/>
            </p:custDataLst>
          </p:nvPr>
        </p:nvSpPr>
        <p:spPr>
          <a:xfrm>
            <a:off x="13738472" y="1095467"/>
            <a:ext cx="839096" cy="839097"/>
          </a:xfrm>
          <a:custGeom>
            <a:avLst/>
            <a:gdLst/>
            <a:ahLst/>
            <a:cxnLst/>
            <a:rect l="l" t="t" r="r" b="b"/>
            <a:pathLst>
              <a:path w="792479" h="792480">
                <a:moveTo>
                  <a:pt x="792200" y="0"/>
                </a:moveTo>
                <a:lnTo>
                  <a:pt x="0" y="792226"/>
                </a:lnTo>
                <a:lnTo>
                  <a:pt x="79220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4" name="object 44"/>
          <p:cNvSpPr/>
          <p:nvPr>
            <p:custDataLst>
              <p:tags r:id="rId42"/>
            </p:custDataLst>
          </p:nvPr>
        </p:nvSpPr>
        <p:spPr>
          <a:xfrm>
            <a:off x="13448548" y="1694414"/>
            <a:ext cx="1257972" cy="0"/>
          </a:xfrm>
          <a:custGeom>
            <a:avLst/>
            <a:gdLst/>
            <a:ahLst/>
            <a:cxnLst/>
            <a:rect l="l" t="t" r="r" b="b"/>
            <a:pathLst>
              <a:path w="1188084">
                <a:moveTo>
                  <a:pt x="1187551" y="0"/>
                </a:moveTo>
                <a:lnTo>
                  <a:pt x="0" y="0"/>
                </a:lnTo>
                <a:lnTo>
                  <a:pt x="1187551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5" name="object 45"/>
          <p:cNvSpPr/>
          <p:nvPr>
            <p:custDataLst>
              <p:tags r:id="rId43"/>
            </p:custDataLst>
          </p:nvPr>
        </p:nvSpPr>
        <p:spPr>
          <a:xfrm>
            <a:off x="12670773" y="1099758"/>
            <a:ext cx="830356" cy="830356"/>
          </a:xfrm>
          <a:custGeom>
            <a:avLst/>
            <a:gdLst/>
            <a:ahLst/>
            <a:cxnLst/>
            <a:rect l="l" t="t" r="r" b="b"/>
            <a:pathLst>
              <a:path w="784225" h="784225">
                <a:moveTo>
                  <a:pt x="784110" y="0"/>
                </a:moveTo>
                <a:lnTo>
                  <a:pt x="0" y="784110"/>
                </a:lnTo>
                <a:lnTo>
                  <a:pt x="78411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6" name="object 46"/>
          <p:cNvSpPr/>
          <p:nvPr>
            <p:custDataLst>
              <p:tags r:id="rId44"/>
            </p:custDataLst>
          </p:nvPr>
        </p:nvSpPr>
        <p:spPr>
          <a:xfrm>
            <a:off x="13265426" y="1232944"/>
            <a:ext cx="0" cy="564104"/>
          </a:xfrm>
          <a:custGeom>
            <a:avLst/>
            <a:gdLst/>
            <a:ahLst/>
            <a:cxnLst/>
            <a:rect l="l" t="t" r="r" b="b"/>
            <a:pathLst>
              <a:path h="532764">
                <a:moveTo>
                  <a:pt x="0" y="532536"/>
                </a:moveTo>
                <a:lnTo>
                  <a:pt x="0" y="0"/>
                </a:lnTo>
                <a:lnTo>
                  <a:pt x="0" y="53253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7" name="object 47"/>
          <p:cNvSpPr/>
          <p:nvPr>
            <p:custDataLst>
              <p:tags r:id="rId45"/>
            </p:custDataLst>
          </p:nvPr>
        </p:nvSpPr>
        <p:spPr>
          <a:xfrm>
            <a:off x="12031507" y="817806"/>
            <a:ext cx="1394460" cy="1394460"/>
          </a:xfrm>
          <a:custGeom>
            <a:avLst/>
            <a:gdLst/>
            <a:ahLst/>
            <a:cxnLst/>
            <a:rect l="l" t="t" r="r" b="b"/>
            <a:pathLst>
              <a:path w="1316990" h="1316989">
                <a:moveTo>
                  <a:pt x="1316672" y="0"/>
                </a:moveTo>
                <a:lnTo>
                  <a:pt x="0" y="1316685"/>
                </a:lnTo>
                <a:lnTo>
                  <a:pt x="1316672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8" name="object 48"/>
          <p:cNvSpPr/>
          <p:nvPr>
            <p:custDataLst>
              <p:tags r:id="rId46"/>
            </p:custDataLst>
          </p:nvPr>
        </p:nvSpPr>
        <p:spPr>
          <a:xfrm>
            <a:off x="12908101" y="929974"/>
            <a:ext cx="0" cy="959447"/>
          </a:xfrm>
          <a:custGeom>
            <a:avLst/>
            <a:gdLst/>
            <a:ahLst/>
            <a:cxnLst/>
            <a:rect l="l" t="t" r="r" b="b"/>
            <a:pathLst>
              <a:path h="906144">
                <a:moveTo>
                  <a:pt x="0" y="0"/>
                </a:moveTo>
                <a:lnTo>
                  <a:pt x="0" y="905672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9" name="object 49"/>
          <p:cNvSpPr/>
          <p:nvPr>
            <p:custDataLst>
              <p:tags r:id="rId47"/>
            </p:custDataLst>
          </p:nvPr>
        </p:nvSpPr>
        <p:spPr>
          <a:xfrm>
            <a:off x="14225496" y="1225163"/>
            <a:ext cx="480732" cy="480732"/>
          </a:xfrm>
          <a:custGeom>
            <a:avLst/>
            <a:gdLst/>
            <a:ahLst/>
            <a:cxnLst/>
            <a:rect l="l" t="t" r="r" b="b"/>
            <a:pathLst>
              <a:path w="454025" h="454025">
                <a:moveTo>
                  <a:pt x="453767" y="453767"/>
                </a:moveTo>
                <a:lnTo>
                  <a:pt x="0" y="0"/>
                </a:lnTo>
                <a:lnTo>
                  <a:pt x="453767" y="453767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0" name="object 50"/>
          <p:cNvSpPr/>
          <p:nvPr>
            <p:custDataLst>
              <p:tags r:id="rId48"/>
            </p:custDataLst>
          </p:nvPr>
        </p:nvSpPr>
        <p:spPr>
          <a:xfrm>
            <a:off x="14693009" y="1487898"/>
            <a:ext cx="0" cy="769172"/>
          </a:xfrm>
          <a:custGeom>
            <a:avLst/>
            <a:gdLst/>
            <a:ahLst/>
            <a:cxnLst/>
            <a:rect l="l" t="t" r="r" b="b"/>
            <a:pathLst>
              <a:path h="726439">
                <a:moveTo>
                  <a:pt x="0" y="0"/>
                </a:moveTo>
                <a:lnTo>
                  <a:pt x="0" y="725906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1" name="object 51"/>
          <p:cNvSpPr/>
          <p:nvPr>
            <p:custDataLst>
              <p:tags r:id="rId49"/>
            </p:custDataLst>
          </p:nvPr>
        </p:nvSpPr>
        <p:spPr>
          <a:xfrm>
            <a:off x="12906360" y="1647704"/>
            <a:ext cx="0" cy="241375"/>
          </a:xfrm>
          <a:custGeom>
            <a:avLst/>
            <a:gdLst/>
            <a:ahLst/>
            <a:cxnLst/>
            <a:rect l="l" t="t" r="r" b="b"/>
            <a:pathLst>
              <a:path h="227964">
                <a:moveTo>
                  <a:pt x="0" y="0"/>
                </a:moveTo>
                <a:lnTo>
                  <a:pt x="0" y="22781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2" name="object 52"/>
          <p:cNvSpPr/>
          <p:nvPr>
            <p:custDataLst>
              <p:tags r:id="rId50"/>
            </p:custDataLst>
          </p:nvPr>
        </p:nvSpPr>
        <p:spPr>
          <a:xfrm>
            <a:off x="12401676" y="1545319"/>
            <a:ext cx="654199" cy="654199"/>
          </a:xfrm>
          <a:custGeom>
            <a:avLst/>
            <a:gdLst/>
            <a:ahLst/>
            <a:cxnLst/>
            <a:rect l="l" t="t" r="r" b="b"/>
            <a:pathLst>
              <a:path w="617854" h="617855">
                <a:moveTo>
                  <a:pt x="0" y="0"/>
                </a:moveTo>
                <a:lnTo>
                  <a:pt x="617461" y="617448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3" name="object 53"/>
          <p:cNvSpPr/>
          <p:nvPr>
            <p:custDataLst>
              <p:tags r:id="rId51"/>
            </p:custDataLst>
          </p:nvPr>
        </p:nvSpPr>
        <p:spPr>
          <a:xfrm>
            <a:off x="12279599" y="1692673"/>
            <a:ext cx="898264" cy="0"/>
          </a:xfrm>
          <a:custGeom>
            <a:avLst/>
            <a:gdLst/>
            <a:ahLst/>
            <a:cxnLst/>
            <a:rect l="l" t="t" r="r" b="b"/>
            <a:pathLst>
              <a:path w="848359">
                <a:moveTo>
                  <a:pt x="848055" y="0"/>
                </a:moveTo>
                <a:lnTo>
                  <a:pt x="0" y="0"/>
                </a:lnTo>
                <a:lnTo>
                  <a:pt x="848055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4" name="object 54"/>
          <p:cNvSpPr/>
          <p:nvPr>
            <p:custDataLst>
              <p:tags r:id="rId52"/>
            </p:custDataLst>
          </p:nvPr>
        </p:nvSpPr>
        <p:spPr>
          <a:xfrm>
            <a:off x="12908101" y="1640016"/>
            <a:ext cx="0" cy="249443"/>
          </a:xfrm>
          <a:custGeom>
            <a:avLst/>
            <a:gdLst/>
            <a:ahLst/>
            <a:cxnLst/>
            <a:rect l="l" t="t" r="r" b="b"/>
            <a:pathLst>
              <a:path h="235585">
                <a:moveTo>
                  <a:pt x="0" y="0"/>
                </a:moveTo>
                <a:lnTo>
                  <a:pt x="0" y="23507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5" name="object 55"/>
          <p:cNvSpPr/>
          <p:nvPr>
            <p:custDataLst>
              <p:tags r:id="rId53"/>
            </p:custDataLst>
          </p:nvPr>
        </p:nvSpPr>
        <p:spPr>
          <a:xfrm>
            <a:off x="14545409" y="2396089"/>
            <a:ext cx="160692" cy="160692"/>
          </a:xfrm>
          <a:custGeom>
            <a:avLst/>
            <a:gdLst/>
            <a:ahLst/>
            <a:cxnLst/>
            <a:rect l="l" t="t" r="r" b="b"/>
            <a:pathLst>
              <a:path w="151765" h="151764">
                <a:moveTo>
                  <a:pt x="151626" y="0"/>
                </a:moveTo>
                <a:lnTo>
                  <a:pt x="0" y="151614"/>
                </a:lnTo>
                <a:lnTo>
                  <a:pt x="151626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6" name="object 56"/>
          <p:cNvSpPr/>
          <p:nvPr>
            <p:custDataLst>
              <p:tags r:id="rId54"/>
            </p:custDataLst>
          </p:nvPr>
        </p:nvSpPr>
        <p:spPr>
          <a:xfrm>
            <a:off x="13680246" y="1751885"/>
            <a:ext cx="955414" cy="955414"/>
          </a:xfrm>
          <a:custGeom>
            <a:avLst/>
            <a:gdLst/>
            <a:ahLst/>
            <a:cxnLst/>
            <a:rect l="l" t="t" r="r" b="b"/>
            <a:pathLst>
              <a:path w="902334" h="902335">
                <a:moveTo>
                  <a:pt x="0" y="0"/>
                </a:moveTo>
                <a:lnTo>
                  <a:pt x="902182" y="90222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7" name="object 57"/>
          <p:cNvSpPr/>
          <p:nvPr>
            <p:custDataLst>
              <p:tags r:id="rId55"/>
            </p:custDataLst>
          </p:nvPr>
        </p:nvSpPr>
        <p:spPr>
          <a:xfrm>
            <a:off x="14218499" y="2049996"/>
            <a:ext cx="133797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44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8" name="object 58"/>
          <p:cNvSpPr/>
          <p:nvPr>
            <p:custDataLst>
              <p:tags r:id="rId56"/>
            </p:custDataLst>
          </p:nvPr>
        </p:nvSpPr>
        <p:spPr>
          <a:xfrm>
            <a:off x="13574646" y="2003655"/>
            <a:ext cx="451821" cy="451821"/>
          </a:xfrm>
          <a:custGeom>
            <a:avLst/>
            <a:gdLst/>
            <a:ahLst/>
            <a:cxnLst/>
            <a:rect l="l" t="t" r="r" b="b"/>
            <a:pathLst>
              <a:path w="426720" h="426719">
                <a:moveTo>
                  <a:pt x="426707" y="0"/>
                </a:moveTo>
                <a:lnTo>
                  <a:pt x="0" y="426669"/>
                </a:lnTo>
                <a:lnTo>
                  <a:pt x="426707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9" name="object 59"/>
          <p:cNvSpPr/>
          <p:nvPr>
            <p:custDataLst>
              <p:tags r:id="rId57"/>
            </p:custDataLst>
          </p:nvPr>
        </p:nvSpPr>
        <p:spPr>
          <a:xfrm>
            <a:off x="11101096" y="240527"/>
            <a:ext cx="3605157" cy="2188509"/>
          </a:xfrm>
          <a:custGeom>
            <a:avLst/>
            <a:gdLst/>
            <a:ahLst/>
            <a:cxnLst/>
            <a:rect l="l" t="t" r="r" b="b"/>
            <a:pathLst>
              <a:path w="3404870" h="2066925">
                <a:moveTo>
                  <a:pt x="35179" y="11836"/>
                </a:moveTo>
                <a:lnTo>
                  <a:pt x="27305" y="3949"/>
                </a:lnTo>
                <a:lnTo>
                  <a:pt x="17589" y="3949"/>
                </a:lnTo>
                <a:lnTo>
                  <a:pt x="7874" y="3949"/>
                </a:lnTo>
                <a:lnTo>
                  <a:pt x="0" y="11836"/>
                </a:lnTo>
                <a:lnTo>
                  <a:pt x="0" y="22961"/>
                </a:lnTo>
                <a:lnTo>
                  <a:pt x="190" y="24295"/>
                </a:lnTo>
                <a:lnTo>
                  <a:pt x="508" y="25603"/>
                </a:lnTo>
                <a:lnTo>
                  <a:pt x="1676" y="34023"/>
                </a:lnTo>
                <a:lnTo>
                  <a:pt x="8851" y="40525"/>
                </a:lnTo>
                <a:lnTo>
                  <a:pt x="26289" y="40525"/>
                </a:lnTo>
                <a:lnTo>
                  <a:pt x="33426" y="34074"/>
                </a:lnTo>
                <a:lnTo>
                  <a:pt x="34645" y="25692"/>
                </a:lnTo>
                <a:lnTo>
                  <a:pt x="34963" y="24358"/>
                </a:lnTo>
                <a:lnTo>
                  <a:pt x="35179" y="22987"/>
                </a:lnTo>
                <a:lnTo>
                  <a:pt x="35179" y="11836"/>
                </a:lnTo>
                <a:close/>
              </a:path>
              <a:path w="3404870" h="2066925">
                <a:moveTo>
                  <a:pt x="372935" y="12585"/>
                </a:moveTo>
                <a:lnTo>
                  <a:pt x="365671" y="5321"/>
                </a:lnTo>
                <a:lnTo>
                  <a:pt x="347738" y="5321"/>
                </a:lnTo>
                <a:lnTo>
                  <a:pt x="340474" y="12585"/>
                </a:lnTo>
                <a:lnTo>
                  <a:pt x="340474" y="30518"/>
                </a:lnTo>
                <a:lnTo>
                  <a:pt x="347738" y="37782"/>
                </a:lnTo>
                <a:lnTo>
                  <a:pt x="356704" y="37782"/>
                </a:lnTo>
                <a:lnTo>
                  <a:pt x="365671" y="37782"/>
                </a:lnTo>
                <a:lnTo>
                  <a:pt x="372935" y="30518"/>
                </a:lnTo>
                <a:lnTo>
                  <a:pt x="372935" y="12585"/>
                </a:lnTo>
                <a:close/>
              </a:path>
              <a:path w="3404870" h="2066925">
                <a:moveTo>
                  <a:pt x="373176" y="351586"/>
                </a:moveTo>
                <a:lnTo>
                  <a:pt x="365810" y="344208"/>
                </a:lnTo>
                <a:lnTo>
                  <a:pt x="356704" y="344208"/>
                </a:lnTo>
                <a:lnTo>
                  <a:pt x="347599" y="344208"/>
                </a:lnTo>
                <a:lnTo>
                  <a:pt x="340233" y="351586"/>
                </a:lnTo>
                <a:lnTo>
                  <a:pt x="340233" y="369798"/>
                </a:lnTo>
                <a:lnTo>
                  <a:pt x="347599" y="377177"/>
                </a:lnTo>
                <a:lnTo>
                  <a:pt x="365810" y="377177"/>
                </a:lnTo>
                <a:lnTo>
                  <a:pt x="373176" y="369798"/>
                </a:lnTo>
                <a:lnTo>
                  <a:pt x="373176" y="351586"/>
                </a:lnTo>
                <a:close/>
              </a:path>
              <a:path w="3404870" h="2066925">
                <a:moveTo>
                  <a:pt x="707834" y="15671"/>
                </a:moveTo>
                <a:lnTo>
                  <a:pt x="701713" y="9563"/>
                </a:lnTo>
                <a:lnTo>
                  <a:pt x="694182" y="9563"/>
                </a:lnTo>
                <a:lnTo>
                  <a:pt x="686650" y="9563"/>
                </a:lnTo>
                <a:lnTo>
                  <a:pt x="680529" y="15671"/>
                </a:lnTo>
                <a:lnTo>
                  <a:pt x="680529" y="30759"/>
                </a:lnTo>
                <a:lnTo>
                  <a:pt x="686650" y="36868"/>
                </a:lnTo>
                <a:lnTo>
                  <a:pt x="701713" y="36868"/>
                </a:lnTo>
                <a:lnTo>
                  <a:pt x="707834" y="30759"/>
                </a:lnTo>
                <a:lnTo>
                  <a:pt x="707834" y="15671"/>
                </a:lnTo>
                <a:close/>
              </a:path>
              <a:path w="3404870" h="2066925">
                <a:moveTo>
                  <a:pt x="1047724" y="11772"/>
                </a:moveTo>
                <a:lnTo>
                  <a:pt x="1039787" y="3848"/>
                </a:lnTo>
                <a:lnTo>
                  <a:pt x="1030008" y="3848"/>
                </a:lnTo>
                <a:lnTo>
                  <a:pt x="1020229" y="3848"/>
                </a:lnTo>
                <a:lnTo>
                  <a:pt x="1012291" y="11772"/>
                </a:lnTo>
                <a:lnTo>
                  <a:pt x="1012291" y="31343"/>
                </a:lnTo>
                <a:lnTo>
                  <a:pt x="1020229" y="39281"/>
                </a:lnTo>
                <a:lnTo>
                  <a:pt x="1039787" y="39281"/>
                </a:lnTo>
                <a:lnTo>
                  <a:pt x="1047724" y="31343"/>
                </a:lnTo>
                <a:lnTo>
                  <a:pt x="1047724" y="11772"/>
                </a:lnTo>
                <a:close/>
              </a:path>
              <a:path w="3404870" h="2066925">
                <a:moveTo>
                  <a:pt x="1383220" y="352894"/>
                </a:moveTo>
                <a:lnTo>
                  <a:pt x="1376908" y="346595"/>
                </a:lnTo>
                <a:lnTo>
                  <a:pt x="1369123" y="346595"/>
                </a:lnTo>
                <a:lnTo>
                  <a:pt x="1361338" y="346595"/>
                </a:lnTo>
                <a:lnTo>
                  <a:pt x="1355026" y="352894"/>
                </a:lnTo>
                <a:lnTo>
                  <a:pt x="1355026" y="368477"/>
                </a:lnTo>
                <a:lnTo>
                  <a:pt x="1361338" y="374789"/>
                </a:lnTo>
                <a:lnTo>
                  <a:pt x="1376908" y="374789"/>
                </a:lnTo>
                <a:lnTo>
                  <a:pt x="1383220" y="368477"/>
                </a:lnTo>
                <a:lnTo>
                  <a:pt x="1383220" y="352894"/>
                </a:lnTo>
                <a:close/>
              </a:path>
              <a:path w="3404870" h="2066925">
                <a:moveTo>
                  <a:pt x="1383665" y="697166"/>
                </a:moveTo>
                <a:lnTo>
                  <a:pt x="1383563" y="696175"/>
                </a:lnTo>
                <a:lnTo>
                  <a:pt x="1381988" y="687692"/>
                </a:lnTo>
                <a:lnTo>
                  <a:pt x="1375422" y="681977"/>
                </a:lnTo>
                <a:lnTo>
                  <a:pt x="1358569" y="681977"/>
                </a:lnTo>
                <a:lnTo>
                  <a:pt x="1351330" y="689216"/>
                </a:lnTo>
                <a:lnTo>
                  <a:pt x="1351330" y="707085"/>
                </a:lnTo>
                <a:lnTo>
                  <a:pt x="1358569" y="714311"/>
                </a:lnTo>
                <a:lnTo>
                  <a:pt x="1367497" y="714311"/>
                </a:lnTo>
                <a:lnTo>
                  <a:pt x="1375397" y="714311"/>
                </a:lnTo>
                <a:lnTo>
                  <a:pt x="1381937" y="708647"/>
                </a:lnTo>
                <a:lnTo>
                  <a:pt x="1383563" y="700201"/>
                </a:lnTo>
                <a:lnTo>
                  <a:pt x="1383665" y="699198"/>
                </a:lnTo>
                <a:lnTo>
                  <a:pt x="1383665" y="697166"/>
                </a:lnTo>
                <a:close/>
              </a:path>
              <a:path w="3404870" h="2066925">
                <a:moveTo>
                  <a:pt x="1383715" y="13487"/>
                </a:moveTo>
                <a:lnTo>
                  <a:pt x="1377188" y="6959"/>
                </a:lnTo>
                <a:lnTo>
                  <a:pt x="1369123" y="6959"/>
                </a:lnTo>
                <a:lnTo>
                  <a:pt x="1361059" y="6959"/>
                </a:lnTo>
                <a:lnTo>
                  <a:pt x="1354531" y="13487"/>
                </a:lnTo>
                <a:lnTo>
                  <a:pt x="1354531" y="29629"/>
                </a:lnTo>
                <a:lnTo>
                  <a:pt x="1361059" y="36169"/>
                </a:lnTo>
                <a:lnTo>
                  <a:pt x="1377188" y="36169"/>
                </a:lnTo>
                <a:lnTo>
                  <a:pt x="1383715" y="29629"/>
                </a:lnTo>
                <a:lnTo>
                  <a:pt x="1383715" y="13487"/>
                </a:lnTo>
                <a:close/>
              </a:path>
              <a:path w="3404870" h="2066925">
                <a:moveTo>
                  <a:pt x="1384109" y="1026439"/>
                </a:moveTo>
                <a:lnTo>
                  <a:pt x="1376680" y="1018997"/>
                </a:lnTo>
                <a:lnTo>
                  <a:pt x="1358315" y="1018997"/>
                </a:lnTo>
                <a:lnTo>
                  <a:pt x="1350886" y="1026439"/>
                </a:lnTo>
                <a:lnTo>
                  <a:pt x="1350886" y="1044790"/>
                </a:lnTo>
                <a:lnTo>
                  <a:pt x="1358315" y="1052233"/>
                </a:lnTo>
                <a:lnTo>
                  <a:pt x="1367497" y="1052233"/>
                </a:lnTo>
                <a:lnTo>
                  <a:pt x="1376680" y="1052233"/>
                </a:lnTo>
                <a:lnTo>
                  <a:pt x="1384109" y="1044790"/>
                </a:lnTo>
                <a:lnTo>
                  <a:pt x="1384109" y="1026439"/>
                </a:lnTo>
                <a:close/>
              </a:path>
              <a:path w="3404870" h="2066925">
                <a:moveTo>
                  <a:pt x="1387475" y="1373111"/>
                </a:moveTo>
                <a:lnTo>
                  <a:pt x="1385900" y="1365338"/>
                </a:lnTo>
                <a:lnTo>
                  <a:pt x="1381620" y="1358988"/>
                </a:lnTo>
                <a:lnTo>
                  <a:pt x="1375270" y="1354709"/>
                </a:lnTo>
                <a:lnTo>
                  <a:pt x="1367497" y="1353134"/>
                </a:lnTo>
                <a:lnTo>
                  <a:pt x="1359712" y="1354709"/>
                </a:lnTo>
                <a:lnTo>
                  <a:pt x="1353362" y="1358988"/>
                </a:lnTo>
                <a:lnTo>
                  <a:pt x="1349082" y="1365338"/>
                </a:lnTo>
                <a:lnTo>
                  <a:pt x="1347520" y="1373111"/>
                </a:lnTo>
                <a:lnTo>
                  <a:pt x="1349082" y="1380896"/>
                </a:lnTo>
                <a:lnTo>
                  <a:pt x="1353362" y="1387259"/>
                </a:lnTo>
                <a:lnTo>
                  <a:pt x="1359712" y="1391539"/>
                </a:lnTo>
                <a:lnTo>
                  <a:pt x="1367497" y="1393113"/>
                </a:lnTo>
                <a:lnTo>
                  <a:pt x="1375270" y="1391539"/>
                </a:lnTo>
                <a:lnTo>
                  <a:pt x="1381620" y="1387259"/>
                </a:lnTo>
                <a:lnTo>
                  <a:pt x="1385900" y="1380896"/>
                </a:lnTo>
                <a:lnTo>
                  <a:pt x="1387475" y="1373111"/>
                </a:lnTo>
                <a:close/>
              </a:path>
              <a:path w="3404870" h="2066925">
                <a:moveTo>
                  <a:pt x="1720456" y="1026337"/>
                </a:moveTo>
                <a:lnTo>
                  <a:pt x="1714258" y="1020152"/>
                </a:lnTo>
                <a:lnTo>
                  <a:pt x="1706613" y="1020152"/>
                </a:lnTo>
                <a:lnTo>
                  <a:pt x="1698967" y="1020152"/>
                </a:lnTo>
                <a:lnTo>
                  <a:pt x="1692770" y="1026337"/>
                </a:lnTo>
                <a:lnTo>
                  <a:pt x="1692770" y="1041654"/>
                </a:lnTo>
                <a:lnTo>
                  <a:pt x="1698967" y="1047851"/>
                </a:lnTo>
                <a:lnTo>
                  <a:pt x="1714258" y="1047851"/>
                </a:lnTo>
                <a:lnTo>
                  <a:pt x="1720456" y="1041654"/>
                </a:lnTo>
                <a:lnTo>
                  <a:pt x="1720456" y="1026337"/>
                </a:lnTo>
                <a:close/>
              </a:path>
              <a:path w="3404870" h="2066925">
                <a:moveTo>
                  <a:pt x="1721535" y="12420"/>
                </a:moveTo>
                <a:lnTo>
                  <a:pt x="1714119" y="5003"/>
                </a:lnTo>
                <a:lnTo>
                  <a:pt x="1695818" y="5003"/>
                </a:lnTo>
                <a:lnTo>
                  <a:pt x="1688414" y="12420"/>
                </a:lnTo>
                <a:lnTo>
                  <a:pt x="1688414" y="30734"/>
                </a:lnTo>
                <a:lnTo>
                  <a:pt x="1695818" y="38150"/>
                </a:lnTo>
                <a:lnTo>
                  <a:pt x="1704975" y="38150"/>
                </a:lnTo>
                <a:lnTo>
                  <a:pt x="1714119" y="38150"/>
                </a:lnTo>
                <a:lnTo>
                  <a:pt x="1721535" y="30734"/>
                </a:lnTo>
                <a:lnTo>
                  <a:pt x="1721535" y="12420"/>
                </a:lnTo>
                <a:close/>
              </a:path>
              <a:path w="3404870" h="2066925">
                <a:moveTo>
                  <a:pt x="1722983" y="350024"/>
                </a:moveTo>
                <a:lnTo>
                  <a:pt x="1715655" y="342684"/>
                </a:lnTo>
                <a:lnTo>
                  <a:pt x="1697570" y="342684"/>
                </a:lnTo>
                <a:lnTo>
                  <a:pt x="1690243" y="350024"/>
                </a:lnTo>
                <a:lnTo>
                  <a:pt x="1690243" y="368109"/>
                </a:lnTo>
                <a:lnTo>
                  <a:pt x="1697570" y="375437"/>
                </a:lnTo>
                <a:lnTo>
                  <a:pt x="1706613" y="375437"/>
                </a:lnTo>
                <a:lnTo>
                  <a:pt x="1715655" y="375437"/>
                </a:lnTo>
                <a:lnTo>
                  <a:pt x="1722983" y="368109"/>
                </a:lnTo>
                <a:lnTo>
                  <a:pt x="1722983" y="350024"/>
                </a:lnTo>
                <a:close/>
              </a:path>
              <a:path w="3404870" h="2066925">
                <a:moveTo>
                  <a:pt x="1723364" y="696531"/>
                </a:moveTo>
                <a:lnTo>
                  <a:pt x="1721916" y="689368"/>
                </a:lnTo>
                <a:lnTo>
                  <a:pt x="1717979" y="683526"/>
                </a:lnTo>
                <a:lnTo>
                  <a:pt x="1712137" y="679577"/>
                </a:lnTo>
                <a:lnTo>
                  <a:pt x="1704975" y="678129"/>
                </a:lnTo>
                <a:lnTo>
                  <a:pt x="1697812" y="679577"/>
                </a:lnTo>
                <a:lnTo>
                  <a:pt x="1691970" y="683526"/>
                </a:lnTo>
                <a:lnTo>
                  <a:pt x="1688033" y="689368"/>
                </a:lnTo>
                <a:lnTo>
                  <a:pt x="1686585" y="696531"/>
                </a:lnTo>
                <a:lnTo>
                  <a:pt x="1688033" y="703694"/>
                </a:lnTo>
                <a:lnTo>
                  <a:pt x="1691970" y="709549"/>
                </a:lnTo>
                <a:lnTo>
                  <a:pt x="1697812" y="713486"/>
                </a:lnTo>
                <a:lnTo>
                  <a:pt x="1704975" y="714933"/>
                </a:lnTo>
                <a:lnTo>
                  <a:pt x="1712137" y="713486"/>
                </a:lnTo>
                <a:lnTo>
                  <a:pt x="1717979" y="709549"/>
                </a:lnTo>
                <a:lnTo>
                  <a:pt x="1721916" y="703694"/>
                </a:lnTo>
                <a:lnTo>
                  <a:pt x="1723364" y="696531"/>
                </a:lnTo>
                <a:close/>
              </a:path>
              <a:path w="3404870" h="2066925">
                <a:moveTo>
                  <a:pt x="2058327" y="351929"/>
                </a:moveTo>
                <a:lnTo>
                  <a:pt x="2051215" y="344817"/>
                </a:lnTo>
                <a:lnTo>
                  <a:pt x="2033689" y="344817"/>
                </a:lnTo>
                <a:lnTo>
                  <a:pt x="2026589" y="351929"/>
                </a:lnTo>
                <a:lnTo>
                  <a:pt x="2026589" y="369455"/>
                </a:lnTo>
                <a:lnTo>
                  <a:pt x="2033689" y="376567"/>
                </a:lnTo>
                <a:lnTo>
                  <a:pt x="2042452" y="376567"/>
                </a:lnTo>
                <a:lnTo>
                  <a:pt x="2051215" y="376567"/>
                </a:lnTo>
                <a:lnTo>
                  <a:pt x="2058327" y="369455"/>
                </a:lnTo>
                <a:lnTo>
                  <a:pt x="2058327" y="351929"/>
                </a:lnTo>
                <a:close/>
              </a:path>
              <a:path w="3404870" h="2066925">
                <a:moveTo>
                  <a:pt x="2060498" y="1024940"/>
                </a:moveTo>
                <a:lnTo>
                  <a:pt x="2053145" y="1017587"/>
                </a:lnTo>
                <a:lnTo>
                  <a:pt x="2044090" y="1017587"/>
                </a:lnTo>
                <a:lnTo>
                  <a:pt x="2035035" y="1017587"/>
                </a:lnTo>
                <a:lnTo>
                  <a:pt x="2027682" y="1024940"/>
                </a:lnTo>
                <a:lnTo>
                  <a:pt x="2027682" y="1043051"/>
                </a:lnTo>
                <a:lnTo>
                  <a:pt x="2035035" y="1050417"/>
                </a:lnTo>
                <a:lnTo>
                  <a:pt x="2053145" y="1050417"/>
                </a:lnTo>
                <a:lnTo>
                  <a:pt x="2060498" y="1043051"/>
                </a:lnTo>
                <a:lnTo>
                  <a:pt x="2060498" y="1024940"/>
                </a:lnTo>
                <a:close/>
              </a:path>
              <a:path w="3404870" h="2066925">
                <a:moveTo>
                  <a:pt x="2061235" y="12103"/>
                </a:moveTo>
                <a:lnTo>
                  <a:pt x="2053551" y="4406"/>
                </a:lnTo>
                <a:lnTo>
                  <a:pt x="2034603" y="4406"/>
                </a:lnTo>
                <a:lnTo>
                  <a:pt x="2026932" y="12103"/>
                </a:lnTo>
                <a:lnTo>
                  <a:pt x="2026932" y="31064"/>
                </a:lnTo>
                <a:lnTo>
                  <a:pt x="2034603" y="38735"/>
                </a:lnTo>
                <a:lnTo>
                  <a:pt x="2044077" y="38735"/>
                </a:lnTo>
                <a:lnTo>
                  <a:pt x="2053551" y="38735"/>
                </a:lnTo>
                <a:lnTo>
                  <a:pt x="2061235" y="31064"/>
                </a:lnTo>
                <a:lnTo>
                  <a:pt x="2061235" y="12103"/>
                </a:lnTo>
                <a:close/>
              </a:path>
              <a:path w="3404870" h="2066925">
                <a:moveTo>
                  <a:pt x="2062467" y="696518"/>
                </a:moveTo>
                <a:lnTo>
                  <a:pt x="2060892" y="688733"/>
                </a:lnTo>
                <a:lnTo>
                  <a:pt x="2056599" y="682371"/>
                </a:lnTo>
                <a:lnTo>
                  <a:pt x="2050237" y="678091"/>
                </a:lnTo>
                <a:lnTo>
                  <a:pt x="2042452" y="676516"/>
                </a:lnTo>
                <a:lnTo>
                  <a:pt x="2034667" y="678091"/>
                </a:lnTo>
                <a:lnTo>
                  <a:pt x="2028304" y="682371"/>
                </a:lnTo>
                <a:lnTo>
                  <a:pt x="2024011" y="688733"/>
                </a:lnTo>
                <a:lnTo>
                  <a:pt x="2022436" y="696518"/>
                </a:lnTo>
                <a:lnTo>
                  <a:pt x="2024011" y="704303"/>
                </a:lnTo>
                <a:lnTo>
                  <a:pt x="2028304" y="710666"/>
                </a:lnTo>
                <a:lnTo>
                  <a:pt x="2034667" y="714946"/>
                </a:lnTo>
                <a:lnTo>
                  <a:pt x="2042452" y="716521"/>
                </a:lnTo>
                <a:lnTo>
                  <a:pt x="2050237" y="714946"/>
                </a:lnTo>
                <a:lnTo>
                  <a:pt x="2056599" y="710666"/>
                </a:lnTo>
                <a:lnTo>
                  <a:pt x="2060892" y="704303"/>
                </a:lnTo>
                <a:lnTo>
                  <a:pt x="2062467" y="696518"/>
                </a:lnTo>
                <a:close/>
              </a:path>
              <a:path w="3404870" h="2066925">
                <a:moveTo>
                  <a:pt x="2396921" y="695769"/>
                </a:moveTo>
                <a:lnTo>
                  <a:pt x="2396337" y="693534"/>
                </a:lnTo>
                <a:lnTo>
                  <a:pt x="2395347" y="691527"/>
                </a:lnTo>
                <a:lnTo>
                  <a:pt x="2393302" y="685863"/>
                </a:lnTo>
                <a:lnTo>
                  <a:pt x="2387917" y="681799"/>
                </a:lnTo>
                <a:lnTo>
                  <a:pt x="2375166" y="681799"/>
                </a:lnTo>
                <a:lnTo>
                  <a:pt x="2369769" y="685901"/>
                </a:lnTo>
                <a:lnTo>
                  <a:pt x="2367737" y="691603"/>
                </a:lnTo>
                <a:lnTo>
                  <a:pt x="2366797" y="693597"/>
                </a:lnTo>
                <a:lnTo>
                  <a:pt x="2366213" y="695794"/>
                </a:lnTo>
                <a:lnTo>
                  <a:pt x="2366213" y="706640"/>
                </a:lnTo>
                <a:lnTo>
                  <a:pt x="2373096" y="713511"/>
                </a:lnTo>
                <a:lnTo>
                  <a:pt x="2381567" y="713511"/>
                </a:lnTo>
                <a:lnTo>
                  <a:pt x="2390038" y="713511"/>
                </a:lnTo>
                <a:lnTo>
                  <a:pt x="2396921" y="706640"/>
                </a:lnTo>
                <a:lnTo>
                  <a:pt x="2396921" y="695769"/>
                </a:lnTo>
                <a:close/>
              </a:path>
              <a:path w="3404870" h="2066925">
                <a:moveTo>
                  <a:pt x="2399995" y="1033995"/>
                </a:moveTo>
                <a:lnTo>
                  <a:pt x="2398534" y="1026820"/>
                </a:lnTo>
                <a:lnTo>
                  <a:pt x="2394585" y="1020965"/>
                </a:lnTo>
                <a:lnTo>
                  <a:pt x="2388730" y="1017016"/>
                </a:lnTo>
                <a:lnTo>
                  <a:pt x="2381567" y="1015568"/>
                </a:lnTo>
                <a:lnTo>
                  <a:pt x="2374392" y="1017016"/>
                </a:lnTo>
                <a:lnTo>
                  <a:pt x="2368537" y="1020965"/>
                </a:lnTo>
                <a:lnTo>
                  <a:pt x="2364587" y="1026820"/>
                </a:lnTo>
                <a:lnTo>
                  <a:pt x="2363139" y="1033995"/>
                </a:lnTo>
                <a:lnTo>
                  <a:pt x="2364587" y="1041171"/>
                </a:lnTo>
                <a:lnTo>
                  <a:pt x="2368537" y="1047026"/>
                </a:lnTo>
                <a:lnTo>
                  <a:pt x="2374392" y="1050988"/>
                </a:lnTo>
                <a:lnTo>
                  <a:pt x="2381567" y="1052436"/>
                </a:lnTo>
                <a:lnTo>
                  <a:pt x="2388730" y="1050988"/>
                </a:lnTo>
                <a:lnTo>
                  <a:pt x="2394585" y="1047026"/>
                </a:lnTo>
                <a:lnTo>
                  <a:pt x="2398534" y="1041171"/>
                </a:lnTo>
                <a:lnTo>
                  <a:pt x="2399995" y="1033995"/>
                </a:lnTo>
                <a:close/>
              </a:path>
              <a:path w="3404870" h="2066925">
                <a:moveTo>
                  <a:pt x="2402433" y="360692"/>
                </a:moveTo>
                <a:lnTo>
                  <a:pt x="2400782" y="352577"/>
                </a:lnTo>
                <a:lnTo>
                  <a:pt x="2396312" y="345935"/>
                </a:lnTo>
                <a:lnTo>
                  <a:pt x="2389682" y="341464"/>
                </a:lnTo>
                <a:lnTo>
                  <a:pt x="2381567" y="339826"/>
                </a:lnTo>
                <a:lnTo>
                  <a:pt x="2373439" y="341464"/>
                </a:lnTo>
                <a:lnTo>
                  <a:pt x="2366810" y="345935"/>
                </a:lnTo>
                <a:lnTo>
                  <a:pt x="2362339" y="352577"/>
                </a:lnTo>
                <a:lnTo>
                  <a:pt x="2360701" y="360692"/>
                </a:lnTo>
                <a:lnTo>
                  <a:pt x="2362339" y="368820"/>
                </a:lnTo>
                <a:lnTo>
                  <a:pt x="2366810" y="375450"/>
                </a:lnTo>
                <a:lnTo>
                  <a:pt x="2373439" y="379907"/>
                </a:lnTo>
                <a:lnTo>
                  <a:pt x="2381567" y="381546"/>
                </a:lnTo>
                <a:lnTo>
                  <a:pt x="2389682" y="379907"/>
                </a:lnTo>
                <a:lnTo>
                  <a:pt x="2396312" y="375450"/>
                </a:lnTo>
                <a:lnTo>
                  <a:pt x="2400782" y="368820"/>
                </a:lnTo>
                <a:lnTo>
                  <a:pt x="2402433" y="360692"/>
                </a:lnTo>
                <a:close/>
              </a:path>
              <a:path w="3404870" h="2066925">
                <a:moveTo>
                  <a:pt x="2731706" y="1027696"/>
                </a:moveTo>
                <a:lnTo>
                  <a:pt x="2725280" y="1021295"/>
                </a:lnTo>
                <a:lnTo>
                  <a:pt x="2709468" y="1021295"/>
                </a:lnTo>
                <a:lnTo>
                  <a:pt x="2703055" y="1027696"/>
                </a:lnTo>
                <a:lnTo>
                  <a:pt x="2703055" y="1043520"/>
                </a:lnTo>
                <a:lnTo>
                  <a:pt x="2709468" y="1049934"/>
                </a:lnTo>
                <a:lnTo>
                  <a:pt x="2717381" y="1049934"/>
                </a:lnTo>
                <a:lnTo>
                  <a:pt x="2725280" y="1049934"/>
                </a:lnTo>
                <a:lnTo>
                  <a:pt x="2731706" y="1043520"/>
                </a:lnTo>
                <a:lnTo>
                  <a:pt x="2731706" y="1027696"/>
                </a:lnTo>
                <a:close/>
              </a:path>
              <a:path w="3404870" h="2066925">
                <a:moveTo>
                  <a:pt x="2740609" y="21564"/>
                </a:moveTo>
                <a:lnTo>
                  <a:pt x="2738907" y="13169"/>
                </a:lnTo>
                <a:lnTo>
                  <a:pt x="2734284" y="6311"/>
                </a:lnTo>
                <a:lnTo>
                  <a:pt x="2727426" y="1689"/>
                </a:lnTo>
                <a:lnTo>
                  <a:pt x="2719044" y="0"/>
                </a:lnTo>
                <a:lnTo>
                  <a:pt x="2710662" y="1689"/>
                </a:lnTo>
                <a:lnTo>
                  <a:pt x="2703804" y="6311"/>
                </a:lnTo>
                <a:lnTo>
                  <a:pt x="2699169" y="13169"/>
                </a:lnTo>
                <a:lnTo>
                  <a:pt x="2697480" y="21564"/>
                </a:lnTo>
                <a:lnTo>
                  <a:pt x="2699169" y="29946"/>
                </a:lnTo>
                <a:lnTo>
                  <a:pt x="2703804" y="36804"/>
                </a:lnTo>
                <a:lnTo>
                  <a:pt x="2710662" y="41427"/>
                </a:lnTo>
                <a:lnTo>
                  <a:pt x="2719044" y="43129"/>
                </a:lnTo>
                <a:lnTo>
                  <a:pt x="2727426" y="41427"/>
                </a:lnTo>
                <a:lnTo>
                  <a:pt x="2734284" y="36804"/>
                </a:lnTo>
                <a:lnTo>
                  <a:pt x="2738907" y="29946"/>
                </a:lnTo>
                <a:lnTo>
                  <a:pt x="2740609" y="21564"/>
                </a:lnTo>
                <a:close/>
              </a:path>
              <a:path w="3404870" h="2066925">
                <a:moveTo>
                  <a:pt x="3071012" y="1025982"/>
                </a:moveTo>
                <a:lnTo>
                  <a:pt x="3064522" y="1019492"/>
                </a:lnTo>
                <a:lnTo>
                  <a:pt x="3056509" y="1019492"/>
                </a:lnTo>
                <a:lnTo>
                  <a:pt x="3048495" y="1019492"/>
                </a:lnTo>
                <a:lnTo>
                  <a:pt x="3042005" y="1025982"/>
                </a:lnTo>
                <a:lnTo>
                  <a:pt x="3042005" y="1042009"/>
                </a:lnTo>
                <a:lnTo>
                  <a:pt x="3048495" y="1048499"/>
                </a:lnTo>
                <a:lnTo>
                  <a:pt x="3064522" y="1048499"/>
                </a:lnTo>
                <a:lnTo>
                  <a:pt x="3071012" y="1042009"/>
                </a:lnTo>
                <a:lnTo>
                  <a:pt x="3071012" y="1025982"/>
                </a:lnTo>
                <a:close/>
              </a:path>
              <a:path w="3404870" h="2066925">
                <a:moveTo>
                  <a:pt x="3072625" y="12674"/>
                </a:moveTo>
                <a:lnTo>
                  <a:pt x="3065411" y="5473"/>
                </a:lnTo>
                <a:lnTo>
                  <a:pt x="3056521" y="5473"/>
                </a:lnTo>
                <a:lnTo>
                  <a:pt x="3047631" y="5473"/>
                </a:lnTo>
                <a:lnTo>
                  <a:pt x="3040418" y="12674"/>
                </a:lnTo>
                <a:lnTo>
                  <a:pt x="3040418" y="21729"/>
                </a:lnTo>
                <a:lnTo>
                  <a:pt x="3040469" y="22021"/>
                </a:lnTo>
                <a:lnTo>
                  <a:pt x="3040354" y="22809"/>
                </a:lnTo>
                <a:lnTo>
                  <a:pt x="3040354" y="31242"/>
                </a:lnTo>
                <a:lnTo>
                  <a:pt x="3046857" y="37731"/>
                </a:lnTo>
                <a:lnTo>
                  <a:pt x="3055251" y="37731"/>
                </a:lnTo>
                <a:lnTo>
                  <a:pt x="3056191" y="37617"/>
                </a:lnTo>
                <a:lnTo>
                  <a:pt x="3056521" y="37668"/>
                </a:lnTo>
                <a:lnTo>
                  <a:pt x="3065411" y="37668"/>
                </a:lnTo>
                <a:lnTo>
                  <a:pt x="3072625" y="30480"/>
                </a:lnTo>
                <a:lnTo>
                  <a:pt x="3072625" y="12674"/>
                </a:lnTo>
                <a:close/>
              </a:path>
              <a:path w="3404870" h="2066925">
                <a:moveTo>
                  <a:pt x="3072866" y="1364081"/>
                </a:moveTo>
                <a:lnTo>
                  <a:pt x="3065538" y="1356766"/>
                </a:lnTo>
                <a:lnTo>
                  <a:pt x="3047479" y="1356766"/>
                </a:lnTo>
                <a:lnTo>
                  <a:pt x="3040151" y="1364081"/>
                </a:lnTo>
                <a:lnTo>
                  <a:pt x="3040151" y="1382166"/>
                </a:lnTo>
                <a:lnTo>
                  <a:pt x="3047479" y="1389481"/>
                </a:lnTo>
                <a:lnTo>
                  <a:pt x="3056509" y="1389481"/>
                </a:lnTo>
                <a:lnTo>
                  <a:pt x="3065538" y="1389481"/>
                </a:lnTo>
                <a:lnTo>
                  <a:pt x="3072866" y="1382166"/>
                </a:lnTo>
                <a:lnTo>
                  <a:pt x="3072866" y="1364081"/>
                </a:lnTo>
                <a:close/>
              </a:path>
              <a:path w="3404870" h="2066925">
                <a:moveTo>
                  <a:pt x="3075101" y="2048065"/>
                </a:moveTo>
                <a:lnTo>
                  <a:pt x="3073641" y="2040839"/>
                </a:lnTo>
                <a:lnTo>
                  <a:pt x="3069653" y="2034921"/>
                </a:lnTo>
                <a:lnTo>
                  <a:pt x="3063748" y="2030945"/>
                </a:lnTo>
                <a:lnTo>
                  <a:pt x="3056509" y="2029472"/>
                </a:lnTo>
                <a:lnTo>
                  <a:pt x="3049282" y="2030945"/>
                </a:lnTo>
                <a:lnTo>
                  <a:pt x="3043364" y="2034921"/>
                </a:lnTo>
                <a:lnTo>
                  <a:pt x="3039376" y="2040839"/>
                </a:lnTo>
                <a:lnTo>
                  <a:pt x="3037916" y="2048065"/>
                </a:lnTo>
                <a:lnTo>
                  <a:pt x="3039376" y="2055304"/>
                </a:lnTo>
                <a:lnTo>
                  <a:pt x="3043364" y="2061210"/>
                </a:lnTo>
                <a:lnTo>
                  <a:pt x="3049282" y="2065197"/>
                </a:lnTo>
                <a:lnTo>
                  <a:pt x="3056509" y="2066658"/>
                </a:lnTo>
                <a:lnTo>
                  <a:pt x="3063748" y="2065197"/>
                </a:lnTo>
                <a:lnTo>
                  <a:pt x="3069653" y="2061210"/>
                </a:lnTo>
                <a:lnTo>
                  <a:pt x="3073641" y="2055304"/>
                </a:lnTo>
                <a:lnTo>
                  <a:pt x="3075101" y="2048065"/>
                </a:lnTo>
                <a:close/>
              </a:path>
              <a:path w="3404870" h="2066925">
                <a:moveTo>
                  <a:pt x="3404578" y="1692757"/>
                </a:moveTo>
                <a:lnTo>
                  <a:pt x="3401657" y="1690789"/>
                </a:lnTo>
                <a:lnTo>
                  <a:pt x="3393986" y="1689252"/>
                </a:lnTo>
                <a:lnTo>
                  <a:pt x="3386302" y="1690789"/>
                </a:lnTo>
                <a:lnTo>
                  <a:pt x="3380041" y="1695005"/>
                </a:lnTo>
                <a:lnTo>
                  <a:pt x="3375812" y="1701279"/>
                </a:lnTo>
                <a:lnTo>
                  <a:pt x="3374250" y="1708962"/>
                </a:lnTo>
                <a:lnTo>
                  <a:pt x="3375812" y="1716633"/>
                </a:lnTo>
                <a:lnTo>
                  <a:pt x="3380041" y="1722907"/>
                </a:lnTo>
                <a:lnTo>
                  <a:pt x="3386302" y="1727123"/>
                </a:lnTo>
                <a:lnTo>
                  <a:pt x="3393986" y="1728673"/>
                </a:lnTo>
                <a:lnTo>
                  <a:pt x="3401657" y="1727123"/>
                </a:lnTo>
                <a:lnTo>
                  <a:pt x="3404578" y="1725155"/>
                </a:lnTo>
                <a:lnTo>
                  <a:pt x="3404578" y="1692757"/>
                </a:lnTo>
                <a:close/>
              </a:path>
              <a:path w="3404870" h="2066925">
                <a:moveTo>
                  <a:pt x="3404590" y="1019733"/>
                </a:moveTo>
                <a:lnTo>
                  <a:pt x="3401784" y="1016939"/>
                </a:lnTo>
                <a:lnTo>
                  <a:pt x="3382937" y="1016939"/>
                </a:lnTo>
                <a:lnTo>
                  <a:pt x="3375291" y="1024559"/>
                </a:lnTo>
                <a:lnTo>
                  <a:pt x="3375291" y="1043432"/>
                </a:lnTo>
                <a:lnTo>
                  <a:pt x="3382937" y="1051064"/>
                </a:lnTo>
                <a:lnTo>
                  <a:pt x="3401784" y="1051064"/>
                </a:lnTo>
                <a:lnTo>
                  <a:pt x="3404590" y="1048270"/>
                </a:lnTo>
                <a:lnTo>
                  <a:pt x="3404590" y="1019733"/>
                </a:lnTo>
                <a:close/>
              </a:path>
              <a:path w="3404870" h="2066925">
                <a:moveTo>
                  <a:pt x="3404590" y="345338"/>
                </a:moveTo>
                <a:lnTo>
                  <a:pt x="3401580" y="342328"/>
                </a:lnTo>
                <a:lnTo>
                  <a:pt x="3383140" y="342328"/>
                </a:lnTo>
                <a:lnTo>
                  <a:pt x="3375672" y="349821"/>
                </a:lnTo>
                <a:lnTo>
                  <a:pt x="3375672" y="368261"/>
                </a:lnTo>
                <a:lnTo>
                  <a:pt x="3383140" y="375742"/>
                </a:lnTo>
                <a:lnTo>
                  <a:pt x="3401580" y="375742"/>
                </a:lnTo>
                <a:lnTo>
                  <a:pt x="3404590" y="372732"/>
                </a:lnTo>
                <a:lnTo>
                  <a:pt x="3404590" y="345338"/>
                </a:lnTo>
                <a:close/>
              </a:path>
              <a:path w="3404870" h="2066925">
                <a:moveTo>
                  <a:pt x="3404590" y="6007"/>
                </a:moveTo>
                <a:lnTo>
                  <a:pt x="3402253" y="3670"/>
                </a:lnTo>
                <a:lnTo>
                  <a:pt x="3382467" y="3670"/>
                </a:lnTo>
                <a:lnTo>
                  <a:pt x="3374352" y="11671"/>
                </a:lnTo>
                <a:lnTo>
                  <a:pt x="3374352" y="21564"/>
                </a:lnTo>
                <a:lnTo>
                  <a:pt x="3374491" y="21742"/>
                </a:lnTo>
                <a:lnTo>
                  <a:pt x="3374352" y="22301"/>
                </a:lnTo>
                <a:lnTo>
                  <a:pt x="3374352" y="23228"/>
                </a:lnTo>
                <a:lnTo>
                  <a:pt x="3375761" y="30238"/>
                </a:lnTo>
                <a:lnTo>
                  <a:pt x="3379609" y="35953"/>
                </a:lnTo>
                <a:lnTo>
                  <a:pt x="3385337" y="39801"/>
                </a:lnTo>
                <a:lnTo>
                  <a:pt x="3392347" y="41224"/>
                </a:lnTo>
                <a:lnTo>
                  <a:pt x="3399345" y="39801"/>
                </a:lnTo>
                <a:lnTo>
                  <a:pt x="3404590" y="36271"/>
                </a:lnTo>
                <a:lnTo>
                  <a:pt x="3404590" y="6007"/>
                </a:lnTo>
                <a:close/>
              </a:path>
            </a:pathLst>
          </a:custGeom>
          <a:solidFill>
            <a:srgbClr val="71BC68">
              <a:alpha val="17999"/>
            </a:srgbClr>
          </a:solidFill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0" name="object 60"/>
          <p:cNvSpPr/>
          <p:nvPr>
            <p:custDataLst>
              <p:tags r:id="rId58"/>
            </p:custDataLst>
          </p:nvPr>
        </p:nvSpPr>
        <p:spPr>
          <a:xfrm>
            <a:off x="1501526" y="7032421"/>
            <a:ext cx="0" cy="79338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357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1" name="object 61"/>
          <p:cNvSpPr/>
          <p:nvPr>
            <p:custDataLst>
              <p:tags r:id="rId59"/>
            </p:custDataLst>
          </p:nvPr>
        </p:nvSpPr>
        <p:spPr>
          <a:xfrm>
            <a:off x="384716" y="6220097"/>
            <a:ext cx="109594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81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2" name="object 62"/>
          <p:cNvSpPr/>
          <p:nvPr>
            <p:custDataLst>
              <p:tags r:id="rId60"/>
            </p:custDataLst>
          </p:nvPr>
        </p:nvSpPr>
        <p:spPr>
          <a:xfrm>
            <a:off x="118179" y="5910454"/>
            <a:ext cx="978946" cy="978946"/>
          </a:xfrm>
          <a:custGeom>
            <a:avLst/>
            <a:gdLst/>
            <a:ahLst/>
            <a:cxnLst/>
            <a:rect l="l" t="t" r="r" b="b"/>
            <a:pathLst>
              <a:path w="924560" h="924559">
                <a:moveTo>
                  <a:pt x="0" y="0"/>
                </a:moveTo>
                <a:lnTo>
                  <a:pt x="923963" y="924001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3" name="object 63"/>
          <p:cNvSpPr/>
          <p:nvPr>
            <p:custDataLst>
              <p:tags r:id="rId61"/>
            </p:custDataLst>
          </p:nvPr>
        </p:nvSpPr>
        <p:spPr>
          <a:xfrm>
            <a:off x="300725" y="6220092"/>
            <a:ext cx="193638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706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4" name="object 64"/>
          <p:cNvSpPr/>
          <p:nvPr>
            <p:custDataLst>
              <p:tags r:id="rId62"/>
            </p:custDataLst>
          </p:nvPr>
        </p:nvSpPr>
        <p:spPr>
          <a:xfrm>
            <a:off x="0" y="6002237"/>
            <a:ext cx="647476" cy="647476"/>
          </a:xfrm>
          <a:custGeom>
            <a:avLst/>
            <a:gdLst/>
            <a:ahLst/>
            <a:cxnLst/>
            <a:rect l="l" t="t" r="r" b="b"/>
            <a:pathLst>
              <a:path w="611505" h="611504">
                <a:moveTo>
                  <a:pt x="0" y="611423"/>
                </a:moveTo>
                <a:lnTo>
                  <a:pt x="611413" y="0"/>
                </a:lnTo>
                <a:lnTo>
                  <a:pt x="0" y="611423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5" name="object 65"/>
          <p:cNvSpPr/>
          <p:nvPr>
            <p:custDataLst>
              <p:tags r:id="rId63"/>
            </p:custDataLst>
          </p:nvPr>
        </p:nvSpPr>
        <p:spPr>
          <a:xfrm>
            <a:off x="429525" y="6102490"/>
            <a:ext cx="0" cy="59436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561263"/>
                </a:moveTo>
                <a:lnTo>
                  <a:pt x="0" y="0"/>
                </a:lnTo>
                <a:lnTo>
                  <a:pt x="0" y="561263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6" name="object 66"/>
          <p:cNvSpPr/>
          <p:nvPr>
            <p:custDataLst>
              <p:tags r:id="rId64"/>
            </p:custDataLst>
          </p:nvPr>
        </p:nvSpPr>
        <p:spPr>
          <a:xfrm>
            <a:off x="0" y="6579163"/>
            <a:ext cx="494179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724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7" name="object 67"/>
          <p:cNvSpPr/>
          <p:nvPr>
            <p:custDataLst>
              <p:tags r:id="rId65"/>
            </p:custDataLst>
          </p:nvPr>
        </p:nvSpPr>
        <p:spPr>
          <a:xfrm>
            <a:off x="0" y="6506960"/>
            <a:ext cx="467957" cy="467957"/>
          </a:xfrm>
          <a:custGeom>
            <a:avLst/>
            <a:gdLst/>
            <a:ahLst/>
            <a:cxnLst/>
            <a:rect l="l" t="t" r="r" b="b"/>
            <a:pathLst>
              <a:path w="441959" h="441959">
                <a:moveTo>
                  <a:pt x="0" y="0"/>
                </a:moveTo>
                <a:lnTo>
                  <a:pt x="441389" y="441405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8" name="object 68"/>
          <p:cNvSpPr/>
          <p:nvPr>
            <p:custDataLst>
              <p:tags r:id="rId66"/>
            </p:custDataLst>
          </p:nvPr>
        </p:nvSpPr>
        <p:spPr>
          <a:xfrm>
            <a:off x="0" y="6220092"/>
            <a:ext cx="291801" cy="0"/>
          </a:xfrm>
          <a:custGeom>
            <a:avLst/>
            <a:gdLst/>
            <a:ahLst/>
            <a:cxnLst/>
            <a:rect l="l" t="t" r="r" b="b"/>
            <a:pathLst>
              <a:path w="275590">
                <a:moveTo>
                  <a:pt x="0" y="0"/>
                </a:moveTo>
                <a:lnTo>
                  <a:pt x="275488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9" name="object 69"/>
          <p:cNvSpPr/>
          <p:nvPr>
            <p:custDataLst>
              <p:tags r:id="rId67"/>
            </p:custDataLst>
          </p:nvPr>
        </p:nvSpPr>
        <p:spPr>
          <a:xfrm>
            <a:off x="0" y="6579169"/>
            <a:ext cx="162037" cy="0"/>
          </a:xfrm>
          <a:custGeom>
            <a:avLst/>
            <a:gdLst/>
            <a:ahLst/>
            <a:cxnLst/>
            <a:rect l="l" t="t" r="r" b="b"/>
            <a:pathLst>
              <a:path w="153035">
                <a:moveTo>
                  <a:pt x="0" y="0"/>
                </a:moveTo>
                <a:lnTo>
                  <a:pt x="152793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0" name="object 70"/>
          <p:cNvSpPr/>
          <p:nvPr>
            <p:custDataLst>
              <p:tags r:id="rId68"/>
            </p:custDataLst>
          </p:nvPr>
        </p:nvSpPr>
        <p:spPr>
          <a:xfrm>
            <a:off x="1144187" y="7032421"/>
            <a:ext cx="0" cy="6857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0"/>
                </a:moveTo>
                <a:lnTo>
                  <a:pt x="0" y="64738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1" name="object 71"/>
          <p:cNvSpPr/>
          <p:nvPr>
            <p:custDataLst>
              <p:tags r:id="rId69"/>
            </p:custDataLst>
          </p:nvPr>
        </p:nvSpPr>
        <p:spPr>
          <a:xfrm>
            <a:off x="74374" y="6223978"/>
            <a:ext cx="1066352" cy="1066352"/>
          </a:xfrm>
          <a:custGeom>
            <a:avLst/>
            <a:gdLst/>
            <a:ahLst/>
            <a:cxnLst/>
            <a:rect l="l" t="t" r="r" b="b"/>
            <a:pathLst>
              <a:path w="1007110" h="1007109">
                <a:moveTo>
                  <a:pt x="1006703" y="1006729"/>
                </a:moveTo>
                <a:lnTo>
                  <a:pt x="0" y="0"/>
                </a:lnTo>
                <a:lnTo>
                  <a:pt x="1006703" y="1006729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2" name="object 72"/>
          <p:cNvSpPr/>
          <p:nvPr>
            <p:custDataLst>
              <p:tags r:id="rId70"/>
            </p:custDataLst>
          </p:nvPr>
        </p:nvSpPr>
        <p:spPr>
          <a:xfrm>
            <a:off x="427803" y="6424218"/>
            <a:ext cx="0" cy="665629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497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3" name="object 73"/>
          <p:cNvSpPr/>
          <p:nvPr>
            <p:custDataLst>
              <p:tags r:id="rId71"/>
            </p:custDataLst>
          </p:nvPr>
        </p:nvSpPr>
        <p:spPr>
          <a:xfrm>
            <a:off x="0" y="6506954"/>
            <a:ext cx="647476" cy="647476"/>
          </a:xfrm>
          <a:custGeom>
            <a:avLst/>
            <a:gdLst/>
            <a:ahLst/>
            <a:cxnLst/>
            <a:rect l="l" t="t" r="r" b="b"/>
            <a:pathLst>
              <a:path w="611505" h="611504">
                <a:moveTo>
                  <a:pt x="0" y="0"/>
                </a:moveTo>
                <a:lnTo>
                  <a:pt x="610911" y="610942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4" name="object 74"/>
          <p:cNvSpPr/>
          <p:nvPr>
            <p:custDataLst>
              <p:tags r:id="rId72"/>
            </p:custDataLst>
          </p:nvPr>
        </p:nvSpPr>
        <p:spPr>
          <a:xfrm>
            <a:off x="0" y="6577419"/>
            <a:ext cx="494179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725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5" name="object 75"/>
          <p:cNvSpPr/>
          <p:nvPr>
            <p:custDataLst>
              <p:tags r:id="rId73"/>
            </p:custDataLst>
          </p:nvPr>
        </p:nvSpPr>
        <p:spPr>
          <a:xfrm>
            <a:off x="0" y="6150506"/>
            <a:ext cx="499558" cy="499558"/>
          </a:xfrm>
          <a:custGeom>
            <a:avLst/>
            <a:gdLst/>
            <a:ahLst/>
            <a:cxnLst/>
            <a:rect l="l" t="t" r="r" b="b"/>
            <a:pathLst>
              <a:path w="471805" h="471804">
                <a:moveTo>
                  <a:pt x="0" y="471394"/>
                </a:moveTo>
                <a:lnTo>
                  <a:pt x="471399" y="0"/>
                </a:lnTo>
                <a:lnTo>
                  <a:pt x="0" y="471394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6" name="object 76"/>
          <p:cNvSpPr/>
          <p:nvPr>
            <p:custDataLst>
              <p:tags r:id="rId74"/>
            </p:custDataLst>
          </p:nvPr>
        </p:nvSpPr>
        <p:spPr>
          <a:xfrm>
            <a:off x="860530" y="6652845"/>
            <a:ext cx="923141" cy="923141"/>
          </a:xfrm>
          <a:custGeom>
            <a:avLst/>
            <a:gdLst/>
            <a:ahLst/>
            <a:cxnLst/>
            <a:rect l="l" t="t" r="r" b="b"/>
            <a:pathLst>
              <a:path w="871855" h="871854">
                <a:moveTo>
                  <a:pt x="0" y="0"/>
                </a:moveTo>
                <a:lnTo>
                  <a:pt x="871639" y="871601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7" name="object 77"/>
          <p:cNvSpPr/>
          <p:nvPr>
            <p:custDataLst>
              <p:tags r:id="rId75"/>
            </p:custDataLst>
          </p:nvPr>
        </p:nvSpPr>
        <p:spPr>
          <a:xfrm>
            <a:off x="1501526" y="7032421"/>
            <a:ext cx="0" cy="324074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0"/>
                </a:moveTo>
                <a:lnTo>
                  <a:pt x="0" y="305873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8" name="object 78"/>
          <p:cNvSpPr/>
          <p:nvPr>
            <p:custDataLst>
              <p:tags r:id="rId76"/>
            </p:custDataLst>
          </p:nvPr>
        </p:nvSpPr>
        <p:spPr>
          <a:xfrm>
            <a:off x="703367" y="6852984"/>
            <a:ext cx="523091" cy="523091"/>
          </a:xfrm>
          <a:custGeom>
            <a:avLst/>
            <a:gdLst/>
            <a:ahLst/>
            <a:cxnLst/>
            <a:rect l="l" t="t" r="r" b="b"/>
            <a:pathLst>
              <a:path w="494030" h="494029">
                <a:moveTo>
                  <a:pt x="493547" y="0"/>
                </a:moveTo>
                <a:lnTo>
                  <a:pt x="0" y="493547"/>
                </a:lnTo>
                <a:lnTo>
                  <a:pt x="493547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9" name="object 79"/>
          <p:cNvSpPr/>
          <p:nvPr>
            <p:custDataLst>
              <p:tags r:id="rId77"/>
            </p:custDataLst>
          </p:nvPr>
        </p:nvSpPr>
        <p:spPr>
          <a:xfrm>
            <a:off x="1144187" y="7032421"/>
            <a:ext cx="0" cy="742950"/>
          </a:xfrm>
          <a:custGeom>
            <a:avLst/>
            <a:gdLst/>
            <a:ahLst/>
            <a:cxnLst/>
            <a:rect l="l" t="t" r="r" b="b"/>
            <a:pathLst>
              <a:path h="701675">
                <a:moveTo>
                  <a:pt x="0" y="0"/>
                </a:moveTo>
                <a:lnTo>
                  <a:pt x="0" y="701305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0" name="object 80"/>
          <p:cNvSpPr/>
          <p:nvPr>
            <p:custDataLst>
              <p:tags r:id="rId78"/>
            </p:custDataLst>
          </p:nvPr>
        </p:nvSpPr>
        <p:spPr>
          <a:xfrm>
            <a:off x="282863" y="6789798"/>
            <a:ext cx="649493" cy="649493"/>
          </a:xfrm>
          <a:custGeom>
            <a:avLst/>
            <a:gdLst/>
            <a:ahLst/>
            <a:cxnLst/>
            <a:rect l="l" t="t" r="r" b="b"/>
            <a:pathLst>
              <a:path w="613410" h="613409">
                <a:moveTo>
                  <a:pt x="612889" y="612914"/>
                </a:moveTo>
                <a:lnTo>
                  <a:pt x="0" y="0"/>
                </a:lnTo>
                <a:lnTo>
                  <a:pt x="612889" y="612914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1" name="object 81"/>
          <p:cNvSpPr/>
          <p:nvPr>
            <p:custDataLst>
              <p:tags r:id="rId79"/>
            </p:custDataLst>
          </p:nvPr>
        </p:nvSpPr>
        <p:spPr>
          <a:xfrm>
            <a:off x="427803" y="6521120"/>
            <a:ext cx="0" cy="1186703"/>
          </a:xfrm>
          <a:custGeom>
            <a:avLst/>
            <a:gdLst/>
            <a:ahLst/>
            <a:cxnLst/>
            <a:rect l="l" t="t" r="r" b="b"/>
            <a:pathLst>
              <a:path h="1120775">
                <a:moveTo>
                  <a:pt x="0" y="0"/>
                </a:moveTo>
                <a:lnTo>
                  <a:pt x="0" y="1120406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2" name="object 82"/>
          <p:cNvSpPr/>
          <p:nvPr>
            <p:custDataLst>
              <p:tags r:id="rId80"/>
            </p:custDataLst>
          </p:nvPr>
        </p:nvSpPr>
        <p:spPr>
          <a:xfrm>
            <a:off x="0" y="6411309"/>
            <a:ext cx="595705" cy="595705"/>
          </a:xfrm>
          <a:custGeom>
            <a:avLst/>
            <a:gdLst/>
            <a:ahLst/>
            <a:cxnLst/>
            <a:rect l="l" t="t" r="r" b="b"/>
            <a:pathLst>
              <a:path w="562610" h="562609">
                <a:moveTo>
                  <a:pt x="0" y="562560"/>
                </a:moveTo>
                <a:lnTo>
                  <a:pt x="562560" y="0"/>
                </a:lnTo>
                <a:lnTo>
                  <a:pt x="0" y="56256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3" name="object 83"/>
          <p:cNvSpPr/>
          <p:nvPr>
            <p:custDataLst>
              <p:tags r:id="rId81"/>
            </p:custDataLst>
          </p:nvPr>
        </p:nvSpPr>
        <p:spPr>
          <a:xfrm>
            <a:off x="0" y="6934738"/>
            <a:ext cx="226583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0" y="0"/>
                </a:moveTo>
                <a:lnTo>
                  <a:pt x="213592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4" name="object 84"/>
          <p:cNvSpPr/>
          <p:nvPr>
            <p:custDataLst>
              <p:tags r:id="rId82"/>
            </p:custDataLst>
          </p:nvPr>
        </p:nvSpPr>
        <p:spPr>
          <a:xfrm>
            <a:off x="1046372" y="7196001"/>
            <a:ext cx="551329" cy="551329"/>
          </a:xfrm>
          <a:custGeom>
            <a:avLst/>
            <a:gdLst/>
            <a:ahLst/>
            <a:cxnLst/>
            <a:rect l="l" t="t" r="r" b="b"/>
            <a:pathLst>
              <a:path w="520700" h="520700">
                <a:moveTo>
                  <a:pt x="520611" y="0"/>
                </a:moveTo>
                <a:lnTo>
                  <a:pt x="0" y="520598"/>
                </a:lnTo>
                <a:lnTo>
                  <a:pt x="520611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5" name="object 85"/>
          <p:cNvSpPr/>
          <p:nvPr>
            <p:custDataLst>
              <p:tags r:id="rId83"/>
            </p:custDataLst>
          </p:nvPr>
        </p:nvSpPr>
        <p:spPr>
          <a:xfrm>
            <a:off x="1501526" y="7104069"/>
            <a:ext cx="0" cy="735554"/>
          </a:xfrm>
          <a:custGeom>
            <a:avLst/>
            <a:gdLst/>
            <a:ahLst/>
            <a:cxnLst/>
            <a:rect l="l" t="t" r="r" b="b"/>
            <a:pathLst>
              <a:path h="694690">
                <a:moveTo>
                  <a:pt x="0" y="694245"/>
                </a:moveTo>
                <a:lnTo>
                  <a:pt x="0" y="0"/>
                </a:lnTo>
                <a:lnTo>
                  <a:pt x="0" y="694245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6" name="object 86"/>
          <p:cNvSpPr/>
          <p:nvPr>
            <p:custDataLst>
              <p:tags r:id="rId84"/>
            </p:custDataLst>
          </p:nvPr>
        </p:nvSpPr>
        <p:spPr>
          <a:xfrm>
            <a:off x="134526" y="7292071"/>
            <a:ext cx="946000" cy="0"/>
          </a:xfrm>
          <a:custGeom>
            <a:avLst/>
            <a:gdLst/>
            <a:ahLst/>
            <a:cxnLst/>
            <a:rect l="l" t="t" r="r" b="b"/>
            <a:pathLst>
              <a:path w="893444">
                <a:moveTo>
                  <a:pt x="893076" y="0"/>
                </a:moveTo>
                <a:lnTo>
                  <a:pt x="0" y="0"/>
                </a:lnTo>
                <a:lnTo>
                  <a:pt x="893076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7" name="object 87"/>
          <p:cNvSpPr/>
          <p:nvPr>
            <p:custDataLst>
              <p:tags r:id="rId85"/>
            </p:custDataLst>
          </p:nvPr>
        </p:nvSpPr>
        <p:spPr>
          <a:xfrm>
            <a:off x="786865" y="7112778"/>
            <a:ext cx="0" cy="718073"/>
          </a:xfrm>
          <a:custGeom>
            <a:avLst/>
            <a:gdLst/>
            <a:ahLst/>
            <a:cxnLst/>
            <a:rect l="l" t="t" r="r" b="b"/>
            <a:pathLst>
              <a:path h="678179">
                <a:moveTo>
                  <a:pt x="0" y="677786"/>
                </a:moveTo>
                <a:lnTo>
                  <a:pt x="0" y="0"/>
                </a:lnTo>
                <a:lnTo>
                  <a:pt x="0" y="677786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8" name="object 88"/>
          <p:cNvSpPr/>
          <p:nvPr>
            <p:custDataLst>
              <p:tags r:id="rId86"/>
            </p:custDataLst>
          </p:nvPr>
        </p:nvSpPr>
        <p:spPr>
          <a:xfrm>
            <a:off x="0" y="7087186"/>
            <a:ext cx="634701" cy="634701"/>
          </a:xfrm>
          <a:custGeom>
            <a:avLst/>
            <a:gdLst/>
            <a:ahLst/>
            <a:cxnLst/>
            <a:rect l="l" t="t" r="r" b="b"/>
            <a:pathLst>
              <a:path w="599440" h="599440">
                <a:moveTo>
                  <a:pt x="0" y="599185"/>
                </a:moveTo>
                <a:lnTo>
                  <a:pt x="599164" y="0"/>
                </a:lnTo>
                <a:lnTo>
                  <a:pt x="0" y="599185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9" name="object 89"/>
          <p:cNvSpPr/>
          <p:nvPr>
            <p:custDataLst>
              <p:tags r:id="rId87"/>
            </p:custDataLst>
          </p:nvPr>
        </p:nvSpPr>
        <p:spPr>
          <a:xfrm>
            <a:off x="0" y="7651142"/>
            <a:ext cx="824305" cy="0"/>
          </a:xfrm>
          <a:custGeom>
            <a:avLst/>
            <a:gdLst/>
            <a:ahLst/>
            <a:cxnLst/>
            <a:rect l="l" t="t" r="r" b="b"/>
            <a:pathLst>
              <a:path w="778510">
                <a:moveTo>
                  <a:pt x="0" y="0"/>
                </a:moveTo>
                <a:lnTo>
                  <a:pt x="777971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0" name="object 90"/>
          <p:cNvSpPr/>
          <p:nvPr>
            <p:custDataLst>
              <p:tags r:id="rId88"/>
            </p:custDataLst>
          </p:nvPr>
        </p:nvSpPr>
        <p:spPr>
          <a:xfrm>
            <a:off x="0" y="6935766"/>
            <a:ext cx="428961" cy="428961"/>
          </a:xfrm>
          <a:custGeom>
            <a:avLst/>
            <a:gdLst/>
            <a:ahLst/>
            <a:cxnLst/>
            <a:rect l="l" t="t" r="r" b="b"/>
            <a:pathLst>
              <a:path w="405130" h="405129">
                <a:moveTo>
                  <a:pt x="0" y="404710"/>
                </a:moveTo>
                <a:lnTo>
                  <a:pt x="404700" y="0"/>
                </a:lnTo>
                <a:lnTo>
                  <a:pt x="0" y="40471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1" name="object 91"/>
          <p:cNvSpPr/>
          <p:nvPr>
            <p:custDataLst>
              <p:tags r:id="rId89"/>
            </p:custDataLst>
          </p:nvPr>
        </p:nvSpPr>
        <p:spPr>
          <a:xfrm>
            <a:off x="257642" y="7479246"/>
            <a:ext cx="699919" cy="699919"/>
          </a:xfrm>
          <a:custGeom>
            <a:avLst/>
            <a:gdLst/>
            <a:ahLst/>
            <a:cxnLst/>
            <a:rect l="l" t="t" r="r" b="b"/>
            <a:pathLst>
              <a:path w="661035" h="661034">
                <a:moveTo>
                  <a:pt x="660527" y="660539"/>
                </a:moveTo>
                <a:lnTo>
                  <a:pt x="0" y="0"/>
                </a:lnTo>
                <a:lnTo>
                  <a:pt x="660527" y="660539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2" name="object 92"/>
          <p:cNvSpPr/>
          <p:nvPr>
            <p:custDataLst>
              <p:tags r:id="rId90"/>
            </p:custDataLst>
          </p:nvPr>
        </p:nvSpPr>
        <p:spPr>
          <a:xfrm>
            <a:off x="6256" y="8008478"/>
            <a:ext cx="1202167" cy="0"/>
          </a:xfrm>
          <a:custGeom>
            <a:avLst/>
            <a:gdLst/>
            <a:ahLst/>
            <a:cxnLst/>
            <a:rect l="l" t="t" r="r" b="b"/>
            <a:pathLst>
              <a:path w="1135380">
                <a:moveTo>
                  <a:pt x="0" y="0"/>
                </a:moveTo>
                <a:lnTo>
                  <a:pt x="1135367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3" name="object 93"/>
          <p:cNvSpPr/>
          <p:nvPr>
            <p:custDataLst>
              <p:tags r:id="rId91"/>
            </p:custDataLst>
          </p:nvPr>
        </p:nvSpPr>
        <p:spPr>
          <a:xfrm>
            <a:off x="427803" y="7322933"/>
            <a:ext cx="0" cy="907004"/>
          </a:xfrm>
          <a:custGeom>
            <a:avLst/>
            <a:gdLst/>
            <a:ahLst/>
            <a:cxnLst/>
            <a:rect l="l" t="t" r="r" b="b"/>
            <a:pathLst>
              <a:path h="856615">
                <a:moveTo>
                  <a:pt x="0" y="856296"/>
                </a:moveTo>
                <a:lnTo>
                  <a:pt x="0" y="0"/>
                </a:lnTo>
                <a:lnTo>
                  <a:pt x="0" y="85629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4" name="object 94"/>
          <p:cNvSpPr/>
          <p:nvPr>
            <p:custDataLst>
              <p:tags r:id="rId92"/>
            </p:custDataLst>
          </p:nvPr>
        </p:nvSpPr>
        <p:spPr>
          <a:xfrm>
            <a:off x="0" y="8008475"/>
            <a:ext cx="64546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1" y="0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5" name="object 95"/>
          <p:cNvSpPr/>
          <p:nvPr>
            <p:custDataLst>
              <p:tags r:id="rId93"/>
            </p:custDataLst>
          </p:nvPr>
        </p:nvSpPr>
        <p:spPr>
          <a:xfrm>
            <a:off x="673690" y="7895312"/>
            <a:ext cx="334832" cy="334832"/>
          </a:xfrm>
          <a:custGeom>
            <a:avLst/>
            <a:gdLst/>
            <a:ahLst/>
            <a:cxnLst/>
            <a:rect l="l" t="t" r="r" b="b"/>
            <a:pathLst>
              <a:path w="316230" h="316229">
                <a:moveTo>
                  <a:pt x="315724" y="315716"/>
                </a:moveTo>
                <a:lnTo>
                  <a:pt x="0" y="0"/>
                </a:lnTo>
                <a:lnTo>
                  <a:pt x="315724" y="315716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6" name="object 96"/>
          <p:cNvSpPr/>
          <p:nvPr>
            <p:custDataLst>
              <p:tags r:id="rId94"/>
            </p:custDataLst>
          </p:nvPr>
        </p:nvSpPr>
        <p:spPr>
          <a:xfrm>
            <a:off x="429525" y="7994574"/>
            <a:ext cx="0" cy="235324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221968"/>
                </a:moveTo>
                <a:lnTo>
                  <a:pt x="0" y="0"/>
                </a:lnTo>
                <a:lnTo>
                  <a:pt x="0" y="221968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7" name="object 97"/>
          <p:cNvSpPr/>
          <p:nvPr>
            <p:custDataLst>
              <p:tags r:id="rId95"/>
            </p:custDataLst>
          </p:nvPr>
        </p:nvSpPr>
        <p:spPr>
          <a:xfrm>
            <a:off x="0" y="8006739"/>
            <a:ext cx="486784" cy="0"/>
          </a:xfrm>
          <a:custGeom>
            <a:avLst/>
            <a:gdLst/>
            <a:ahLst/>
            <a:cxnLst/>
            <a:rect l="l" t="t" r="r" b="b"/>
            <a:pathLst>
              <a:path w="459740">
                <a:moveTo>
                  <a:pt x="0" y="0"/>
                </a:moveTo>
                <a:lnTo>
                  <a:pt x="459654" y="0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8" name="object 98"/>
          <p:cNvSpPr/>
          <p:nvPr>
            <p:custDataLst>
              <p:tags r:id="rId96"/>
            </p:custDataLst>
          </p:nvPr>
        </p:nvSpPr>
        <p:spPr>
          <a:xfrm>
            <a:off x="1142445" y="7971365"/>
            <a:ext cx="0" cy="258856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243888"/>
                </a:moveTo>
                <a:lnTo>
                  <a:pt x="0" y="0"/>
                </a:lnTo>
                <a:lnTo>
                  <a:pt x="0" y="243888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9" name="object 99"/>
          <p:cNvSpPr/>
          <p:nvPr>
            <p:custDataLst>
              <p:tags r:id="rId97"/>
            </p:custDataLst>
          </p:nvPr>
        </p:nvSpPr>
        <p:spPr>
          <a:xfrm>
            <a:off x="785125" y="7852312"/>
            <a:ext cx="0" cy="377862"/>
          </a:xfrm>
          <a:custGeom>
            <a:avLst/>
            <a:gdLst/>
            <a:ahLst/>
            <a:cxnLst/>
            <a:rect l="l" t="t" r="r" b="b"/>
            <a:pathLst>
              <a:path h="356870">
                <a:moveTo>
                  <a:pt x="0" y="356327"/>
                </a:moveTo>
                <a:lnTo>
                  <a:pt x="0" y="0"/>
                </a:lnTo>
                <a:lnTo>
                  <a:pt x="0" y="356327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00" name="object 100"/>
          <p:cNvSpPr/>
          <p:nvPr>
            <p:custDataLst>
              <p:tags r:id="rId98"/>
            </p:custDataLst>
          </p:nvPr>
        </p:nvSpPr>
        <p:spPr>
          <a:xfrm>
            <a:off x="921333" y="7954217"/>
            <a:ext cx="275665" cy="275665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0" y="260083"/>
                </a:moveTo>
                <a:lnTo>
                  <a:pt x="260098" y="0"/>
                </a:lnTo>
                <a:lnTo>
                  <a:pt x="0" y="260083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01" name="object 101"/>
          <p:cNvSpPr/>
          <p:nvPr>
            <p:custDataLst>
              <p:tags r:id="rId99"/>
            </p:custDataLst>
          </p:nvPr>
        </p:nvSpPr>
        <p:spPr>
          <a:xfrm>
            <a:off x="0" y="8045660"/>
            <a:ext cx="33618" cy="33618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457"/>
                </a:moveTo>
                <a:lnTo>
                  <a:pt x="31459" y="0"/>
                </a:lnTo>
                <a:lnTo>
                  <a:pt x="0" y="31457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02" name="object 102"/>
          <p:cNvSpPr/>
          <p:nvPr>
            <p:custDataLst>
              <p:tags r:id="rId100"/>
            </p:custDataLst>
          </p:nvPr>
        </p:nvSpPr>
        <p:spPr>
          <a:xfrm>
            <a:off x="49229" y="6201124"/>
            <a:ext cx="1470436" cy="1828127"/>
          </a:xfrm>
          <a:custGeom>
            <a:avLst/>
            <a:gdLst/>
            <a:ahLst/>
            <a:cxnLst/>
            <a:rect l="l" t="t" r="r" b="b"/>
            <a:pathLst>
              <a:path w="1388745" h="1726565">
                <a:moveTo>
                  <a:pt x="34302" y="685901"/>
                </a:moveTo>
                <a:lnTo>
                  <a:pt x="28663" y="680262"/>
                </a:lnTo>
                <a:lnTo>
                  <a:pt x="21691" y="680262"/>
                </a:lnTo>
                <a:lnTo>
                  <a:pt x="14732" y="680262"/>
                </a:lnTo>
                <a:lnTo>
                  <a:pt x="9080" y="685901"/>
                </a:lnTo>
                <a:lnTo>
                  <a:pt x="9080" y="699833"/>
                </a:lnTo>
                <a:lnTo>
                  <a:pt x="14732" y="705472"/>
                </a:lnTo>
                <a:lnTo>
                  <a:pt x="28663" y="705472"/>
                </a:lnTo>
                <a:lnTo>
                  <a:pt x="34302" y="699833"/>
                </a:lnTo>
                <a:lnTo>
                  <a:pt x="34302" y="685901"/>
                </a:lnTo>
                <a:close/>
              </a:path>
              <a:path w="1388745" h="1726565">
                <a:moveTo>
                  <a:pt x="35407" y="1360995"/>
                </a:moveTo>
                <a:lnTo>
                  <a:pt x="28524" y="1354124"/>
                </a:lnTo>
                <a:lnTo>
                  <a:pt x="20053" y="1354124"/>
                </a:lnTo>
                <a:lnTo>
                  <a:pt x="11582" y="1354124"/>
                </a:lnTo>
                <a:lnTo>
                  <a:pt x="4699" y="1360995"/>
                </a:lnTo>
                <a:lnTo>
                  <a:pt x="4699" y="1377950"/>
                </a:lnTo>
                <a:lnTo>
                  <a:pt x="11582" y="1384820"/>
                </a:lnTo>
                <a:lnTo>
                  <a:pt x="28524" y="1384820"/>
                </a:lnTo>
                <a:lnTo>
                  <a:pt x="35407" y="1377950"/>
                </a:lnTo>
                <a:lnTo>
                  <a:pt x="35407" y="1360995"/>
                </a:lnTo>
                <a:close/>
              </a:path>
              <a:path w="1388745" h="1726565">
                <a:moveTo>
                  <a:pt x="38138" y="352285"/>
                </a:moveTo>
                <a:lnTo>
                  <a:pt x="36093" y="348043"/>
                </a:lnTo>
                <a:lnTo>
                  <a:pt x="32880" y="345046"/>
                </a:lnTo>
                <a:lnTo>
                  <a:pt x="30086" y="342036"/>
                </a:lnTo>
                <a:lnTo>
                  <a:pt x="26123" y="340118"/>
                </a:lnTo>
                <a:lnTo>
                  <a:pt x="17259" y="340118"/>
                </a:lnTo>
                <a:lnTo>
                  <a:pt x="13296" y="342036"/>
                </a:lnTo>
                <a:lnTo>
                  <a:pt x="10490" y="345046"/>
                </a:lnTo>
                <a:lnTo>
                  <a:pt x="8026" y="347357"/>
                </a:lnTo>
                <a:lnTo>
                  <a:pt x="6248" y="350380"/>
                </a:lnTo>
                <a:lnTo>
                  <a:pt x="5334" y="354876"/>
                </a:lnTo>
                <a:lnTo>
                  <a:pt x="5194" y="355930"/>
                </a:lnTo>
                <a:lnTo>
                  <a:pt x="5194" y="358140"/>
                </a:lnTo>
                <a:lnTo>
                  <a:pt x="5334" y="359206"/>
                </a:lnTo>
                <a:lnTo>
                  <a:pt x="5562" y="360248"/>
                </a:lnTo>
                <a:lnTo>
                  <a:pt x="7048" y="367804"/>
                </a:lnTo>
                <a:lnTo>
                  <a:pt x="13703" y="373494"/>
                </a:lnTo>
                <a:lnTo>
                  <a:pt x="30772" y="373494"/>
                </a:lnTo>
                <a:lnTo>
                  <a:pt x="38138" y="366141"/>
                </a:lnTo>
                <a:lnTo>
                  <a:pt x="38138" y="352285"/>
                </a:lnTo>
                <a:close/>
              </a:path>
              <a:path w="1388745" h="1726565">
                <a:moveTo>
                  <a:pt x="40106" y="1032002"/>
                </a:moveTo>
                <a:lnTo>
                  <a:pt x="38519" y="1024191"/>
                </a:lnTo>
                <a:lnTo>
                  <a:pt x="34226" y="1017803"/>
                </a:lnTo>
                <a:lnTo>
                  <a:pt x="27851" y="1013510"/>
                </a:lnTo>
                <a:lnTo>
                  <a:pt x="20053" y="1011936"/>
                </a:lnTo>
                <a:lnTo>
                  <a:pt x="12242" y="1013510"/>
                </a:lnTo>
                <a:lnTo>
                  <a:pt x="5867" y="1017803"/>
                </a:lnTo>
                <a:lnTo>
                  <a:pt x="1574" y="1024191"/>
                </a:lnTo>
                <a:lnTo>
                  <a:pt x="0" y="1032002"/>
                </a:lnTo>
                <a:lnTo>
                  <a:pt x="1574" y="1039799"/>
                </a:lnTo>
                <a:lnTo>
                  <a:pt x="5867" y="1046175"/>
                </a:lnTo>
                <a:lnTo>
                  <a:pt x="12242" y="1050480"/>
                </a:lnTo>
                <a:lnTo>
                  <a:pt x="20053" y="1052055"/>
                </a:lnTo>
                <a:lnTo>
                  <a:pt x="27851" y="1050480"/>
                </a:lnTo>
                <a:lnTo>
                  <a:pt x="34226" y="1046175"/>
                </a:lnTo>
                <a:lnTo>
                  <a:pt x="38519" y="1039799"/>
                </a:lnTo>
                <a:lnTo>
                  <a:pt x="40106" y="1032002"/>
                </a:lnTo>
                <a:close/>
              </a:path>
              <a:path w="1388745" h="1726565">
                <a:moveTo>
                  <a:pt x="374002" y="347192"/>
                </a:moveTo>
                <a:lnTo>
                  <a:pt x="367347" y="340550"/>
                </a:lnTo>
                <a:lnTo>
                  <a:pt x="359156" y="340550"/>
                </a:lnTo>
                <a:lnTo>
                  <a:pt x="358482" y="340525"/>
                </a:lnTo>
                <a:lnTo>
                  <a:pt x="358025" y="340423"/>
                </a:lnTo>
                <a:lnTo>
                  <a:pt x="349262" y="340423"/>
                </a:lnTo>
                <a:lnTo>
                  <a:pt x="342569" y="347116"/>
                </a:lnTo>
                <a:lnTo>
                  <a:pt x="342569" y="361238"/>
                </a:lnTo>
                <a:lnTo>
                  <a:pt x="345960" y="366268"/>
                </a:lnTo>
                <a:lnTo>
                  <a:pt x="350850" y="368706"/>
                </a:lnTo>
                <a:lnTo>
                  <a:pt x="353199" y="370382"/>
                </a:lnTo>
                <a:lnTo>
                  <a:pt x="356057" y="371398"/>
                </a:lnTo>
                <a:lnTo>
                  <a:pt x="366090" y="371398"/>
                </a:lnTo>
                <a:lnTo>
                  <a:pt x="371894" y="366471"/>
                </a:lnTo>
                <a:lnTo>
                  <a:pt x="373227" y="359918"/>
                </a:lnTo>
                <a:lnTo>
                  <a:pt x="373684" y="358482"/>
                </a:lnTo>
                <a:lnTo>
                  <a:pt x="374002" y="356984"/>
                </a:lnTo>
                <a:lnTo>
                  <a:pt x="374002" y="347192"/>
                </a:lnTo>
                <a:close/>
              </a:path>
              <a:path w="1388745" h="1726565">
                <a:moveTo>
                  <a:pt x="376008" y="692861"/>
                </a:moveTo>
                <a:lnTo>
                  <a:pt x="374561" y="685673"/>
                </a:lnTo>
                <a:lnTo>
                  <a:pt x="370598" y="679805"/>
                </a:lnTo>
                <a:lnTo>
                  <a:pt x="364731" y="675855"/>
                </a:lnTo>
                <a:lnTo>
                  <a:pt x="357530" y="674395"/>
                </a:lnTo>
                <a:lnTo>
                  <a:pt x="350342" y="675855"/>
                </a:lnTo>
                <a:lnTo>
                  <a:pt x="344474" y="679805"/>
                </a:lnTo>
                <a:lnTo>
                  <a:pt x="340512" y="685673"/>
                </a:lnTo>
                <a:lnTo>
                  <a:pt x="339051" y="692861"/>
                </a:lnTo>
                <a:lnTo>
                  <a:pt x="340512" y="700049"/>
                </a:lnTo>
                <a:lnTo>
                  <a:pt x="344474" y="705929"/>
                </a:lnTo>
                <a:lnTo>
                  <a:pt x="350342" y="709879"/>
                </a:lnTo>
                <a:lnTo>
                  <a:pt x="357530" y="711327"/>
                </a:lnTo>
                <a:lnTo>
                  <a:pt x="364731" y="709879"/>
                </a:lnTo>
                <a:lnTo>
                  <a:pt x="370598" y="705929"/>
                </a:lnTo>
                <a:lnTo>
                  <a:pt x="374561" y="700049"/>
                </a:lnTo>
                <a:lnTo>
                  <a:pt x="376008" y="692861"/>
                </a:lnTo>
                <a:close/>
              </a:path>
              <a:path w="1388745" h="1726565">
                <a:moveTo>
                  <a:pt x="376770" y="9144"/>
                </a:moveTo>
                <a:lnTo>
                  <a:pt x="370319" y="1943"/>
                </a:lnTo>
                <a:lnTo>
                  <a:pt x="361924" y="596"/>
                </a:lnTo>
                <a:lnTo>
                  <a:pt x="360502" y="241"/>
                </a:lnTo>
                <a:lnTo>
                  <a:pt x="359054" y="0"/>
                </a:lnTo>
                <a:lnTo>
                  <a:pt x="347637" y="0"/>
                </a:lnTo>
                <a:lnTo>
                  <a:pt x="339610" y="8026"/>
                </a:lnTo>
                <a:lnTo>
                  <a:pt x="339610" y="27813"/>
                </a:lnTo>
                <a:lnTo>
                  <a:pt x="347637" y="35839"/>
                </a:lnTo>
                <a:lnTo>
                  <a:pt x="357530" y="35839"/>
                </a:lnTo>
                <a:lnTo>
                  <a:pt x="359029" y="35839"/>
                </a:lnTo>
                <a:lnTo>
                  <a:pt x="360476" y="35598"/>
                </a:lnTo>
                <a:lnTo>
                  <a:pt x="361873" y="35242"/>
                </a:lnTo>
                <a:lnTo>
                  <a:pt x="370293" y="33934"/>
                </a:lnTo>
                <a:lnTo>
                  <a:pt x="376770" y="26720"/>
                </a:lnTo>
                <a:lnTo>
                  <a:pt x="376770" y="9144"/>
                </a:lnTo>
                <a:close/>
              </a:path>
              <a:path w="1388745" h="1726565">
                <a:moveTo>
                  <a:pt x="377215" y="1369466"/>
                </a:moveTo>
                <a:lnTo>
                  <a:pt x="375793" y="1362443"/>
                </a:lnTo>
                <a:lnTo>
                  <a:pt x="371919" y="1356702"/>
                </a:lnTo>
                <a:lnTo>
                  <a:pt x="366191" y="1352829"/>
                </a:lnTo>
                <a:lnTo>
                  <a:pt x="359168" y="1351407"/>
                </a:lnTo>
                <a:lnTo>
                  <a:pt x="352132" y="1352829"/>
                </a:lnTo>
                <a:lnTo>
                  <a:pt x="346392" y="1356702"/>
                </a:lnTo>
                <a:lnTo>
                  <a:pt x="342519" y="1362443"/>
                </a:lnTo>
                <a:lnTo>
                  <a:pt x="341109" y="1369466"/>
                </a:lnTo>
                <a:lnTo>
                  <a:pt x="342519" y="1376489"/>
                </a:lnTo>
                <a:lnTo>
                  <a:pt x="346392" y="1382229"/>
                </a:lnTo>
                <a:lnTo>
                  <a:pt x="352132" y="1386103"/>
                </a:lnTo>
                <a:lnTo>
                  <a:pt x="359168" y="1387525"/>
                </a:lnTo>
                <a:lnTo>
                  <a:pt x="366191" y="1386103"/>
                </a:lnTo>
                <a:lnTo>
                  <a:pt x="371919" y="1382229"/>
                </a:lnTo>
                <a:lnTo>
                  <a:pt x="375793" y="1376489"/>
                </a:lnTo>
                <a:lnTo>
                  <a:pt x="377215" y="1369466"/>
                </a:lnTo>
                <a:close/>
              </a:path>
              <a:path w="1388745" h="1726565">
                <a:moveTo>
                  <a:pt x="377431" y="1030338"/>
                </a:moveTo>
                <a:lnTo>
                  <a:pt x="375869" y="1022604"/>
                </a:lnTo>
                <a:lnTo>
                  <a:pt x="371614" y="1016266"/>
                </a:lnTo>
                <a:lnTo>
                  <a:pt x="365290" y="1012012"/>
                </a:lnTo>
                <a:lnTo>
                  <a:pt x="357530" y="1010437"/>
                </a:lnTo>
                <a:lnTo>
                  <a:pt x="349783" y="1012012"/>
                </a:lnTo>
                <a:lnTo>
                  <a:pt x="343458" y="1016266"/>
                </a:lnTo>
                <a:lnTo>
                  <a:pt x="339191" y="1022604"/>
                </a:lnTo>
                <a:lnTo>
                  <a:pt x="337629" y="1030338"/>
                </a:lnTo>
                <a:lnTo>
                  <a:pt x="339191" y="1038085"/>
                </a:lnTo>
                <a:lnTo>
                  <a:pt x="343458" y="1044422"/>
                </a:lnTo>
                <a:lnTo>
                  <a:pt x="349783" y="1048677"/>
                </a:lnTo>
                <a:lnTo>
                  <a:pt x="357530" y="1050239"/>
                </a:lnTo>
                <a:lnTo>
                  <a:pt x="365290" y="1048677"/>
                </a:lnTo>
                <a:lnTo>
                  <a:pt x="371614" y="1044422"/>
                </a:lnTo>
                <a:lnTo>
                  <a:pt x="375869" y="1038085"/>
                </a:lnTo>
                <a:lnTo>
                  <a:pt x="377431" y="1030338"/>
                </a:lnTo>
                <a:close/>
              </a:path>
              <a:path w="1388745" h="1726565">
                <a:moveTo>
                  <a:pt x="377926" y="1703946"/>
                </a:moveTo>
                <a:lnTo>
                  <a:pt x="377164" y="1701152"/>
                </a:lnTo>
                <a:lnTo>
                  <a:pt x="375920" y="1698637"/>
                </a:lnTo>
                <a:lnTo>
                  <a:pt x="373253" y="1691957"/>
                </a:lnTo>
                <a:lnTo>
                  <a:pt x="366776" y="1687233"/>
                </a:lnTo>
                <a:lnTo>
                  <a:pt x="356501" y="1687233"/>
                </a:lnTo>
                <a:lnTo>
                  <a:pt x="353999" y="1687842"/>
                </a:lnTo>
                <a:lnTo>
                  <a:pt x="351726" y="1688871"/>
                </a:lnTo>
                <a:lnTo>
                  <a:pt x="344043" y="1691347"/>
                </a:lnTo>
                <a:lnTo>
                  <a:pt x="338442" y="1698459"/>
                </a:lnTo>
                <a:lnTo>
                  <a:pt x="338442" y="1706943"/>
                </a:lnTo>
                <a:lnTo>
                  <a:pt x="339953" y="1714373"/>
                </a:lnTo>
                <a:lnTo>
                  <a:pt x="344043" y="1720443"/>
                </a:lnTo>
                <a:lnTo>
                  <a:pt x="350113" y="1724520"/>
                </a:lnTo>
                <a:lnTo>
                  <a:pt x="357530" y="1726018"/>
                </a:lnTo>
                <a:lnTo>
                  <a:pt x="359092" y="1726018"/>
                </a:lnTo>
                <a:lnTo>
                  <a:pt x="360578" y="1725777"/>
                </a:lnTo>
                <a:lnTo>
                  <a:pt x="362051" y="1725422"/>
                </a:lnTo>
                <a:lnTo>
                  <a:pt x="371030" y="1724025"/>
                </a:lnTo>
                <a:lnTo>
                  <a:pt x="377926" y="1716328"/>
                </a:lnTo>
                <a:lnTo>
                  <a:pt x="377926" y="1703946"/>
                </a:lnTo>
                <a:close/>
              </a:path>
              <a:path w="1388745" h="1726565">
                <a:moveTo>
                  <a:pt x="712939" y="1699945"/>
                </a:moveTo>
                <a:lnTo>
                  <a:pt x="708482" y="1694027"/>
                </a:lnTo>
                <a:lnTo>
                  <a:pt x="702271" y="1691728"/>
                </a:lnTo>
                <a:lnTo>
                  <a:pt x="700074" y="1690674"/>
                </a:lnTo>
                <a:lnTo>
                  <a:pt x="697623" y="1690027"/>
                </a:lnTo>
                <a:lnTo>
                  <a:pt x="685660" y="1690027"/>
                </a:lnTo>
                <a:lnTo>
                  <a:pt x="678078" y="1697609"/>
                </a:lnTo>
                <a:lnTo>
                  <a:pt x="678078" y="1716290"/>
                </a:lnTo>
                <a:lnTo>
                  <a:pt x="685660" y="1723872"/>
                </a:lnTo>
                <a:lnTo>
                  <a:pt x="697598" y="1723872"/>
                </a:lnTo>
                <a:lnTo>
                  <a:pt x="700036" y="1723237"/>
                </a:lnTo>
                <a:lnTo>
                  <a:pt x="702233" y="1722196"/>
                </a:lnTo>
                <a:lnTo>
                  <a:pt x="708469" y="1719910"/>
                </a:lnTo>
                <a:lnTo>
                  <a:pt x="712939" y="1713979"/>
                </a:lnTo>
                <a:lnTo>
                  <a:pt x="712939" y="1699945"/>
                </a:lnTo>
                <a:close/>
              </a:path>
              <a:path w="1388745" h="1726565">
                <a:moveTo>
                  <a:pt x="713574" y="1367828"/>
                </a:moveTo>
                <a:lnTo>
                  <a:pt x="712114" y="1360601"/>
                </a:lnTo>
                <a:lnTo>
                  <a:pt x="708139" y="1354709"/>
                </a:lnTo>
                <a:lnTo>
                  <a:pt x="702233" y="1350733"/>
                </a:lnTo>
                <a:lnTo>
                  <a:pt x="695007" y="1349273"/>
                </a:lnTo>
                <a:lnTo>
                  <a:pt x="687781" y="1350733"/>
                </a:lnTo>
                <a:lnTo>
                  <a:pt x="681875" y="1354709"/>
                </a:lnTo>
                <a:lnTo>
                  <a:pt x="677900" y="1360601"/>
                </a:lnTo>
                <a:lnTo>
                  <a:pt x="676440" y="1367828"/>
                </a:lnTo>
                <a:lnTo>
                  <a:pt x="677900" y="1375054"/>
                </a:lnTo>
                <a:lnTo>
                  <a:pt x="681875" y="1380947"/>
                </a:lnTo>
                <a:lnTo>
                  <a:pt x="687781" y="1384922"/>
                </a:lnTo>
                <a:lnTo>
                  <a:pt x="695007" y="1386382"/>
                </a:lnTo>
                <a:lnTo>
                  <a:pt x="696607" y="1386382"/>
                </a:lnTo>
                <a:lnTo>
                  <a:pt x="698131" y="1386116"/>
                </a:lnTo>
                <a:lnTo>
                  <a:pt x="699604" y="1385735"/>
                </a:lnTo>
                <a:lnTo>
                  <a:pt x="706374" y="1384515"/>
                </a:lnTo>
                <a:lnTo>
                  <a:pt x="711695" y="1379207"/>
                </a:lnTo>
                <a:lnTo>
                  <a:pt x="712914" y="1372450"/>
                </a:lnTo>
                <a:lnTo>
                  <a:pt x="713308" y="1370952"/>
                </a:lnTo>
                <a:lnTo>
                  <a:pt x="713574" y="1369441"/>
                </a:lnTo>
                <a:lnTo>
                  <a:pt x="713574" y="1367828"/>
                </a:lnTo>
                <a:close/>
              </a:path>
              <a:path w="1388745" h="1726565">
                <a:moveTo>
                  <a:pt x="714514" y="1023747"/>
                </a:moveTo>
                <a:lnTo>
                  <a:pt x="709409" y="1016749"/>
                </a:lnTo>
                <a:lnTo>
                  <a:pt x="702195" y="1013879"/>
                </a:lnTo>
                <a:lnTo>
                  <a:pt x="699985" y="1012913"/>
                </a:lnTo>
                <a:lnTo>
                  <a:pt x="697572" y="1012367"/>
                </a:lnTo>
                <a:lnTo>
                  <a:pt x="692442" y="1012367"/>
                </a:lnTo>
                <a:lnTo>
                  <a:pt x="690029" y="1012913"/>
                </a:lnTo>
                <a:lnTo>
                  <a:pt x="687819" y="1013879"/>
                </a:lnTo>
                <a:lnTo>
                  <a:pt x="680605" y="1016749"/>
                </a:lnTo>
                <a:lnTo>
                  <a:pt x="675500" y="1023747"/>
                </a:lnTo>
                <a:lnTo>
                  <a:pt x="675500" y="1031989"/>
                </a:lnTo>
                <a:lnTo>
                  <a:pt x="677037" y="1039583"/>
                </a:lnTo>
                <a:lnTo>
                  <a:pt x="681215" y="1045781"/>
                </a:lnTo>
                <a:lnTo>
                  <a:pt x="687412" y="1049959"/>
                </a:lnTo>
                <a:lnTo>
                  <a:pt x="695007" y="1051496"/>
                </a:lnTo>
                <a:lnTo>
                  <a:pt x="702602" y="1049959"/>
                </a:lnTo>
                <a:lnTo>
                  <a:pt x="708799" y="1045781"/>
                </a:lnTo>
                <a:lnTo>
                  <a:pt x="712978" y="1039583"/>
                </a:lnTo>
                <a:lnTo>
                  <a:pt x="714514" y="1031989"/>
                </a:lnTo>
                <a:lnTo>
                  <a:pt x="714514" y="1023747"/>
                </a:lnTo>
                <a:close/>
              </a:path>
              <a:path w="1388745" h="1726565">
                <a:moveTo>
                  <a:pt x="1048829" y="1696275"/>
                </a:moveTo>
                <a:lnTo>
                  <a:pt x="1041501" y="1688960"/>
                </a:lnTo>
                <a:lnTo>
                  <a:pt x="1023442" y="1688960"/>
                </a:lnTo>
                <a:lnTo>
                  <a:pt x="1016114" y="1696275"/>
                </a:lnTo>
                <a:lnTo>
                  <a:pt x="1016114" y="1714347"/>
                </a:lnTo>
                <a:lnTo>
                  <a:pt x="1023442" y="1721662"/>
                </a:lnTo>
                <a:lnTo>
                  <a:pt x="1032471" y="1721662"/>
                </a:lnTo>
                <a:lnTo>
                  <a:pt x="1041501" y="1721662"/>
                </a:lnTo>
                <a:lnTo>
                  <a:pt x="1048829" y="1714347"/>
                </a:lnTo>
                <a:lnTo>
                  <a:pt x="1048829" y="1696275"/>
                </a:lnTo>
                <a:close/>
              </a:path>
              <a:path w="1388745" h="1726565">
                <a:moveTo>
                  <a:pt x="1388338" y="1022769"/>
                </a:moveTo>
                <a:lnTo>
                  <a:pt x="1380845" y="1015276"/>
                </a:lnTo>
                <a:lnTo>
                  <a:pt x="1371612" y="1015276"/>
                </a:lnTo>
                <a:lnTo>
                  <a:pt x="1362379" y="1015276"/>
                </a:lnTo>
                <a:lnTo>
                  <a:pt x="1354886" y="1022769"/>
                </a:lnTo>
                <a:lnTo>
                  <a:pt x="1354886" y="1041222"/>
                </a:lnTo>
                <a:lnTo>
                  <a:pt x="1362379" y="1048702"/>
                </a:lnTo>
                <a:lnTo>
                  <a:pt x="1380845" y="1048702"/>
                </a:lnTo>
                <a:lnTo>
                  <a:pt x="1388338" y="1041222"/>
                </a:lnTo>
                <a:lnTo>
                  <a:pt x="1388338" y="1022769"/>
                </a:lnTo>
                <a:close/>
              </a:path>
            </a:pathLst>
          </a:custGeom>
          <a:solidFill>
            <a:srgbClr val="71BC68">
              <a:alpha val="17999"/>
            </a:srgbClr>
          </a:solidFill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03" name="object 103"/>
          <p:cNvSpPr txBox="1"/>
          <p:nvPr>
            <p:custDataLst>
              <p:tags r:id="rId101"/>
            </p:custDataLst>
          </p:nvPr>
        </p:nvSpPr>
        <p:spPr>
          <a:xfrm>
            <a:off x="1931370" y="1454675"/>
            <a:ext cx="9348263" cy="290577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6136" defTabSz="968167">
              <a:spcBef>
                <a:spcPts val="106"/>
              </a:spcBef>
            </a:pPr>
            <a:r>
              <a:rPr lang="fr-CA" b="1" spc="11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r>
              <a:rPr lang="fr-CA" b="1" spc="371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5FA056"/>
                </a:solidFill>
                <a:latin typeface="Calibri"/>
                <a:cs typeface="Calibri"/>
              </a:rPr>
              <a:t>DÉTAILLÉE</a:t>
            </a:r>
            <a:endParaRPr lang="fr-CA" noProof="0" dirty="0">
              <a:latin typeface="Calibri"/>
              <a:cs typeface="Calibri"/>
            </a:endParaRPr>
          </a:p>
        </p:txBody>
      </p:sp>
      <p:graphicFrame>
        <p:nvGraphicFramePr>
          <p:cNvPr id="160" name="object 160"/>
          <p:cNvGraphicFramePr>
            <a:graphicFrameLocks noGrp="1"/>
          </p:cNvGraphicFramePr>
          <p:nvPr>
            <p:custDataLst>
              <p:tags r:id="rId102"/>
            </p:custDataLst>
            <p:extLst>
              <p:ext uri="{D42A27DB-BD31-4B8C-83A1-F6EECF244321}">
                <p14:modId xmlns:p14="http://schemas.microsoft.com/office/powerpoint/2010/main" val="1177153157"/>
              </p:ext>
            </p:extLst>
          </p:nvPr>
        </p:nvGraphicFramePr>
        <p:xfrm>
          <a:off x="1968035" y="1901169"/>
          <a:ext cx="11203576" cy="5622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6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669">
                <a:tc>
                  <a:txBody>
                    <a:bodyPr/>
                    <a:lstStyle/>
                    <a:p>
                      <a:pPr marL="5003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b="1" spc="-10" noProof="0" dirty="0">
                          <a:solidFill>
                            <a:srgbClr val="F0F1E8"/>
                          </a:solidFill>
                          <a:latin typeface="+mn-lt"/>
                          <a:cs typeface="Calibri"/>
                        </a:rPr>
                        <a:t>Informations</a:t>
                      </a:r>
                      <a:endParaRPr lang="fr-CA" sz="1600" noProof="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69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b="1" noProof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Simon</a:t>
                      </a:r>
                      <a:r>
                        <a:rPr lang="fr-CA" sz="1600" b="1" spc="-35" noProof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b="1" spc="-10" noProof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Potvin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69"/>
                    </a:solidFill>
                  </a:tcPr>
                </a:tc>
                <a:tc>
                  <a:txBody>
                    <a:bodyPr/>
                    <a:lstStyle/>
                    <a:p>
                      <a:pPr marL="135255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b="1" spc="-10" noProof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Éveline</a:t>
                      </a:r>
                      <a:r>
                        <a:rPr lang="fr-CA" sz="1600" b="1" spc="-40" noProof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b="1" spc="-10" noProof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Bolduc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20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spc="-1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Formation(s)</a:t>
                      </a:r>
                      <a:endParaRPr lang="fr-CA" sz="1600" noProof="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69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62484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Baccalauréat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génie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opérations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logistique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  <a:p>
                      <a:pPr marL="173038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Formation</a:t>
                      </a:r>
                      <a:r>
                        <a:rPr lang="fr-CA" sz="1600" i="1" spc="-3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continue</a:t>
                      </a:r>
                      <a:r>
                        <a:rPr lang="fr-CA" sz="1600" i="1" spc="-3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lang="fr-CA" sz="1600" i="1" spc="-3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logiciel</a:t>
                      </a:r>
                      <a:r>
                        <a:rPr lang="fr-CA" sz="1600" i="1" spc="-3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CATIA</a:t>
                      </a:r>
                      <a:r>
                        <a:rPr lang="fr-CA" sz="1600" i="1" spc="-3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v.</a:t>
                      </a:r>
                      <a:r>
                        <a:rPr lang="fr-CA" sz="1600" i="1" spc="-3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5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</a:txBody>
                  <a:tcPr marL="0" marR="0" marT="88078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767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s.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o.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</a:txBody>
                  <a:tcPr marL="0" marR="0" marT="77321" marB="0"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174">
                <a:tc>
                  <a:txBody>
                    <a:bodyPr/>
                    <a:lstStyle/>
                    <a:p>
                      <a:pPr marL="31750" marR="6908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spc="-1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Poste</a:t>
                      </a:r>
                      <a:r>
                        <a:rPr lang="fr-CA" sz="1600" spc="-45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60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actuel</a:t>
                      </a:r>
                      <a:r>
                        <a:rPr lang="fr-CA" sz="1600" spc="-5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600" spc="-2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dans </a:t>
                      </a:r>
                      <a:r>
                        <a:rPr lang="fr-CA" sz="1600" spc="-1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l’entreprise</a:t>
                      </a:r>
                      <a:endParaRPr lang="fr-CA" sz="1600" noProof="0" dirty="0">
                        <a:latin typeface="+mn-lt"/>
                        <a:cs typeface="Calibri"/>
                      </a:endParaRPr>
                    </a:p>
                  </a:txBody>
                  <a:tcPr marL="0" marR="0" marT="118334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69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Spécialiste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amélioration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processus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conception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industrielle</a:t>
                      </a:r>
                      <a:r>
                        <a:rPr lang="fr-CA" sz="1600" i="1" spc="-6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3D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</a:txBody>
                  <a:tcPr marL="0" marR="0" marT="77321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Ingénieure 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mécanique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</a:txBody>
                  <a:tcPr marL="0" marR="0" marT="77321" marB="0"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50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Durée</a:t>
                      </a:r>
                      <a:r>
                        <a:rPr lang="fr-CA" sz="1600" spc="-3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60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dans</a:t>
                      </a:r>
                      <a:r>
                        <a:rPr lang="fr-CA" sz="1600" spc="-35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60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le</a:t>
                      </a:r>
                      <a:r>
                        <a:rPr lang="fr-CA" sz="1600" spc="-3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60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poste</a:t>
                      </a:r>
                      <a:r>
                        <a:rPr lang="fr-CA" sz="1600" spc="-25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600" spc="-1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actuel</a:t>
                      </a:r>
                      <a:endParaRPr lang="fr-CA" sz="1600" noProof="0" dirty="0">
                        <a:latin typeface="+mn-lt"/>
                        <a:cs typeface="Calibri"/>
                      </a:endParaRPr>
                    </a:p>
                  </a:txBody>
                  <a:tcPr marL="0" marR="0" marT="80682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69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Deux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jours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(il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commencé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hier)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</a:txBody>
                  <a:tcPr marL="0" marR="0" marT="77321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Six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ans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</a:txBody>
                  <a:tcPr marL="0" marR="0" marT="77321" marB="0"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50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Ancien</a:t>
                      </a:r>
                      <a:r>
                        <a:rPr lang="fr-CA" sz="1600" spc="-65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600" spc="-1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poste</a:t>
                      </a:r>
                      <a:endParaRPr lang="fr-CA" sz="1600" noProof="0" dirty="0">
                        <a:latin typeface="+mn-lt"/>
                        <a:cs typeface="Calibri"/>
                      </a:endParaRPr>
                    </a:p>
                  </a:txBody>
                  <a:tcPr marL="0" marR="0" marT="80682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69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Technicien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conception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industrielle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3D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chez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10" noProof="0" dirty="0" err="1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Ingmate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</a:txBody>
                  <a:tcPr marL="0" marR="0" marT="77321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767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s.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o.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</a:txBody>
                  <a:tcPr marL="0" marR="0" marT="77321" marB="0"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7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fr-CA" sz="1600" noProof="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fr-CA" sz="1600" noProof="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fr-CA" sz="1600" noProof="0" dirty="0">
                        <a:latin typeface="+mn-lt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spc="-2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Tâches</a:t>
                      </a:r>
                      <a:r>
                        <a:rPr lang="fr-CA" sz="1600" spc="-3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60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et</a:t>
                      </a:r>
                      <a:r>
                        <a:rPr lang="fr-CA" sz="1600" spc="-2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600" spc="-1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réalisations</a:t>
                      </a:r>
                      <a:endParaRPr lang="fr-CA" sz="1600" noProof="0" dirty="0">
                        <a:latin typeface="+mn-lt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spc="-1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professionnelles</a:t>
                      </a:r>
                      <a:endParaRPr lang="fr-CA" sz="1600" noProof="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69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7874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Améliorer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procédures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conception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industrielle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3D.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Collecter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données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conception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et 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devis.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  <a:p>
                      <a:pPr marL="173038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Faire</a:t>
                      </a:r>
                      <a:r>
                        <a:rPr lang="fr-CA" sz="1600" i="1" spc="-3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simulations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avec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logiciels.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  <a:p>
                      <a:pPr marL="173038" marR="9144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Effectuer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estimations</a:t>
                      </a:r>
                      <a:r>
                        <a:rPr lang="fr-CA" sz="1600" i="1" spc="-3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pour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calculer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quantités</a:t>
                      </a:r>
                      <a:r>
                        <a:rPr lang="fr-CA" sz="1600" i="1" spc="-3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3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matériaux.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  <a:p>
                      <a:pPr marL="173038" marR="34163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Télégérer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traiter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temps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réel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télémesures.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Contrôler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distance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installations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techniques.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</a:txBody>
                  <a:tcPr marL="0" marR="0" marT="88078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27241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Gérer</a:t>
                      </a:r>
                      <a:r>
                        <a:rPr lang="fr-CA" sz="1600" i="1" spc="-3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r>
                        <a:rPr lang="fr-CA" sz="1600" i="1" spc="-3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opérations</a:t>
                      </a:r>
                      <a:r>
                        <a:rPr lang="fr-CA" sz="1600" i="1" spc="-3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lang="fr-CA" sz="1600" i="1" spc="-3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maintenance</a:t>
                      </a:r>
                      <a:r>
                        <a:rPr lang="fr-CA" sz="1600" i="1" spc="-3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des 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machines-outils.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  <a:p>
                      <a:pPr marL="92075" marR="2413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Effectuer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changements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chaine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maintenance.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  <a:p>
                      <a:pPr marL="9207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Former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une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équipe</a:t>
                      </a:r>
                      <a:r>
                        <a:rPr lang="fr-CA" sz="1600" i="1" spc="-1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travail.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</a:txBody>
                  <a:tcPr marL="0" marR="0" marT="88078" marB="0"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451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fr-CA" sz="1600" spc="-1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Logiciel(s)</a:t>
                      </a:r>
                      <a:r>
                        <a:rPr lang="fr-CA" sz="1600" spc="5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fr-CA" sz="1600" spc="-10" noProof="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maitrisé(s)</a:t>
                      </a:r>
                      <a:endParaRPr lang="fr-CA" sz="1600" noProof="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69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CATIA</a:t>
                      </a:r>
                      <a:r>
                        <a:rPr lang="fr-CA" sz="1600" i="1" spc="-3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v. </a:t>
                      </a:r>
                      <a:r>
                        <a:rPr lang="fr-CA" sz="1600" i="1" spc="-5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  <a:p>
                      <a:pPr marL="173038" marR="53086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GMAO</a:t>
                      </a:r>
                      <a:r>
                        <a:rPr lang="fr-CA" sz="1600" i="1" spc="-3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(Gestion</a:t>
                      </a:r>
                      <a:r>
                        <a:rPr lang="fr-CA" sz="1600" i="1" spc="-3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lang="fr-CA" sz="1600" i="1" spc="-3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maintenance</a:t>
                      </a:r>
                      <a:r>
                        <a:rPr lang="fr-CA" sz="1600" i="1" spc="-2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assistée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par 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ordinateur)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  <a:p>
                      <a:pPr marL="173038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SCADA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</a:txBody>
                  <a:tcPr marL="0" marR="0" marT="77321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767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CA" sz="1600" i="1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s.</a:t>
                      </a:r>
                      <a:r>
                        <a:rPr lang="fr-CA" sz="1600" i="1" spc="-10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600" i="1" spc="-25" noProof="0" dirty="0">
                          <a:solidFill>
                            <a:srgbClr val="EF3D42"/>
                          </a:solidFill>
                          <a:latin typeface="Calibri"/>
                          <a:cs typeface="Calibri"/>
                        </a:rPr>
                        <a:t>o.</a:t>
                      </a:r>
                      <a:endParaRPr lang="fr-CA" sz="1600" noProof="0" dirty="0">
                        <a:latin typeface="Calibri"/>
                        <a:cs typeface="Calibri"/>
                      </a:endParaRPr>
                    </a:p>
                  </a:txBody>
                  <a:tcPr marL="0" marR="0" marT="77321" marB="0">
                    <a:lnL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Dialogue T1 Faire Connaissance_1">
            <a:hlinkClick r:id="" action="ppaction://media"/>
            <a:extLst>
              <a:ext uri="{FF2B5EF4-FFF2-40B4-BE49-F238E27FC236}">
                <a16:creationId xmlns:a16="http://schemas.microsoft.com/office/drawing/2014/main" id="{FEB23ED5-E765-7356-7960-1F3381E53AEB}"/>
              </a:ext>
            </a:extLst>
          </p:cNvPr>
          <p:cNvPicPr>
            <a:picLocks noChangeAspect="1"/>
          </p:cNvPicPr>
          <p:nvPr>
            <a:audioFile r:link="rId104"/>
            <p:custDataLst>
              <p:tags r:id="rId105"/>
            </p:custDataLst>
            <p:extLst>
              <p:ext uri="{DAA4B4D4-6D71-4841-9C94-3DE7FCFB9230}">
                <p14:media xmlns:p14="http://schemas.microsoft.com/office/powerpoint/2010/main" r:embed="rId103"/>
              </p:ext>
            </p:extLst>
          </p:nvPr>
        </p:nvPicPr>
        <p:blipFill>
          <a:blip r:embed="rId108">
            <a:extLst>
              <a:ext uri="{BEBA8EAE-BF5A-486C-A8C5-ECC9F3942E4B}">
                <a14:imgProps xmlns:a14="http://schemas.microsoft.com/office/drawing/2010/main">
                  <a14:imgLayer r:embed="rId109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352" y="444536"/>
            <a:ext cx="751522" cy="75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2057401" y="531068"/>
            <a:ext cx="10291986" cy="1484343"/>
          </a:xfrm>
          <a:prstGeom prst="rect">
            <a:avLst/>
          </a:prstGeom>
        </p:spPr>
        <p:txBody>
          <a:bodyPr vert="horz" wrap="square" lIns="0" tIns="22188" rIns="0" bIns="0" rtlCol="0">
            <a:spAutoFit/>
          </a:bodyPr>
          <a:lstStyle/>
          <a:p>
            <a:pPr marL="1341314" algn="ctr" defTabSz="968167">
              <a:spcBef>
                <a:spcPts val="175"/>
              </a:spcBef>
            </a:pPr>
            <a:r>
              <a:rPr lang="fr-CA" sz="1400" b="1" spc="11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r>
              <a:rPr lang="fr-CA" sz="1400" b="1" spc="307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400" b="1" spc="-11" noProof="0" dirty="0">
                <a:solidFill>
                  <a:srgbClr val="5FA056"/>
                </a:solidFill>
                <a:latin typeface="Calibri"/>
                <a:cs typeface="Calibri"/>
              </a:rPr>
              <a:t>ORALE</a:t>
            </a:r>
            <a:endParaRPr lang="fr-CA" sz="1400" noProof="0" dirty="0">
              <a:latin typeface="Calibri"/>
              <a:cs typeface="Calibri"/>
            </a:endParaRPr>
          </a:p>
          <a:p>
            <a:pPr marL="1343331" algn="ctr" defTabSz="968167">
              <a:spcBef>
                <a:spcPts val="106"/>
              </a:spcBef>
            </a:pPr>
            <a:r>
              <a:rPr lang="fr-CA" sz="2000" b="1" noProof="0" dirty="0">
                <a:solidFill>
                  <a:srgbClr val="007569"/>
                </a:solidFill>
                <a:latin typeface="Calibri"/>
                <a:cs typeface="Calibri"/>
              </a:rPr>
              <a:t>AUDIO</a:t>
            </a:r>
            <a:r>
              <a:rPr lang="fr-CA" sz="2000" b="1" spc="169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000" b="1" noProof="0" dirty="0">
                <a:solidFill>
                  <a:srgbClr val="007569"/>
                </a:solidFill>
                <a:latin typeface="Calibri"/>
                <a:cs typeface="Calibri"/>
              </a:rPr>
              <a:t>ET</a:t>
            </a:r>
            <a:r>
              <a:rPr lang="fr-CA" sz="2000" b="1" spc="17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000" b="1" spc="-11" noProof="0" dirty="0">
                <a:solidFill>
                  <a:srgbClr val="007569"/>
                </a:solidFill>
                <a:latin typeface="Calibri"/>
                <a:cs typeface="Calibri"/>
              </a:rPr>
              <a:t>ACTIVITÉS</a:t>
            </a:r>
            <a:endParaRPr lang="fr-CA" sz="2000" noProof="0" dirty="0">
              <a:latin typeface="Calibri"/>
              <a:cs typeface="Calibri"/>
            </a:endParaRPr>
          </a:p>
          <a:p>
            <a:pPr defTabSz="968167">
              <a:spcBef>
                <a:spcPts val="471"/>
              </a:spcBef>
            </a:pPr>
            <a:endParaRPr lang="fr-CA" sz="2000" noProof="0" dirty="0">
              <a:latin typeface="Calibri"/>
              <a:cs typeface="Calibri"/>
            </a:endParaRPr>
          </a:p>
          <a:p>
            <a:pPr marL="16136" defTabSz="968167">
              <a:spcBef>
                <a:spcPts val="5"/>
              </a:spcBef>
            </a:pPr>
            <a:r>
              <a:rPr lang="fr-CA" b="1" noProof="0" dirty="0">
                <a:solidFill>
                  <a:srgbClr val="5FA056"/>
                </a:solidFill>
                <a:latin typeface="Calibri"/>
                <a:cs typeface="Calibri"/>
              </a:rPr>
              <a:t>QUESTIONS</a:t>
            </a:r>
            <a:r>
              <a:rPr lang="fr-CA" b="1" spc="349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5FA056"/>
                </a:solidFill>
                <a:latin typeface="Calibri"/>
                <a:cs typeface="Calibri"/>
              </a:rPr>
              <a:t>D’OPINION</a:t>
            </a:r>
            <a:endParaRPr lang="fr-CA" noProof="0" dirty="0">
              <a:latin typeface="Calibri"/>
              <a:cs typeface="Calibri"/>
            </a:endParaRPr>
          </a:p>
          <a:p>
            <a:pPr marL="13447" defTabSz="968167"/>
            <a:r>
              <a:rPr lang="fr-CA" b="1" spc="-11" noProof="0" dirty="0">
                <a:solidFill>
                  <a:srgbClr val="007569"/>
                </a:solidFill>
                <a:latin typeface="Calibri"/>
                <a:cs typeface="Calibri"/>
              </a:rPr>
              <a:t>Répondez</a:t>
            </a:r>
            <a:r>
              <a:rPr lang="fr-CA" b="1" spc="-26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007569"/>
                </a:solidFill>
                <a:latin typeface="Calibri"/>
                <a:cs typeface="Calibri"/>
              </a:rPr>
              <a:t>aux</a:t>
            </a:r>
            <a:r>
              <a:rPr lang="fr-CA" b="1" spc="-26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007569"/>
                </a:solidFill>
                <a:latin typeface="Calibri"/>
                <a:cs typeface="Calibri"/>
              </a:rPr>
              <a:t>questions</a:t>
            </a:r>
            <a:r>
              <a:rPr lang="fr-CA" b="1" spc="-21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007569"/>
                </a:solidFill>
                <a:latin typeface="Calibri"/>
                <a:cs typeface="Calibri"/>
              </a:rPr>
              <a:t>suivantes</a:t>
            </a:r>
            <a:r>
              <a:rPr lang="fr-CA" b="1" spc="-21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007569"/>
                </a:solidFill>
                <a:latin typeface="Calibri"/>
                <a:cs typeface="Calibri"/>
              </a:rPr>
              <a:t>en</a:t>
            </a:r>
            <a:r>
              <a:rPr lang="fr-CA" b="1" spc="-21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007569"/>
                </a:solidFill>
                <a:latin typeface="Calibri"/>
                <a:cs typeface="Calibri"/>
              </a:rPr>
              <a:t>vous</a:t>
            </a:r>
            <a:r>
              <a:rPr lang="fr-CA" b="1" spc="-21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007569"/>
                </a:solidFill>
                <a:latin typeface="Calibri"/>
                <a:cs typeface="Calibri"/>
              </a:rPr>
              <a:t>basant</a:t>
            </a:r>
            <a:r>
              <a:rPr lang="fr-CA" b="1" spc="-21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007569"/>
                </a:solidFill>
                <a:latin typeface="Calibri"/>
                <a:cs typeface="Calibri"/>
              </a:rPr>
              <a:t>sur</a:t>
            </a:r>
            <a:r>
              <a:rPr lang="fr-CA" b="1" spc="-26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007569"/>
                </a:solidFill>
                <a:latin typeface="Calibri"/>
                <a:cs typeface="Calibri"/>
              </a:rPr>
              <a:t>vos</a:t>
            </a:r>
            <a:r>
              <a:rPr lang="fr-CA" b="1" spc="-21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007569"/>
                </a:solidFill>
                <a:latin typeface="Calibri"/>
                <a:cs typeface="Calibri"/>
              </a:rPr>
              <a:t>expériences</a:t>
            </a:r>
            <a:r>
              <a:rPr lang="fr-CA" b="1" spc="-21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007569"/>
                </a:solidFill>
                <a:latin typeface="Calibri"/>
                <a:cs typeface="Calibri"/>
              </a:rPr>
              <a:t>de</a:t>
            </a:r>
            <a:r>
              <a:rPr lang="fr-CA" b="1" spc="-21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007569"/>
                </a:solidFill>
                <a:latin typeface="Calibri"/>
                <a:cs typeface="Calibri"/>
              </a:rPr>
              <a:t>travail</a:t>
            </a:r>
            <a:r>
              <a:rPr lang="fr-CA" b="1" spc="-21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007569"/>
                </a:solidFill>
                <a:latin typeface="Calibri"/>
                <a:cs typeface="Calibri"/>
              </a:rPr>
              <a:t>passées</a:t>
            </a:r>
            <a:r>
              <a:rPr lang="fr-CA" b="1" spc="-21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007569"/>
                </a:solidFill>
                <a:latin typeface="Calibri"/>
                <a:cs typeface="Calibri"/>
              </a:rPr>
              <a:t>ou</a:t>
            </a:r>
            <a:r>
              <a:rPr lang="fr-CA" b="1" spc="-21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007569"/>
                </a:solidFill>
                <a:latin typeface="Calibri"/>
                <a:cs typeface="Calibri"/>
              </a:rPr>
              <a:t>actuelles.</a:t>
            </a:r>
            <a:endParaRPr lang="fr-CA" noProof="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>
            <p:custDataLst>
              <p:tags r:id="rId2"/>
            </p:custDataLst>
          </p:nvPr>
        </p:nvGrpSpPr>
        <p:grpSpPr>
          <a:xfrm>
            <a:off x="12568098" y="-32538"/>
            <a:ext cx="2058072" cy="4129592"/>
            <a:chOff x="8119871" y="724018"/>
            <a:chExt cx="1943735" cy="3900170"/>
          </a:xfrm>
        </p:grpSpPr>
        <p:sp>
          <p:nvSpPr>
            <p:cNvPr id="4" name="object 4"/>
            <p:cNvSpPr/>
            <p:nvPr/>
          </p:nvSpPr>
          <p:spPr>
            <a:xfrm>
              <a:off x="9533391" y="728697"/>
              <a:ext cx="525145" cy="525145"/>
            </a:xfrm>
            <a:custGeom>
              <a:avLst/>
              <a:gdLst/>
              <a:ahLst/>
              <a:cxnLst/>
              <a:rect l="l" t="t" r="r" b="b"/>
              <a:pathLst>
                <a:path w="525145" h="525144">
                  <a:moveTo>
                    <a:pt x="525007" y="525032"/>
                  </a:moveTo>
                  <a:lnTo>
                    <a:pt x="0" y="0"/>
                  </a:lnTo>
                  <a:lnTo>
                    <a:pt x="525007" y="525032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517265" y="1105931"/>
              <a:ext cx="541655" cy="0"/>
            </a:xfrm>
            <a:custGeom>
              <a:avLst/>
              <a:gdLst/>
              <a:ahLst/>
              <a:cxnLst/>
              <a:rect l="l" t="t" r="r" b="b"/>
              <a:pathLst>
                <a:path w="541654">
                  <a:moveTo>
                    <a:pt x="541134" y="0"/>
                  </a:moveTo>
                  <a:lnTo>
                    <a:pt x="0" y="0"/>
                  </a:lnTo>
                  <a:lnTo>
                    <a:pt x="541134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9912253" y="762193"/>
              <a:ext cx="0" cy="1026794"/>
            </a:xfrm>
            <a:custGeom>
              <a:avLst/>
              <a:gdLst/>
              <a:ahLst/>
              <a:cxnLst/>
              <a:rect l="l" t="t" r="r" b="b"/>
              <a:pathLst>
                <a:path h="1026794">
                  <a:moveTo>
                    <a:pt x="0" y="1026604"/>
                  </a:moveTo>
                  <a:lnTo>
                    <a:pt x="0" y="0"/>
                  </a:lnTo>
                  <a:lnTo>
                    <a:pt x="0" y="1026604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9473624" y="1445054"/>
              <a:ext cx="538480" cy="0"/>
            </a:xfrm>
            <a:custGeom>
              <a:avLst/>
              <a:gdLst/>
              <a:ahLst/>
              <a:cxnLst/>
              <a:rect l="l" t="t" r="r" b="b"/>
              <a:pathLst>
                <a:path w="538479">
                  <a:moveTo>
                    <a:pt x="0" y="0"/>
                  </a:moveTo>
                  <a:lnTo>
                    <a:pt x="538124" y="0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8862448" y="732699"/>
              <a:ext cx="1085850" cy="1085850"/>
            </a:xfrm>
            <a:custGeom>
              <a:avLst/>
              <a:gdLst/>
              <a:ahLst/>
              <a:cxnLst/>
              <a:rect l="l" t="t" r="r" b="b"/>
              <a:pathLst>
                <a:path w="1085850" h="1085850">
                  <a:moveTo>
                    <a:pt x="0" y="0"/>
                  </a:moveTo>
                  <a:lnTo>
                    <a:pt x="1085532" y="1085596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9574769" y="729043"/>
              <a:ext cx="0" cy="1093470"/>
            </a:xfrm>
            <a:custGeom>
              <a:avLst/>
              <a:gdLst/>
              <a:ahLst/>
              <a:cxnLst/>
              <a:rect l="l" t="t" r="r" b="b"/>
              <a:pathLst>
                <a:path h="1093470">
                  <a:moveTo>
                    <a:pt x="0" y="1092911"/>
                  </a:moveTo>
                  <a:lnTo>
                    <a:pt x="0" y="0"/>
                  </a:lnTo>
                  <a:lnTo>
                    <a:pt x="0" y="109291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442436" y="1105931"/>
              <a:ext cx="1250950" cy="0"/>
            </a:xfrm>
            <a:custGeom>
              <a:avLst/>
              <a:gdLst/>
              <a:ahLst/>
              <a:cxnLst/>
              <a:rect l="l" t="t" r="r" b="b"/>
              <a:pathLst>
                <a:path w="1250950">
                  <a:moveTo>
                    <a:pt x="1250607" y="0"/>
                  </a:moveTo>
                  <a:lnTo>
                    <a:pt x="0" y="0"/>
                  </a:lnTo>
                  <a:lnTo>
                    <a:pt x="1250607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237294" y="992854"/>
              <a:ext cx="0" cy="565785"/>
            </a:xfrm>
            <a:custGeom>
              <a:avLst/>
              <a:gdLst/>
              <a:ahLst/>
              <a:cxnLst/>
              <a:rect l="l" t="t" r="r" b="b"/>
              <a:pathLst>
                <a:path h="565785">
                  <a:moveTo>
                    <a:pt x="0" y="565289"/>
                  </a:moveTo>
                  <a:lnTo>
                    <a:pt x="0" y="0"/>
                  </a:lnTo>
                  <a:lnTo>
                    <a:pt x="0" y="565289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578160" y="1634728"/>
              <a:ext cx="480695" cy="480695"/>
            </a:xfrm>
            <a:custGeom>
              <a:avLst/>
              <a:gdLst/>
              <a:ahLst/>
              <a:cxnLst/>
              <a:rect l="l" t="t" r="r" b="b"/>
              <a:pathLst>
                <a:path w="480695" h="480694">
                  <a:moveTo>
                    <a:pt x="480239" y="0"/>
                  </a:moveTo>
                  <a:lnTo>
                    <a:pt x="0" y="480202"/>
                  </a:lnTo>
                  <a:lnTo>
                    <a:pt x="480239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131223" y="1443405"/>
              <a:ext cx="927735" cy="0"/>
            </a:xfrm>
            <a:custGeom>
              <a:avLst/>
              <a:gdLst/>
              <a:ahLst/>
              <a:cxnLst/>
              <a:rect l="l" t="t" r="r" b="b"/>
              <a:pathLst>
                <a:path w="927734">
                  <a:moveTo>
                    <a:pt x="927175" y="0"/>
                  </a:moveTo>
                  <a:lnTo>
                    <a:pt x="0" y="0"/>
                  </a:lnTo>
                  <a:lnTo>
                    <a:pt x="927175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912245" y="1294145"/>
              <a:ext cx="0" cy="638175"/>
            </a:xfrm>
            <a:custGeom>
              <a:avLst/>
              <a:gdLst/>
              <a:ahLst/>
              <a:cxnLst/>
              <a:rect l="l" t="t" r="r" b="b"/>
              <a:pathLst>
                <a:path h="638175">
                  <a:moveTo>
                    <a:pt x="0" y="637641"/>
                  </a:moveTo>
                  <a:lnTo>
                    <a:pt x="0" y="0"/>
                  </a:lnTo>
                  <a:lnTo>
                    <a:pt x="0" y="63764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9237304" y="1404446"/>
              <a:ext cx="0" cy="417195"/>
            </a:xfrm>
            <a:custGeom>
              <a:avLst/>
              <a:gdLst/>
              <a:ahLst/>
              <a:cxnLst/>
              <a:rect l="l" t="t" r="r" b="b"/>
              <a:pathLst>
                <a:path h="417194">
                  <a:moveTo>
                    <a:pt x="0" y="417042"/>
                  </a:moveTo>
                  <a:lnTo>
                    <a:pt x="0" y="0"/>
                  </a:lnTo>
                  <a:lnTo>
                    <a:pt x="0" y="417042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800170" y="2119999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5">
                  <a:moveTo>
                    <a:pt x="258229" y="2"/>
                  </a:moveTo>
                  <a:lnTo>
                    <a:pt x="0" y="0"/>
                  </a:lnTo>
                  <a:lnTo>
                    <a:pt x="258229" y="2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524017" y="1972206"/>
              <a:ext cx="534670" cy="534670"/>
            </a:xfrm>
            <a:custGeom>
              <a:avLst/>
              <a:gdLst/>
              <a:ahLst/>
              <a:cxnLst/>
              <a:rect l="l" t="t" r="r" b="b"/>
              <a:pathLst>
                <a:path w="534670" h="534669">
                  <a:moveTo>
                    <a:pt x="534382" y="0"/>
                  </a:moveTo>
                  <a:lnTo>
                    <a:pt x="0" y="534358"/>
                  </a:lnTo>
                  <a:lnTo>
                    <a:pt x="534382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912253" y="1684840"/>
              <a:ext cx="0" cy="531495"/>
            </a:xfrm>
            <a:custGeom>
              <a:avLst/>
              <a:gdLst/>
              <a:ahLst/>
              <a:cxnLst/>
              <a:rect l="l" t="t" r="r" b="b"/>
              <a:pathLst>
                <a:path h="531494">
                  <a:moveTo>
                    <a:pt x="0" y="531202"/>
                  </a:moveTo>
                  <a:lnTo>
                    <a:pt x="0" y="0"/>
                  </a:lnTo>
                  <a:lnTo>
                    <a:pt x="0" y="531202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102241" y="2119999"/>
              <a:ext cx="956310" cy="0"/>
            </a:xfrm>
            <a:custGeom>
              <a:avLst/>
              <a:gdLst/>
              <a:ahLst/>
              <a:cxnLst/>
              <a:rect l="l" t="t" r="r" b="b"/>
              <a:pathLst>
                <a:path w="956309">
                  <a:moveTo>
                    <a:pt x="956157" y="0"/>
                  </a:moveTo>
                  <a:lnTo>
                    <a:pt x="0" y="0"/>
                  </a:lnTo>
                  <a:lnTo>
                    <a:pt x="956157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8918610" y="1463815"/>
              <a:ext cx="973455" cy="973455"/>
            </a:xfrm>
            <a:custGeom>
              <a:avLst/>
              <a:gdLst/>
              <a:ahLst/>
              <a:cxnLst/>
              <a:rect l="l" t="t" r="r" b="b"/>
              <a:pathLst>
                <a:path w="973454" h="973455">
                  <a:moveTo>
                    <a:pt x="973201" y="973251"/>
                  </a:moveTo>
                  <a:lnTo>
                    <a:pt x="0" y="0"/>
                  </a:lnTo>
                  <a:lnTo>
                    <a:pt x="973201" y="973251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235655" y="1411138"/>
              <a:ext cx="0" cy="1078865"/>
            </a:xfrm>
            <a:custGeom>
              <a:avLst/>
              <a:gdLst/>
              <a:ahLst/>
              <a:cxnLst/>
              <a:rect l="l" t="t" r="r" b="b"/>
              <a:pathLst>
                <a:path h="1078864">
                  <a:moveTo>
                    <a:pt x="0" y="0"/>
                  </a:moveTo>
                  <a:lnTo>
                    <a:pt x="0" y="1078598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193914" y="1414119"/>
              <a:ext cx="1073150" cy="1073150"/>
            </a:xfrm>
            <a:custGeom>
              <a:avLst/>
              <a:gdLst/>
              <a:ahLst/>
              <a:cxnLst/>
              <a:rect l="l" t="t" r="r" b="b"/>
              <a:pathLst>
                <a:path w="1073150" h="1073150">
                  <a:moveTo>
                    <a:pt x="1072680" y="0"/>
                  </a:moveTo>
                  <a:lnTo>
                    <a:pt x="0" y="1072642"/>
                  </a:lnTo>
                  <a:lnTo>
                    <a:pt x="107268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119871" y="2119985"/>
              <a:ext cx="1221105" cy="635"/>
            </a:xfrm>
            <a:custGeom>
              <a:avLst/>
              <a:gdLst/>
              <a:ahLst/>
              <a:cxnLst/>
              <a:rect l="l" t="t" r="r" b="b"/>
              <a:pathLst>
                <a:path w="1221104" h="635">
                  <a:moveTo>
                    <a:pt x="0" y="0"/>
                  </a:moveTo>
                  <a:lnTo>
                    <a:pt x="1220774" y="38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9937559" y="2457483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4">
                  <a:moveTo>
                    <a:pt x="120840" y="0"/>
                  </a:moveTo>
                  <a:lnTo>
                    <a:pt x="0" y="0"/>
                  </a:lnTo>
                  <a:lnTo>
                    <a:pt x="12084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635883" y="2457493"/>
              <a:ext cx="422909" cy="0"/>
            </a:xfrm>
            <a:custGeom>
              <a:avLst/>
              <a:gdLst/>
              <a:ahLst/>
              <a:cxnLst/>
              <a:rect l="l" t="t" r="r" b="b"/>
              <a:pathLst>
                <a:path w="422909">
                  <a:moveTo>
                    <a:pt x="422516" y="0"/>
                  </a:moveTo>
                  <a:lnTo>
                    <a:pt x="0" y="0"/>
                  </a:lnTo>
                  <a:lnTo>
                    <a:pt x="422516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910606" y="1826007"/>
              <a:ext cx="0" cy="923925"/>
            </a:xfrm>
            <a:custGeom>
              <a:avLst/>
              <a:gdLst/>
              <a:ahLst/>
              <a:cxnLst/>
              <a:rect l="l" t="t" r="r" b="b"/>
              <a:pathLst>
                <a:path h="923925">
                  <a:moveTo>
                    <a:pt x="0" y="0"/>
                  </a:moveTo>
                  <a:lnTo>
                    <a:pt x="0" y="923836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574769" y="1914639"/>
              <a:ext cx="0" cy="746760"/>
            </a:xfrm>
            <a:custGeom>
              <a:avLst/>
              <a:gdLst/>
              <a:ahLst/>
              <a:cxnLst/>
              <a:rect l="l" t="t" r="r" b="b"/>
              <a:pathLst>
                <a:path h="746760">
                  <a:moveTo>
                    <a:pt x="0" y="746569"/>
                  </a:moveTo>
                  <a:lnTo>
                    <a:pt x="0" y="0"/>
                  </a:lnTo>
                  <a:lnTo>
                    <a:pt x="0" y="746569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796578" y="2016753"/>
              <a:ext cx="542925" cy="542925"/>
            </a:xfrm>
            <a:custGeom>
              <a:avLst/>
              <a:gdLst/>
              <a:ahLst/>
              <a:cxnLst/>
              <a:rect l="l" t="t" r="r" b="b"/>
              <a:pathLst>
                <a:path w="542925" h="542925">
                  <a:moveTo>
                    <a:pt x="0" y="0"/>
                  </a:moveTo>
                  <a:lnTo>
                    <a:pt x="542315" y="54234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892113" y="2794966"/>
              <a:ext cx="1026794" cy="0"/>
            </a:xfrm>
            <a:custGeom>
              <a:avLst/>
              <a:gdLst/>
              <a:ahLst/>
              <a:cxnLst/>
              <a:rect l="l" t="t" r="r" b="b"/>
              <a:pathLst>
                <a:path w="1026795">
                  <a:moveTo>
                    <a:pt x="0" y="0"/>
                  </a:moveTo>
                  <a:lnTo>
                    <a:pt x="1026210" y="0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9235655" y="2248768"/>
              <a:ext cx="0" cy="753745"/>
            </a:xfrm>
            <a:custGeom>
              <a:avLst/>
              <a:gdLst/>
              <a:ahLst/>
              <a:cxnLst/>
              <a:rect l="l" t="t" r="r" b="b"/>
              <a:pathLst>
                <a:path h="753744">
                  <a:moveTo>
                    <a:pt x="0" y="0"/>
                  </a:moveTo>
                  <a:lnTo>
                    <a:pt x="0" y="753262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625615" y="2183250"/>
              <a:ext cx="884555" cy="884555"/>
            </a:xfrm>
            <a:custGeom>
              <a:avLst/>
              <a:gdLst/>
              <a:ahLst/>
              <a:cxnLst/>
              <a:rect l="l" t="t" r="r" b="b"/>
              <a:pathLst>
                <a:path w="884554" h="884555">
                  <a:moveTo>
                    <a:pt x="0" y="0"/>
                  </a:moveTo>
                  <a:lnTo>
                    <a:pt x="884250" y="884301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9237294" y="2006968"/>
              <a:ext cx="0" cy="1236980"/>
            </a:xfrm>
            <a:custGeom>
              <a:avLst/>
              <a:gdLst/>
              <a:ahLst/>
              <a:cxnLst/>
              <a:rect l="l" t="t" r="r" b="b"/>
              <a:pathLst>
                <a:path h="1236980">
                  <a:moveTo>
                    <a:pt x="0" y="1236865"/>
                  </a:moveTo>
                  <a:lnTo>
                    <a:pt x="0" y="0"/>
                  </a:lnTo>
                  <a:lnTo>
                    <a:pt x="0" y="1236865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9237335" y="2457519"/>
              <a:ext cx="821690" cy="821690"/>
            </a:xfrm>
            <a:custGeom>
              <a:avLst/>
              <a:gdLst/>
              <a:ahLst/>
              <a:cxnLst/>
              <a:rect l="l" t="t" r="r" b="b"/>
              <a:pathLst>
                <a:path w="821690" h="821689">
                  <a:moveTo>
                    <a:pt x="821063" y="821074"/>
                  </a:moveTo>
                  <a:lnTo>
                    <a:pt x="0" y="0"/>
                  </a:lnTo>
                  <a:lnTo>
                    <a:pt x="821063" y="821074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9196755" y="2793319"/>
              <a:ext cx="861694" cy="0"/>
            </a:xfrm>
            <a:custGeom>
              <a:avLst/>
              <a:gdLst/>
              <a:ahLst/>
              <a:cxnLst/>
              <a:rect l="l" t="t" r="r" b="b"/>
              <a:pathLst>
                <a:path w="861695">
                  <a:moveTo>
                    <a:pt x="861644" y="0"/>
                  </a:moveTo>
                  <a:lnTo>
                    <a:pt x="0" y="0"/>
                  </a:lnTo>
                  <a:lnTo>
                    <a:pt x="861644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9912245" y="2305716"/>
              <a:ext cx="0" cy="1314450"/>
            </a:xfrm>
            <a:custGeom>
              <a:avLst/>
              <a:gdLst/>
              <a:ahLst/>
              <a:cxnLst/>
              <a:rect l="l" t="t" r="r" b="b"/>
              <a:pathLst>
                <a:path h="1314450">
                  <a:moveTo>
                    <a:pt x="0" y="1314335"/>
                  </a:moveTo>
                  <a:lnTo>
                    <a:pt x="0" y="0"/>
                  </a:lnTo>
                  <a:lnTo>
                    <a:pt x="0" y="1314335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9573131" y="2950516"/>
              <a:ext cx="0" cy="699770"/>
            </a:xfrm>
            <a:custGeom>
              <a:avLst/>
              <a:gdLst/>
              <a:ahLst/>
              <a:cxnLst/>
              <a:rect l="l" t="t" r="r" b="b"/>
              <a:pathLst>
                <a:path h="699770">
                  <a:moveTo>
                    <a:pt x="0" y="0"/>
                  </a:moveTo>
                  <a:lnTo>
                    <a:pt x="0" y="699668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9084002" y="2979159"/>
              <a:ext cx="642620" cy="642620"/>
            </a:xfrm>
            <a:custGeom>
              <a:avLst/>
              <a:gdLst/>
              <a:ahLst/>
              <a:cxnLst/>
              <a:rect l="l" t="t" r="r" b="b"/>
              <a:pathLst>
                <a:path w="642620" h="642620">
                  <a:moveTo>
                    <a:pt x="0" y="642378"/>
                  </a:moveTo>
                  <a:lnTo>
                    <a:pt x="642416" y="0"/>
                  </a:lnTo>
                  <a:lnTo>
                    <a:pt x="0" y="642378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9478320" y="3468269"/>
              <a:ext cx="528955" cy="0"/>
            </a:xfrm>
            <a:custGeom>
              <a:avLst/>
              <a:gdLst/>
              <a:ahLst/>
              <a:cxnLst/>
              <a:rect l="l" t="t" r="r" b="b"/>
              <a:pathLst>
                <a:path w="528954">
                  <a:moveTo>
                    <a:pt x="528726" y="0"/>
                  </a:moveTo>
                  <a:lnTo>
                    <a:pt x="0" y="0"/>
                  </a:lnTo>
                  <a:lnTo>
                    <a:pt x="528726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9912245" y="3262382"/>
              <a:ext cx="0" cy="751205"/>
            </a:xfrm>
            <a:custGeom>
              <a:avLst/>
              <a:gdLst/>
              <a:ahLst/>
              <a:cxnLst/>
              <a:rect l="l" t="t" r="r" b="b"/>
              <a:pathLst>
                <a:path h="751204">
                  <a:moveTo>
                    <a:pt x="0" y="750912"/>
                  </a:moveTo>
                  <a:lnTo>
                    <a:pt x="0" y="0"/>
                  </a:lnTo>
                  <a:lnTo>
                    <a:pt x="0" y="750912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639393" y="3209509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0" y="856653"/>
                  </a:moveTo>
                  <a:lnTo>
                    <a:pt x="856691" y="0"/>
                  </a:lnTo>
                  <a:lnTo>
                    <a:pt x="0" y="856653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464337" y="3468278"/>
              <a:ext cx="1207135" cy="0"/>
            </a:xfrm>
            <a:custGeom>
              <a:avLst/>
              <a:gdLst/>
              <a:ahLst/>
              <a:cxnLst/>
              <a:rect l="l" t="t" r="r" b="b"/>
              <a:pathLst>
                <a:path w="1207134">
                  <a:moveTo>
                    <a:pt x="1206804" y="0"/>
                  </a:moveTo>
                  <a:lnTo>
                    <a:pt x="0" y="0"/>
                  </a:lnTo>
                  <a:lnTo>
                    <a:pt x="1206804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423739" y="3331270"/>
              <a:ext cx="1288415" cy="1288415"/>
            </a:xfrm>
            <a:custGeom>
              <a:avLst/>
              <a:gdLst/>
              <a:ahLst/>
              <a:cxnLst/>
              <a:rect l="l" t="t" r="r" b="b"/>
              <a:pathLst>
                <a:path w="1288415" h="1288414">
                  <a:moveTo>
                    <a:pt x="0" y="0"/>
                  </a:moveTo>
                  <a:lnTo>
                    <a:pt x="1287995" y="1288059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9237294" y="3689198"/>
              <a:ext cx="0" cy="572770"/>
            </a:xfrm>
            <a:custGeom>
              <a:avLst/>
              <a:gdLst/>
              <a:ahLst/>
              <a:cxnLst/>
              <a:rect l="l" t="t" r="r" b="b"/>
              <a:pathLst>
                <a:path h="572770">
                  <a:moveTo>
                    <a:pt x="0" y="572211"/>
                  </a:moveTo>
                  <a:lnTo>
                    <a:pt x="0" y="0"/>
                  </a:lnTo>
                  <a:lnTo>
                    <a:pt x="0" y="57221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806178" y="4482318"/>
              <a:ext cx="252729" cy="0"/>
            </a:xfrm>
            <a:custGeom>
              <a:avLst/>
              <a:gdLst/>
              <a:ahLst/>
              <a:cxnLst/>
              <a:rect l="l" t="t" r="r" b="b"/>
              <a:pathLst>
                <a:path w="252729">
                  <a:moveTo>
                    <a:pt x="252221" y="5"/>
                  </a:moveTo>
                  <a:lnTo>
                    <a:pt x="0" y="0"/>
                  </a:lnTo>
                  <a:lnTo>
                    <a:pt x="252221" y="5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831885" y="406447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5">
                  <a:moveTo>
                    <a:pt x="226514" y="226537"/>
                  </a:moveTo>
                  <a:lnTo>
                    <a:pt x="0" y="0"/>
                  </a:lnTo>
                  <a:lnTo>
                    <a:pt x="226514" y="226537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9866896" y="4482355"/>
              <a:ext cx="191770" cy="0"/>
            </a:xfrm>
            <a:custGeom>
              <a:avLst/>
              <a:gdLst/>
              <a:ahLst/>
              <a:cxnLst/>
              <a:rect l="l" t="t" r="r" b="b"/>
              <a:pathLst>
                <a:path w="191770">
                  <a:moveTo>
                    <a:pt x="191503" y="0"/>
                  </a:moveTo>
                  <a:lnTo>
                    <a:pt x="0" y="0"/>
                  </a:lnTo>
                  <a:lnTo>
                    <a:pt x="191503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880589" y="1091856"/>
              <a:ext cx="1049655" cy="3069590"/>
            </a:xfrm>
            <a:custGeom>
              <a:avLst/>
              <a:gdLst/>
              <a:ahLst/>
              <a:cxnLst/>
              <a:rect l="l" t="t" r="r" b="b"/>
              <a:pathLst>
                <a:path w="1049654" h="3069590">
                  <a:moveTo>
                    <a:pt x="35179" y="2704160"/>
                  </a:moveTo>
                  <a:lnTo>
                    <a:pt x="27305" y="2696273"/>
                  </a:lnTo>
                  <a:lnTo>
                    <a:pt x="17589" y="2696273"/>
                  </a:lnTo>
                  <a:lnTo>
                    <a:pt x="7874" y="2696273"/>
                  </a:lnTo>
                  <a:lnTo>
                    <a:pt x="0" y="2704160"/>
                  </a:lnTo>
                  <a:lnTo>
                    <a:pt x="0" y="2715285"/>
                  </a:lnTo>
                  <a:lnTo>
                    <a:pt x="190" y="2716619"/>
                  </a:lnTo>
                  <a:lnTo>
                    <a:pt x="508" y="2717927"/>
                  </a:lnTo>
                  <a:lnTo>
                    <a:pt x="1676" y="2726347"/>
                  </a:lnTo>
                  <a:lnTo>
                    <a:pt x="8851" y="2732849"/>
                  </a:lnTo>
                  <a:lnTo>
                    <a:pt x="26289" y="2732849"/>
                  </a:lnTo>
                  <a:lnTo>
                    <a:pt x="33426" y="2726398"/>
                  </a:lnTo>
                  <a:lnTo>
                    <a:pt x="34645" y="2718016"/>
                  </a:lnTo>
                  <a:lnTo>
                    <a:pt x="34963" y="2716682"/>
                  </a:lnTo>
                  <a:lnTo>
                    <a:pt x="35179" y="2715310"/>
                  </a:lnTo>
                  <a:lnTo>
                    <a:pt x="35179" y="2704160"/>
                  </a:lnTo>
                  <a:close/>
                </a:path>
                <a:path w="1049654" h="3069590">
                  <a:moveTo>
                    <a:pt x="372897" y="342607"/>
                  </a:moveTo>
                  <a:lnTo>
                    <a:pt x="365645" y="335356"/>
                  </a:lnTo>
                  <a:lnTo>
                    <a:pt x="347764" y="335356"/>
                  </a:lnTo>
                  <a:lnTo>
                    <a:pt x="340512" y="342607"/>
                  </a:lnTo>
                  <a:lnTo>
                    <a:pt x="340512" y="360502"/>
                  </a:lnTo>
                  <a:lnTo>
                    <a:pt x="347764" y="367753"/>
                  </a:lnTo>
                  <a:lnTo>
                    <a:pt x="356704" y="367753"/>
                  </a:lnTo>
                  <a:lnTo>
                    <a:pt x="365645" y="367753"/>
                  </a:lnTo>
                  <a:lnTo>
                    <a:pt x="372897" y="360502"/>
                  </a:lnTo>
                  <a:lnTo>
                    <a:pt x="372897" y="342607"/>
                  </a:lnTo>
                  <a:close/>
                </a:path>
                <a:path w="1049654" h="3069590">
                  <a:moveTo>
                    <a:pt x="372935" y="2704909"/>
                  </a:moveTo>
                  <a:lnTo>
                    <a:pt x="365671" y="2697645"/>
                  </a:lnTo>
                  <a:lnTo>
                    <a:pt x="347738" y="2697645"/>
                  </a:lnTo>
                  <a:lnTo>
                    <a:pt x="340474" y="2704909"/>
                  </a:lnTo>
                  <a:lnTo>
                    <a:pt x="340474" y="2722842"/>
                  </a:lnTo>
                  <a:lnTo>
                    <a:pt x="347738" y="2730106"/>
                  </a:lnTo>
                  <a:lnTo>
                    <a:pt x="356704" y="2730106"/>
                  </a:lnTo>
                  <a:lnTo>
                    <a:pt x="365671" y="2730106"/>
                  </a:lnTo>
                  <a:lnTo>
                    <a:pt x="372935" y="2722842"/>
                  </a:lnTo>
                  <a:lnTo>
                    <a:pt x="372935" y="2704909"/>
                  </a:lnTo>
                  <a:close/>
                </a:path>
                <a:path w="1049654" h="3069590">
                  <a:moveTo>
                    <a:pt x="373176" y="3043910"/>
                  </a:moveTo>
                  <a:lnTo>
                    <a:pt x="365810" y="3036532"/>
                  </a:lnTo>
                  <a:lnTo>
                    <a:pt x="356704" y="3036532"/>
                  </a:lnTo>
                  <a:lnTo>
                    <a:pt x="347599" y="3036532"/>
                  </a:lnTo>
                  <a:lnTo>
                    <a:pt x="340233" y="3043910"/>
                  </a:lnTo>
                  <a:lnTo>
                    <a:pt x="340233" y="3062122"/>
                  </a:lnTo>
                  <a:lnTo>
                    <a:pt x="347599" y="3069501"/>
                  </a:lnTo>
                  <a:lnTo>
                    <a:pt x="365810" y="3069501"/>
                  </a:lnTo>
                  <a:lnTo>
                    <a:pt x="373176" y="3062122"/>
                  </a:lnTo>
                  <a:lnTo>
                    <a:pt x="373176" y="3043910"/>
                  </a:lnTo>
                  <a:close/>
                </a:path>
                <a:path w="1049654" h="3069590">
                  <a:moveTo>
                    <a:pt x="373291" y="1354823"/>
                  </a:moveTo>
                  <a:lnTo>
                    <a:pt x="365861" y="1347406"/>
                  </a:lnTo>
                  <a:lnTo>
                    <a:pt x="356704" y="1347406"/>
                  </a:lnTo>
                  <a:lnTo>
                    <a:pt x="347548" y="1347406"/>
                  </a:lnTo>
                  <a:lnTo>
                    <a:pt x="340131" y="1354823"/>
                  </a:lnTo>
                  <a:lnTo>
                    <a:pt x="340131" y="1368793"/>
                  </a:lnTo>
                  <a:lnTo>
                    <a:pt x="342201" y="1373073"/>
                  </a:lnTo>
                  <a:lnTo>
                    <a:pt x="345452" y="1376095"/>
                  </a:lnTo>
                  <a:lnTo>
                    <a:pt x="348259" y="1379118"/>
                  </a:lnTo>
                  <a:lnTo>
                    <a:pt x="352247" y="1381048"/>
                  </a:lnTo>
                  <a:lnTo>
                    <a:pt x="361162" y="1381048"/>
                  </a:lnTo>
                  <a:lnTo>
                    <a:pt x="365150" y="1379118"/>
                  </a:lnTo>
                  <a:lnTo>
                    <a:pt x="367957" y="1376095"/>
                  </a:lnTo>
                  <a:lnTo>
                    <a:pt x="371221" y="1373073"/>
                  </a:lnTo>
                  <a:lnTo>
                    <a:pt x="373291" y="1368793"/>
                  </a:lnTo>
                  <a:lnTo>
                    <a:pt x="373291" y="1354823"/>
                  </a:lnTo>
                  <a:close/>
                </a:path>
                <a:path w="1049654" h="3069590">
                  <a:moveTo>
                    <a:pt x="373545" y="681367"/>
                  </a:moveTo>
                  <a:lnTo>
                    <a:pt x="366001" y="673823"/>
                  </a:lnTo>
                  <a:lnTo>
                    <a:pt x="347408" y="673823"/>
                  </a:lnTo>
                  <a:lnTo>
                    <a:pt x="339864" y="681367"/>
                  </a:lnTo>
                  <a:lnTo>
                    <a:pt x="339864" y="699973"/>
                  </a:lnTo>
                  <a:lnTo>
                    <a:pt x="347408" y="707517"/>
                  </a:lnTo>
                  <a:lnTo>
                    <a:pt x="356704" y="707517"/>
                  </a:lnTo>
                  <a:lnTo>
                    <a:pt x="366001" y="707517"/>
                  </a:lnTo>
                  <a:lnTo>
                    <a:pt x="373545" y="699973"/>
                  </a:lnTo>
                  <a:lnTo>
                    <a:pt x="373545" y="681367"/>
                  </a:lnTo>
                  <a:close/>
                </a:path>
                <a:path w="1049654" h="3069590">
                  <a:moveTo>
                    <a:pt x="374294" y="2366708"/>
                  </a:moveTo>
                  <a:lnTo>
                    <a:pt x="366407" y="2358834"/>
                  </a:lnTo>
                  <a:lnTo>
                    <a:pt x="356704" y="2358834"/>
                  </a:lnTo>
                  <a:lnTo>
                    <a:pt x="347002" y="2358834"/>
                  </a:lnTo>
                  <a:lnTo>
                    <a:pt x="339115" y="2366708"/>
                  </a:lnTo>
                  <a:lnTo>
                    <a:pt x="339115" y="2386139"/>
                  </a:lnTo>
                  <a:lnTo>
                    <a:pt x="347002" y="2394026"/>
                  </a:lnTo>
                  <a:lnTo>
                    <a:pt x="366407" y="2394026"/>
                  </a:lnTo>
                  <a:lnTo>
                    <a:pt x="374294" y="2386139"/>
                  </a:lnTo>
                  <a:lnTo>
                    <a:pt x="374294" y="2366708"/>
                  </a:lnTo>
                  <a:close/>
                </a:path>
                <a:path w="1049654" h="3069590">
                  <a:moveTo>
                    <a:pt x="375805" y="1703120"/>
                  </a:moveTo>
                  <a:lnTo>
                    <a:pt x="374294" y="1695678"/>
                  </a:lnTo>
                  <a:lnTo>
                    <a:pt x="370205" y="1689608"/>
                  </a:lnTo>
                  <a:lnTo>
                    <a:pt x="364134" y="1685518"/>
                  </a:lnTo>
                  <a:lnTo>
                    <a:pt x="356704" y="1684020"/>
                  </a:lnTo>
                  <a:lnTo>
                    <a:pt x="349262" y="1685518"/>
                  </a:lnTo>
                  <a:lnTo>
                    <a:pt x="343192" y="1689608"/>
                  </a:lnTo>
                  <a:lnTo>
                    <a:pt x="339102" y="1695678"/>
                  </a:lnTo>
                  <a:lnTo>
                    <a:pt x="337604" y="1703120"/>
                  </a:lnTo>
                  <a:lnTo>
                    <a:pt x="339102" y="1710550"/>
                  </a:lnTo>
                  <a:lnTo>
                    <a:pt x="343192" y="1716620"/>
                  </a:lnTo>
                  <a:lnTo>
                    <a:pt x="349262" y="1720723"/>
                  </a:lnTo>
                  <a:lnTo>
                    <a:pt x="356704" y="1722221"/>
                  </a:lnTo>
                  <a:lnTo>
                    <a:pt x="364134" y="1720723"/>
                  </a:lnTo>
                  <a:lnTo>
                    <a:pt x="370205" y="1716620"/>
                  </a:lnTo>
                  <a:lnTo>
                    <a:pt x="374294" y="1710550"/>
                  </a:lnTo>
                  <a:lnTo>
                    <a:pt x="375805" y="1703120"/>
                  </a:lnTo>
                  <a:close/>
                </a:path>
                <a:path w="1049654" h="3069590">
                  <a:moveTo>
                    <a:pt x="707834" y="2707995"/>
                  </a:moveTo>
                  <a:lnTo>
                    <a:pt x="701713" y="2701887"/>
                  </a:lnTo>
                  <a:lnTo>
                    <a:pt x="694182" y="2701887"/>
                  </a:lnTo>
                  <a:lnTo>
                    <a:pt x="686650" y="2701887"/>
                  </a:lnTo>
                  <a:lnTo>
                    <a:pt x="680529" y="2707995"/>
                  </a:lnTo>
                  <a:lnTo>
                    <a:pt x="680529" y="2723083"/>
                  </a:lnTo>
                  <a:lnTo>
                    <a:pt x="686650" y="2729192"/>
                  </a:lnTo>
                  <a:lnTo>
                    <a:pt x="701713" y="2729192"/>
                  </a:lnTo>
                  <a:lnTo>
                    <a:pt x="707834" y="2723083"/>
                  </a:lnTo>
                  <a:lnTo>
                    <a:pt x="707834" y="2707995"/>
                  </a:lnTo>
                  <a:close/>
                </a:path>
                <a:path w="1049654" h="3069590">
                  <a:moveTo>
                    <a:pt x="708253" y="6286"/>
                  </a:moveTo>
                  <a:lnTo>
                    <a:pt x="701954" y="0"/>
                  </a:lnTo>
                  <a:lnTo>
                    <a:pt x="686384" y="0"/>
                  </a:lnTo>
                  <a:lnTo>
                    <a:pt x="680085" y="6286"/>
                  </a:lnTo>
                  <a:lnTo>
                    <a:pt x="680085" y="21856"/>
                  </a:lnTo>
                  <a:lnTo>
                    <a:pt x="686384" y="28168"/>
                  </a:lnTo>
                  <a:lnTo>
                    <a:pt x="694169" y="28168"/>
                  </a:lnTo>
                  <a:lnTo>
                    <a:pt x="701954" y="28168"/>
                  </a:lnTo>
                  <a:lnTo>
                    <a:pt x="708253" y="21856"/>
                  </a:lnTo>
                  <a:lnTo>
                    <a:pt x="708253" y="6286"/>
                  </a:lnTo>
                  <a:close/>
                </a:path>
                <a:path w="1049654" h="3069590">
                  <a:moveTo>
                    <a:pt x="708698" y="2030920"/>
                  </a:moveTo>
                  <a:lnTo>
                    <a:pt x="702195" y="2024418"/>
                  </a:lnTo>
                  <a:lnTo>
                    <a:pt x="694182" y="2024418"/>
                  </a:lnTo>
                  <a:lnTo>
                    <a:pt x="690829" y="2024418"/>
                  </a:lnTo>
                  <a:lnTo>
                    <a:pt x="687768" y="2025599"/>
                  </a:lnTo>
                  <a:lnTo>
                    <a:pt x="685317" y="2027516"/>
                  </a:lnTo>
                  <a:lnTo>
                    <a:pt x="681532" y="2029917"/>
                  </a:lnTo>
                  <a:lnTo>
                    <a:pt x="679005" y="2034120"/>
                  </a:lnTo>
                  <a:lnTo>
                    <a:pt x="679005" y="2043722"/>
                  </a:lnTo>
                  <a:lnTo>
                    <a:pt x="681494" y="2047900"/>
                  </a:lnTo>
                  <a:lnTo>
                    <a:pt x="685253" y="2050300"/>
                  </a:lnTo>
                  <a:lnTo>
                    <a:pt x="687717" y="2052243"/>
                  </a:lnTo>
                  <a:lnTo>
                    <a:pt x="690803" y="2053463"/>
                  </a:lnTo>
                  <a:lnTo>
                    <a:pt x="702195" y="2053463"/>
                  </a:lnTo>
                  <a:lnTo>
                    <a:pt x="708698" y="2046947"/>
                  </a:lnTo>
                  <a:lnTo>
                    <a:pt x="708698" y="2030920"/>
                  </a:lnTo>
                  <a:close/>
                </a:path>
                <a:path w="1049654" h="3069590">
                  <a:moveTo>
                    <a:pt x="710082" y="352082"/>
                  </a:moveTo>
                  <a:lnTo>
                    <a:pt x="709955" y="350964"/>
                  </a:lnTo>
                  <a:lnTo>
                    <a:pt x="709726" y="349897"/>
                  </a:lnTo>
                  <a:lnTo>
                    <a:pt x="708888" y="341096"/>
                  </a:lnTo>
                  <a:lnTo>
                    <a:pt x="701560" y="334200"/>
                  </a:lnTo>
                  <a:lnTo>
                    <a:pt x="682942" y="334200"/>
                  </a:lnTo>
                  <a:lnTo>
                    <a:pt x="675182" y="341972"/>
                  </a:lnTo>
                  <a:lnTo>
                    <a:pt x="675182" y="360540"/>
                  </a:lnTo>
                  <a:lnTo>
                    <a:pt x="682028" y="367830"/>
                  </a:lnTo>
                  <a:lnTo>
                    <a:pt x="690765" y="368731"/>
                  </a:lnTo>
                  <a:lnTo>
                    <a:pt x="691870" y="368973"/>
                  </a:lnTo>
                  <a:lnTo>
                    <a:pt x="693000" y="369125"/>
                  </a:lnTo>
                  <a:lnTo>
                    <a:pt x="702957" y="369125"/>
                  </a:lnTo>
                  <a:lnTo>
                    <a:pt x="710082" y="362000"/>
                  </a:lnTo>
                  <a:lnTo>
                    <a:pt x="710082" y="352082"/>
                  </a:lnTo>
                  <a:close/>
                </a:path>
                <a:path w="1049654" h="3069590">
                  <a:moveTo>
                    <a:pt x="714756" y="2376424"/>
                  </a:moveTo>
                  <a:lnTo>
                    <a:pt x="713143" y="2368410"/>
                  </a:lnTo>
                  <a:lnTo>
                    <a:pt x="708736" y="2361882"/>
                  </a:lnTo>
                  <a:lnTo>
                    <a:pt x="702195" y="2357463"/>
                  </a:lnTo>
                  <a:lnTo>
                    <a:pt x="694182" y="2355850"/>
                  </a:lnTo>
                  <a:lnTo>
                    <a:pt x="686168" y="2357463"/>
                  </a:lnTo>
                  <a:lnTo>
                    <a:pt x="679627" y="2361882"/>
                  </a:lnTo>
                  <a:lnTo>
                    <a:pt x="675220" y="2368410"/>
                  </a:lnTo>
                  <a:lnTo>
                    <a:pt x="673608" y="2376424"/>
                  </a:lnTo>
                  <a:lnTo>
                    <a:pt x="675220" y="2384437"/>
                  </a:lnTo>
                  <a:lnTo>
                    <a:pt x="679627" y="2390978"/>
                  </a:lnTo>
                  <a:lnTo>
                    <a:pt x="686168" y="2395397"/>
                  </a:lnTo>
                  <a:lnTo>
                    <a:pt x="694182" y="2397010"/>
                  </a:lnTo>
                  <a:lnTo>
                    <a:pt x="702195" y="2395397"/>
                  </a:lnTo>
                  <a:lnTo>
                    <a:pt x="708736" y="2390978"/>
                  </a:lnTo>
                  <a:lnTo>
                    <a:pt x="713143" y="2384437"/>
                  </a:lnTo>
                  <a:lnTo>
                    <a:pt x="714756" y="2376424"/>
                  </a:lnTo>
                  <a:close/>
                </a:path>
                <a:path w="1049654" h="3069590">
                  <a:moveTo>
                    <a:pt x="1044943" y="1020813"/>
                  </a:moveTo>
                  <a:lnTo>
                    <a:pt x="1038999" y="1014857"/>
                  </a:lnTo>
                  <a:lnTo>
                    <a:pt x="1031659" y="1014857"/>
                  </a:lnTo>
                  <a:lnTo>
                    <a:pt x="1024318" y="1014857"/>
                  </a:lnTo>
                  <a:lnTo>
                    <a:pt x="1018362" y="1020813"/>
                  </a:lnTo>
                  <a:lnTo>
                    <a:pt x="1018362" y="1035494"/>
                  </a:lnTo>
                  <a:lnTo>
                    <a:pt x="1024318" y="1041450"/>
                  </a:lnTo>
                  <a:lnTo>
                    <a:pt x="1038999" y="1041450"/>
                  </a:lnTo>
                  <a:lnTo>
                    <a:pt x="1044943" y="1035494"/>
                  </a:lnTo>
                  <a:lnTo>
                    <a:pt x="1044943" y="1020813"/>
                  </a:lnTo>
                  <a:close/>
                </a:path>
                <a:path w="1049654" h="3069590">
                  <a:moveTo>
                    <a:pt x="1046645" y="344919"/>
                  </a:moveTo>
                  <a:lnTo>
                    <a:pt x="1039939" y="338213"/>
                  </a:lnTo>
                  <a:lnTo>
                    <a:pt x="1023378" y="338213"/>
                  </a:lnTo>
                  <a:lnTo>
                    <a:pt x="1016673" y="344919"/>
                  </a:lnTo>
                  <a:lnTo>
                    <a:pt x="1016673" y="361480"/>
                  </a:lnTo>
                  <a:lnTo>
                    <a:pt x="1023378" y="368185"/>
                  </a:lnTo>
                  <a:lnTo>
                    <a:pt x="1031659" y="368185"/>
                  </a:lnTo>
                  <a:lnTo>
                    <a:pt x="1039939" y="368185"/>
                  </a:lnTo>
                  <a:lnTo>
                    <a:pt x="1046645" y="361480"/>
                  </a:lnTo>
                  <a:lnTo>
                    <a:pt x="1046645" y="344919"/>
                  </a:lnTo>
                  <a:close/>
                </a:path>
                <a:path w="1049654" h="3069590">
                  <a:moveTo>
                    <a:pt x="1046949" y="680580"/>
                  </a:moveTo>
                  <a:lnTo>
                    <a:pt x="1040104" y="673735"/>
                  </a:lnTo>
                  <a:lnTo>
                    <a:pt x="1026350" y="673735"/>
                  </a:lnTo>
                  <a:lnTo>
                    <a:pt x="1021676" y="676440"/>
                  </a:lnTo>
                  <a:lnTo>
                    <a:pt x="1018933" y="680529"/>
                  </a:lnTo>
                  <a:lnTo>
                    <a:pt x="1016482" y="683221"/>
                  </a:lnTo>
                  <a:lnTo>
                    <a:pt x="1014945" y="686752"/>
                  </a:lnTo>
                  <a:lnTo>
                    <a:pt x="1014945" y="698982"/>
                  </a:lnTo>
                  <a:lnTo>
                    <a:pt x="1021689" y="705726"/>
                  </a:lnTo>
                  <a:lnTo>
                    <a:pt x="1029995" y="705726"/>
                  </a:lnTo>
                  <a:lnTo>
                    <a:pt x="1033208" y="705726"/>
                  </a:lnTo>
                  <a:lnTo>
                    <a:pt x="1036167" y="704710"/>
                  </a:lnTo>
                  <a:lnTo>
                    <a:pt x="1038618" y="702983"/>
                  </a:lnTo>
                  <a:lnTo>
                    <a:pt x="1039990" y="702195"/>
                  </a:lnTo>
                  <a:lnTo>
                    <a:pt x="1041222" y="701205"/>
                  </a:lnTo>
                  <a:lnTo>
                    <a:pt x="1042263" y="700011"/>
                  </a:lnTo>
                  <a:lnTo>
                    <a:pt x="1045146" y="697242"/>
                  </a:lnTo>
                  <a:lnTo>
                    <a:pt x="1046949" y="693356"/>
                  </a:lnTo>
                  <a:lnTo>
                    <a:pt x="1046949" y="680580"/>
                  </a:lnTo>
                  <a:close/>
                </a:path>
                <a:path w="1049654" h="3069590">
                  <a:moveTo>
                    <a:pt x="1047724" y="2704096"/>
                  </a:moveTo>
                  <a:lnTo>
                    <a:pt x="1039787" y="2696172"/>
                  </a:lnTo>
                  <a:lnTo>
                    <a:pt x="1030008" y="2696172"/>
                  </a:lnTo>
                  <a:lnTo>
                    <a:pt x="1020229" y="2696172"/>
                  </a:lnTo>
                  <a:lnTo>
                    <a:pt x="1012291" y="2704096"/>
                  </a:lnTo>
                  <a:lnTo>
                    <a:pt x="1012291" y="2723667"/>
                  </a:lnTo>
                  <a:lnTo>
                    <a:pt x="1020229" y="2731605"/>
                  </a:lnTo>
                  <a:lnTo>
                    <a:pt x="1039787" y="2731605"/>
                  </a:lnTo>
                  <a:lnTo>
                    <a:pt x="1047724" y="2723667"/>
                  </a:lnTo>
                  <a:lnTo>
                    <a:pt x="1047724" y="2704096"/>
                  </a:lnTo>
                  <a:close/>
                </a:path>
                <a:path w="1049654" h="3069590">
                  <a:moveTo>
                    <a:pt x="1047762" y="1355839"/>
                  </a:moveTo>
                  <a:lnTo>
                    <a:pt x="1039812" y="1347889"/>
                  </a:lnTo>
                  <a:lnTo>
                    <a:pt x="1020203" y="1347889"/>
                  </a:lnTo>
                  <a:lnTo>
                    <a:pt x="1012253" y="1355839"/>
                  </a:lnTo>
                  <a:lnTo>
                    <a:pt x="1012253" y="1375448"/>
                  </a:lnTo>
                  <a:lnTo>
                    <a:pt x="1020203" y="1383398"/>
                  </a:lnTo>
                  <a:lnTo>
                    <a:pt x="1030008" y="1383398"/>
                  </a:lnTo>
                  <a:lnTo>
                    <a:pt x="1039812" y="1383398"/>
                  </a:lnTo>
                  <a:lnTo>
                    <a:pt x="1047762" y="1375448"/>
                  </a:lnTo>
                  <a:lnTo>
                    <a:pt x="1047762" y="1355839"/>
                  </a:lnTo>
                  <a:close/>
                </a:path>
                <a:path w="1049654" h="3069590">
                  <a:moveTo>
                    <a:pt x="1048499" y="2031276"/>
                  </a:moveTo>
                  <a:lnTo>
                    <a:pt x="1040942" y="2023732"/>
                  </a:lnTo>
                  <a:lnTo>
                    <a:pt x="1031646" y="2023732"/>
                  </a:lnTo>
                  <a:lnTo>
                    <a:pt x="1022350" y="2023732"/>
                  </a:lnTo>
                  <a:lnTo>
                    <a:pt x="1014793" y="2031276"/>
                  </a:lnTo>
                  <a:lnTo>
                    <a:pt x="1014793" y="2049894"/>
                  </a:lnTo>
                  <a:lnTo>
                    <a:pt x="1022350" y="2057425"/>
                  </a:lnTo>
                  <a:lnTo>
                    <a:pt x="1040942" y="2057425"/>
                  </a:lnTo>
                  <a:lnTo>
                    <a:pt x="1048499" y="2049894"/>
                  </a:lnTo>
                  <a:lnTo>
                    <a:pt x="1048499" y="2031276"/>
                  </a:lnTo>
                  <a:close/>
                </a:path>
                <a:path w="1049654" h="3069590">
                  <a:moveTo>
                    <a:pt x="1049147" y="1691792"/>
                  </a:moveTo>
                  <a:lnTo>
                    <a:pt x="1041311" y="1683956"/>
                  </a:lnTo>
                  <a:lnTo>
                    <a:pt x="1031646" y="1683956"/>
                  </a:lnTo>
                  <a:lnTo>
                    <a:pt x="1021981" y="1683956"/>
                  </a:lnTo>
                  <a:lnTo>
                    <a:pt x="1014145" y="1691792"/>
                  </a:lnTo>
                  <a:lnTo>
                    <a:pt x="1014145" y="1711134"/>
                  </a:lnTo>
                  <a:lnTo>
                    <a:pt x="1021981" y="1718983"/>
                  </a:lnTo>
                  <a:lnTo>
                    <a:pt x="1041311" y="1718983"/>
                  </a:lnTo>
                  <a:lnTo>
                    <a:pt x="1049147" y="1711134"/>
                  </a:lnTo>
                  <a:lnTo>
                    <a:pt x="1049147" y="1691792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grpSp>
        <p:nvGrpSpPr>
          <p:cNvPr id="51" name="object 51"/>
          <p:cNvGrpSpPr/>
          <p:nvPr>
            <p:custDataLst>
              <p:tags r:id="rId3"/>
            </p:custDataLst>
          </p:nvPr>
        </p:nvGrpSpPr>
        <p:grpSpPr>
          <a:xfrm>
            <a:off x="-20349" y="5615362"/>
            <a:ext cx="894229" cy="2151529"/>
            <a:chOff x="-4724" y="5143498"/>
            <a:chExt cx="844550" cy="2032000"/>
          </a:xfrm>
        </p:grpSpPr>
        <p:sp>
          <p:nvSpPr>
            <p:cNvPr id="52" name="object 52"/>
            <p:cNvSpPr/>
            <p:nvPr/>
          </p:nvSpPr>
          <p:spPr>
            <a:xfrm>
              <a:off x="0" y="5254901"/>
              <a:ext cx="758190" cy="758190"/>
            </a:xfrm>
            <a:custGeom>
              <a:avLst/>
              <a:gdLst/>
              <a:ahLst/>
              <a:cxnLst/>
              <a:rect l="l" t="t" r="r" b="b"/>
              <a:pathLst>
                <a:path w="758190" h="758189">
                  <a:moveTo>
                    <a:pt x="0" y="757571"/>
                  </a:moveTo>
                  <a:lnTo>
                    <a:pt x="757596" y="0"/>
                  </a:lnTo>
                  <a:lnTo>
                    <a:pt x="0" y="757571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366548" y="5143498"/>
              <a:ext cx="0" cy="1344295"/>
            </a:xfrm>
            <a:custGeom>
              <a:avLst/>
              <a:gdLst/>
              <a:ahLst/>
              <a:cxnLst/>
              <a:rect l="l" t="t" r="r" b="b"/>
              <a:pathLst>
                <a:path h="1344295">
                  <a:moveTo>
                    <a:pt x="0" y="1343990"/>
                  </a:moveTo>
                  <a:lnTo>
                    <a:pt x="0" y="0"/>
                  </a:lnTo>
                  <a:lnTo>
                    <a:pt x="0" y="134399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5985054"/>
              <a:ext cx="612140" cy="0"/>
            </a:xfrm>
            <a:custGeom>
              <a:avLst/>
              <a:gdLst/>
              <a:ahLst/>
              <a:cxnLst/>
              <a:rect l="l" t="t" r="r" b="b"/>
              <a:pathLst>
                <a:path w="612140">
                  <a:moveTo>
                    <a:pt x="0" y="0"/>
                  </a:moveTo>
                  <a:lnTo>
                    <a:pt x="611518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5955999"/>
              <a:ext cx="83185" cy="83185"/>
            </a:xfrm>
            <a:custGeom>
              <a:avLst/>
              <a:gdLst/>
              <a:ahLst/>
              <a:cxnLst/>
              <a:rect l="l" t="t" r="r" b="b"/>
              <a:pathLst>
                <a:path w="83185" h="83185">
                  <a:moveTo>
                    <a:pt x="0" y="0"/>
                  </a:moveTo>
                  <a:lnTo>
                    <a:pt x="82595" y="82598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5645936"/>
              <a:ext cx="407670" cy="0"/>
            </a:xfrm>
            <a:custGeom>
              <a:avLst/>
              <a:gdLst/>
              <a:ahLst/>
              <a:cxnLst/>
              <a:rect l="l" t="t" r="r" b="b"/>
              <a:pathLst>
                <a:path w="407670">
                  <a:moveTo>
                    <a:pt x="0" y="0"/>
                  </a:moveTo>
                  <a:lnTo>
                    <a:pt x="407219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5983410"/>
              <a:ext cx="489584" cy="0"/>
            </a:xfrm>
            <a:custGeom>
              <a:avLst/>
              <a:gdLst/>
              <a:ahLst/>
              <a:cxnLst/>
              <a:rect l="l" t="t" r="r" b="b"/>
              <a:pathLst>
                <a:path w="489584">
                  <a:moveTo>
                    <a:pt x="0" y="0"/>
                  </a:moveTo>
                  <a:lnTo>
                    <a:pt x="489400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29060" y="5828061"/>
              <a:ext cx="0" cy="650240"/>
            </a:xfrm>
            <a:custGeom>
              <a:avLst/>
              <a:gdLst/>
              <a:ahLst/>
              <a:cxnLst/>
              <a:rect l="l" t="t" r="r" b="b"/>
              <a:pathLst>
                <a:path h="650239">
                  <a:moveTo>
                    <a:pt x="0" y="649808"/>
                  </a:moveTo>
                  <a:lnTo>
                    <a:pt x="0" y="0"/>
                  </a:lnTo>
                  <a:lnTo>
                    <a:pt x="0" y="649808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6322524"/>
              <a:ext cx="111125" cy="0"/>
            </a:xfrm>
            <a:custGeom>
              <a:avLst/>
              <a:gdLst/>
              <a:ahLst/>
              <a:cxnLst/>
              <a:rect l="l" t="t" r="r" b="b"/>
              <a:pathLst>
                <a:path w="111125">
                  <a:moveTo>
                    <a:pt x="0" y="0"/>
                  </a:moveTo>
                  <a:lnTo>
                    <a:pt x="110765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663094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386" y="25386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6293468"/>
              <a:ext cx="633095" cy="633095"/>
            </a:xfrm>
            <a:custGeom>
              <a:avLst/>
              <a:gdLst/>
              <a:ahLst/>
              <a:cxnLst/>
              <a:rect l="l" t="t" r="r" b="b"/>
              <a:pathLst>
                <a:path w="633095" h="633095">
                  <a:moveTo>
                    <a:pt x="0" y="0"/>
                  </a:moveTo>
                  <a:lnTo>
                    <a:pt x="632802" y="632775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6320881"/>
              <a:ext cx="840105" cy="0"/>
            </a:xfrm>
            <a:custGeom>
              <a:avLst/>
              <a:gdLst/>
              <a:ahLst/>
              <a:cxnLst/>
              <a:rect l="l" t="t" r="r" b="b"/>
              <a:pathLst>
                <a:path w="840105">
                  <a:moveTo>
                    <a:pt x="0" y="0"/>
                  </a:moveTo>
                  <a:lnTo>
                    <a:pt x="839724" y="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366548" y="6261881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457123"/>
                  </a:moveTo>
                  <a:lnTo>
                    <a:pt x="0" y="0"/>
                  </a:lnTo>
                  <a:lnTo>
                    <a:pt x="0" y="457123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6243662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>
                  <a:moveTo>
                    <a:pt x="0" y="106278"/>
                  </a:moveTo>
                  <a:lnTo>
                    <a:pt x="106278" y="0"/>
                  </a:lnTo>
                  <a:lnTo>
                    <a:pt x="0" y="106278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29060" y="5866446"/>
              <a:ext cx="0" cy="1248410"/>
            </a:xfrm>
            <a:custGeom>
              <a:avLst/>
              <a:gdLst/>
              <a:ahLst/>
              <a:cxnLst/>
              <a:rect l="l" t="t" r="r" b="b"/>
              <a:pathLst>
                <a:path h="1248409">
                  <a:moveTo>
                    <a:pt x="0" y="1247990"/>
                  </a:moveTo>
                  <a:lnTo>
                    <a:pt x="0" y="0"/>
                  </a:lnTo>
                  <a:lnTo>
                    <a:pt x="0" y="124799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6567623"/>
              <a:ext cx="457834" cy="457834"/>
            </a:xfrm>
            <a:custGeom>
              <a:avLst/>
              <a:gdLst/>
              <a:ahLst/>
              <a:cxnLst/>
              <a:rect l="l" t="t" r="r" b="b"/>
              <a:pathLst>
                <a:path w="457834" h="457834">
                  <a:moveTo>
                    <a:pt x="0" y="457279"/>
                  </a:moveTo>
                  <a:lnTo>
                    <a:pt x="457290" y="0"/>
                  </a:lnTo>
                  <a:lnTo>
                    <a:pt x="0" y="457279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366548" y="6480798"/>
              <a:ext cx="0" cy="694690"/>
            </a:xfrm>
            <a:custGeom>
              <a:avLst/>
              <a:gdLst/>
              <a:ahLst/>
              <a:cxnLst/>
              <a:rect l="l" t="t" r="r" b="b"/>
              <a:pathLst>
                <a:path h="694690">
                  <a:moveTo>
                    <a:pt x="0" y="694245"/>
                  </a:moveTo>
                  <a:lnTo>
                    <a:pt x="0" y="0"/>
                  </a:lnTo>
                  <a:lnTo>
                    <a:pt x="0" y="694245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11163" y="5627623"/>
              <a:ext cx="374015" cy="1049655"/>
            </a:xfrm>
            <a:custGeom>
              <a:avLst/>
              <a:gdLst/>
              <a:ahLst/>
              <a:cxnLst/>
              <a:rect l="l" t="t" r="r" b="b"/>
              <a:pathLst>
                <a:path w="374015" h="1049654">
                  <a:moveTo>
                    <a:pt x="30454" y="349580"/>
                  </a:moveTo>
                  <a:lnTo>
                    <a:pt x="24104" y="343204"/>
                  </a:lnTo>
                  <a:lnTo>
                    <a:pt x="8382" y="343204"/>
                  </a:lnTo>
                  <a:lnTo>
                    <a:pt x="2032" y="349580"/>
                  </a:lnTo>
                  <a:lnTo>
                    <a:pt x="2032" y="365290"/>
                  </a:lnTo>
                  <a:lnTo>
                    <a:pt x="8382" y="371652"/>
                  </a:lnTo>
                  <a:lnTo>
                    <a:pt x="16243" y="371652"/>
                  </a:lnTo>
                  <a:lnTo>
                    <a:pt x="24104" y="371652"/>
                  </a:lnTo>
                  <a:lnTo>
                    <a:pt x="30454" y="365290"/>
                  </a:lnTo>
                  <a:lnTo>
                    <a:pt x="30454" y="349580"/>
                  </a:lnTo>
                  <a:close/>
                </a:path>
                <a:path w="374015" h="1049654">
                  <a:moveTo>
                    <a:pt x="31254" y="684974"/>
                  </a:moveTo>
                  <a:lnTo>
                    <a:pt x="24536" y="678243"/>
                  </a:lnTo>
                  <a:lnTo>
                    <a:pt x="7950" y="678243"/>
                  </a:lnTo>
                  <a:lnTo>
                    <a:pt x="1231" y="684974"/>
                  </a:lnTo>
                  <a:lnTo>
                    <a:pt x="1231" y="701560"/>
                  </a:lnTo>
                  <a:lnTo>
                    <a:pt x="7950" y="708279"/>
                  </a:lnTo>
                  <a:lnTo>
                    <a:pt x="16243" y="708279"/>
                  </a:lnTo>
                  <a:lnTo>
                    <a:pt x="24536" y="708279"/>
                  </a:lnTo>
                  <a:lnTo>
                    <a:pt x="31254" y="701560"/>
                  </a:lnTo>
                  <a:lnTo>
                    <a:pt x="31254" y="684974"/>
                  </a:lnTo>
                  <a:close/>
                </a:path>
                <a:path w="374015" h="1049654">
                  <a:moveTo>
                    <a:pt x="35788" y="8432"/>
                  </a:moveTo>
                  <a:lnTo>
                    <a:pt x="27774" y="431"/>
                  </a:lnTo>
                  <a:lnTo>
                    <a:pt x="8001" y="431"/>
                  </a:lnTo>
                  <a:lnTo>
                    <a:pt x="0" y="8432"/>
                  </a:lnTo>
                  <a:lnTo>
                    <a:pt x="0" y="28206"/>
                  </a:lnTo>
                  <a:lnTo>
                    <a:pt x="8001" y="36207"/>
                  </a:lnTo>
                  <a:lnTo>
                    <a:pt x="17894" y="36207"/>
                  </a:lnTo>
                  <a:lnTo>
                    <a:pt x="27774" y="36207"/>
                  </a:lnTo>
                  <a:lnTo>
                    <a:pt x="35788" y="28206"/>
                  </a:lnTo>
                  <a:lnTo>
                    <a:pt x="35788" y="8432"/>
                  </a:lnTo>
                  <a:close/>
                </a:path>
                <a:path w="374015" h="1049654">
                  <a:moveTo>
                    <a:pt x="370535" y="347433"/>
                  </a:moveTo>
                  <a:lnTo>
                    <a:pt x="363753" y="340652"/>
                  </a:lnTo>
                  <a:lnTo>
                    <a:pt x="355384" y="340652"/>
                  </a:lnTo>
                  <a:lnTo>
                    <a:pt x="347014" y="340652"/>
                  </a:lnTo>
                  <a:lnTo>
                    <a:pt x="340233" y="347433"/>
                  </a:lnTo>
                  <a:lnTo>
                    <a:pt x="340233" y="364159"/>
                  </a:lnTo>
                  <a:lnTo>
                    <a:pt x="347014" y="370941"/>
                  </a:lnTo>
                  <a:lnTo>
                    <a:pt x="363753" y="370941"/>
                  </a:lnTo>
                  <a:lnTo>
                    <a:pt x="370535" y="364159"/>
                  </a:lnTo>
                  <a:lnTo>
                    <a:pt x="370535" y="347433"/>
                  </a:lnTo>
                  <a:close/>
                </a:path>
                <a:path w="374015" h="1049654">
                  <a:moveTo>
                    <a:pt x="372110" y="1023162"/>
                  </a:moveTo>
                  <a:lnTo>
                    <a:pt x="364617" y="1015669"/>
                  </a:lnTo>
                  <a:lnTo>
                    <a:pt x="355384" y="1015669"/>
                  </a:lnTo>
                  <a:lnTo>
                    <a:pt x="346151" y="1015669"/>
                  </a:lnTo>
                  <a:lnTo>
                    <a:pt x="338658" y="1023162"/>
                  </a:lnTo>
                  <a:lnTo>
                    <a:pt x="338658" y="1041615"/>
                  </a:lnTo>
                  <a:lnTo>
                    <a:pt x="346151" y="1049096"/>
                  </a:lnTo>
                  <a:lnTo>
                    <a:pt x="364617" y="1049096"/>
                  </a:lnTo>
                  <a:lnTo>
                    <a:pt x="372110" y="1041615"/>
                  </a:lnTo>
                  <a:lnTo>
                    <a:pt x="372110" y="1023162"/>
                  </a:lnTo>
                  <a:close/>
                </a:path>
                <a:path w="374015" h="1049654">
                  <a:moveTo>
                    <a:pt x="373697" y="18313"/>
                  </a:moveTo>
                  <a:lnTo>
                    <a:pt x="372249" y="11188"/>
                  </a:lnTo>
                  <a:lnTo>
                    <a:pt x="368325" y="5372"/>
                  </a:lnTo>
                  <a:lnTo>
                    <a:pt x="362508" y="1447"/>
                  </a:lnTo>
                  <a:lnTo>
                    <a:pt x="355384" y="0"/>
                  </a:lnTo>
                  <a:lnTo>
                    <a:pt x="348246" y="1447"/>
                  </a:lnTo>
                  <a:lnTo>
                    <a:pt x="342430" y="5372"/>
                  </a:lnTo>
                  <a:lnTo>
                    <a:pt x="338505" y="11188"/>
                  </a:lnTo>
                  <a:lnTo>
                    <a:pt x="337070" y="18313"/>
                  </a:lnTo>
                  <a:lnTo>
                    <a:pt x="338505" y="25450"/>
                  </a:lnTo>
                  <a:lnTo>
                    <a:pt x="342430" y="31267"/>
                  </a:lnTo>
                  <a:lnTo>
                    <a:pt x="348246" y="35191"/>
                  </a:lnTo>
                  <a:lnTo>
                    <a:pt x="355384" y="36626"/>
                  </a:lnTo>
                  <a:lnTo>
                    <a:pt x="362508" y="35191"/>
                  </a:lnTo>
                  <a:lnTo>
                    <a:pt x="368325" y="31267"/>
                  </a:lnTo>
                  <a:lnTo>
                    <a:pt x="372249" y="25450"/>
                  </a:lnTo>
                  <a:lnTo>
                    <a:pt x="373697" y="18313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grpSp>
        <p:nvGrpSpPr>
          <p:cNvPr id="69" name="object 69"/>
          <p:cNvGrpSpPr/>
          <p:nvPr>
            <p:custDataLst>
              <p:tags r:id="rId4"/>
            </p:custDataLst>
          </p:nvPr>
        </p:nvGrpSpPr>
        <p:grpSpPr>
          <a:xfrm>
            <a:off x="23404" y="7701803"/>
            <a:ext cx="146573" cy="527797"/>
            <a:chOff x="-4724" y="7278992"/>
            <a:chExt cx="138430" cy="498475"/>
          </a:xfrm>
        </p:grpSpPr>
        <p:sp>
          <p:nvSpPr>
            <p:cNvPr id="70" name="object 70"/>
            <p:cNvSpPr/>
            <p:nvPr/>
          </p:nvSpPr>
          <p:spPr>
            <a:xfrm>
              <a:off x="0" y="7334962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70">
                  <a:moveTo>
                    <a:pt x="0" y="0"/>
                  </a:moveTo>
                  <a:lnTo>
                    <a:pt x="89714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7643370"/>
              <a:ext cx="129539" cy="129539"/>
            </a:xfrm>
            <a:custGeom>
              <a:avLst/>
              <a:gdLst/>
              <a:ahLst/>
              <a:cxnLst/>
              <a:rect l="l" t="t" r="r" b="b"/>
              <a:pathLst>
                <a:path w="129539" h="129540">
                  <a:moveTo>
                    <a:pt x="129031" y="129028"/>
                  </a:moveTo>
                  <a:lnTo>
                    <a:pt x="0" y="0"/>
                  </a:lnTo>
                </a:path>
                <a:path w="129539" h="129540">
                  <a:moveTo>
                    <a:pt x="0" y="0"/>
                  </a:moveTo>
                  <a:lnTo>
                    <a:pt x="129031" y="129028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27416" y="7299911"/>
              <a:ext cx="0" cy="473075"/>
            </a:xfrm>
            <a:custGeom>
              <a:avLst/>
              <a:gdLst/>
              <a:ahLst/>
              <a:cxnLst/>
              <a:rect l="l" t="t" r="r" b="b"/>
              <a:pathLst>
                <a:path h="473075">
                  <a:moveTo>
                    <a:pt x="0" y="472488"/>
                  </a:moveTo>
                  <a:lnTo>
                    <a:pt x="0" y="0"/>
                  </a:lnTo>
                  <a:lnTo>
                    <a:pt x="0" y="472488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728371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78682"/>
                  </a:moveTo>
                  <a:lnTo>
                    <a:pt x="78686" y="0"/>
                  </a:lnTo>
                  <a:lnTo>
                    <a:pt x="0" y="78682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29060" y="7707187"/>
              <a:ext cx="0" cy="65405"/>
            </a:xfrm>
            <a:custGeom>
              <a:avLst/>
              <a:gdLst/>
              <a:ahLst/>
              <a:cxnLst/>
              <a:rect l="l" t="t" r="r" b="b"/>
              <a:pathLst>
                <a:path h="65404">
                  <a:moveTo>
                    <a:pt x="0" y="65212"/>
                  </a:moveTo>
                  <a:lnTo>
                    <a:pt x="0" y="0"/>
                  </a:lnTo>
                  <a:lnTo>
                    <a:pt x="0" y="65212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9169" y="7316977"/>
              <a:ext cx="36830" cy="374015"/>
            </a:xfrm>
            <a:custGeom>
              <a:avLst/>
              <a:gdLst/>
              <a:ahLst/>
              <a:cxnLst/>
              <a:rect l="l" t="t" r="r" b="b"/>
              <a:pathLst>
                <a:path w="36830" h="374015">
                  <a:moveTo>
                    <a:pt x="34594" y="7315"/>
                  </a:moveTo>
                  <a:lnTo>
                    <a:pt x="27266" y="0"/>
                  </a:lnTo>
                  <a:lnTo>
                    <a:pt x="9207" y="0"/>
                  </a:lnTo>
                  <a:lnTo>
                    <a:pt x="1879" y="7315"/>
                  </a:lnTo>
                  <a:lnTo>
                    <a:pt x="1879" y="25387"/>
                  </a:lnTo>
                  <a:lnTo>
                    <a:pt x="9207" y="32702"/>
                  </a:lnTo>
                  <a:lnTo>
                    <a:pt x="18237" y="32702"/>
                  </a:lnTo>
                  <a:lnTo>
                    <a:pt x="27266" y="32702"/>
                  </a:lnTo>
                  <a:lnTo>
                    <a:pt x="34594" y="25387"/>
                  </a:lnTo>
                  <a:lnTo>
                    <a:pt x="34594" y="7315"/>
                  </a:lnTo>
                  <a:close/>
                </a:path>
                <a:path w="36830" h="374015">
                  <a:moveTo>
                    <a:pt x="36474" y="355447"/>
                  </a:moveTo>
                  <a:lnTo>
                    <a:pt x="35039" y="348361"/>
                  </a:lnTo>
                  <a:lnTo>
                    <a:pt x="31140" y="342569"/>
                  </a:lnTo>
                  <a:lnTo>
                    <a:pt x="25336" y="338658"/>
                  </a:lnTo>
                  <a:lnTo>
                    <a:pt x="18237" y="337223"/>
                  </a:lnTo>
                  <a:lnTo>
                    <a:pt x="11137" y="338658"/>
                  </a:lnTo>
                  <a:lnTo>
                    <a:pt x="5346" y="342569"/>
                  </a:lnTo>
                  <a:lnTo>
                    <a:pt x="1435" y="348361"/>
                  </a:lnTo>
                  <a:lnTo>
                    <a:pt x="0" y="355447"/>
                  </a:lnTo>
                  <a:lnTo>
                    <a:pt x="1435" y="362559"/>
                  </a:lnTo>
                  <a:lnTo>
                    <a:pt x="5346" y="368350"/>
                  </a:lnTo>
                  <a:lnTo>
                    <a:pt x="11137" y="372262"/>
                  </a:lnTo>
                  <a:lnTo>
                    <a:pt x="18237" y="373684"/>
                  </a:lnTo>
                  <a:lnTo>
                    <a:pt x="25336" y="372262"/>
                  </a:lnTo>
                  <a:lnTo>
                    <a:pt x="31140" y="368350"/>
                  </a:lnTo>
                  <a:lnTo>
                    <a:pt x="35039" y="362559"/>
                  </a:lnTo>
                  <a:lnTo>
                    <a:pt x="36474" y="355447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sp>
        <p:nvSpPr>
          <p:cNvPr id="76" name="object 76"/>
          <p:cNvSpPr/>
          <p:nvPr>
            <p:custDataLst>
              <p:tags r:id="rId5"/>
            </p:custDataLst>
          </p:nvPr>
        </p:nvSpPr>
        <p:spPr>
          <a:xfrm>
            <a:off x="403540" y="8105404"/>
            <a:ext cx="26222" cy="26222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19024" y="0"/>
                </a:moveTo>
                <a:lnTo>
                  <a:pt x="5486" y="0"/>
                </a:lnTo>
                <a:lnTo>
                  <a:pt x="0" y="5486"/>
                </a:lnTo>
                <a:lnTo>
                  <a:pt x="0" y="19024"/>
                </a:lnTo>
                <a:lnTo>
                  <a:pt x="5486" y="24511"/>
                </a:lnTo>
                <a:lnTo>
                  <a:pt x="12255" y="24511"/>
                </a:lnTo>
                <a:lnTo>
                  <a:pt x="19024" y="24511"/>
                </a:lnTo>
                <a:lnTo>
                  <a:pt x="24510" y="19024"/>
                </a:lnTo>
                <a:lnTo>
                  <a:pt x="24510" y="5486"/>
                </a:lnTo>
                <a:lnTo>
                  <a:pt x="19024" y="0"/>
                </a:lnTo>
                <a:close/>
              </a:path>
            </a:pathLst>
          </a:custGeom>
          <a:solidFill>
            <a:srgbClr val="71BC68">
              <a:alpha val="17999"/>
            </a:srgbClr>
          </a:solidFill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graphicFrame>
        <p:nvGraphicFramePr>
          <p:cNvPr id="88" name="object 88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778305713"/>
              </p:ext>
            </p:extLst>
          </p:nvPr>
        </p:nvGraphicFramePr>
        <p:xfrm>
          <a:off x="2209800" y="2811437"/>
          <a:ext cx="10210800" cy="1713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1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CA" sz="1800" b="1" noProof="0" dirty="0">
                          <a:solidFill>
                            <a:srgbClr val="5FA056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lang="fr-CA" sz="1800" b="1" spc="-25" noProof="0" dirty="0">
                          <a:solidFill>
                            <a:srgbClr val="5FA0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Selon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vous,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lorsque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nous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rencontrons</a:t>
                      </a:r>
                      <a:r>
                        <a:rPr lang="fr-CA" sz="1800" spc="-3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nouvelles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nouveaux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collègues,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vaut-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lang="fr-CA" sz="1800" spc="-3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mieux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éviter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donner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informations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personnelles?</a:t>
                      </a:r>
                      <a:endParaRPr lang="fr-CA" sz="1800" noProof="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446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spcBef>
                          <a:spcPts val="915"/>
                        </a:spcBef>
                      </a:pPr>
                      <a:endParaRPr lang="fr-CA" sz="1300" noProof="0" dirty="0">
                        <a:latin typeface="Calibri"/>
                        <a:cs typeface="Calibri"/>
                      </a:endParaRPr>
                    </a:p>
                  </a:txBody>
                  <a:tcPr marL="0" marR="0" marT="123041" marB="0">
                    <a:lnB w="12700">
                      <a:solidFill>
                        <a:srgbClr val="5E9F5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lang="fr-CA" sz="1300" noProof="0" dirty="0">
                        <a:latin typeface="Times New Roman"/>
                        <a:cs typeface="Times New Roman"/>
                      </a:endParaRPr>
                    </a:p>
                    <a:p>
                      <a:pPr marL="152400" marR="58419" indent="-152400">
                        <a:lnSpc>
                          <a:spcPct val="100000"/>
                        </a:lnSpc>
                      </a:pPr>
                      <a:r>
                        <a:rPr lang="fr-CA" sz="1800" b="1" noProof="0" dirty="0">
                          <a:solidFill>
                            <a:srgbClr val="5FA056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lang="fr-CA" sz="1800" b="1" spc="-15" noProof="0" dirty="0">
                          <a:solidFill>
                            <a:srgbClr val="5FA0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l’audio,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Éveline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demande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à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Simon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tutoyer.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Selon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vous,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devrions-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nous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utiliser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tutoiement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vouvoiement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lorsque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nous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faisons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connaissance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avec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collègues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travail?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Pourquoi?</a:t>
                      </a:r>
                      <a:endParaRPr lang="fr-CA" sz="1800" noProof="0" dirty="0">
                        <a:latin typeface="Calibri"/>
                        <a:cs typeface="Calibri"/>
                      </a:endParaRPr>
                    </a:p>
                  </a:txBody>
                  <a:tcPr marL="0" marR="0" marT="116988" marB="0">
                    <a:lnT w="12700">
                      <a:solidFill>
                        <a:srgbClr val="5E9F5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>
            <p:custDataLst>
              <p:tags r:id="rId1"/>
            </p:custDataLst>
          </p:nvPr>
        </p:nvSpPr>
        <p:spPr>
          <a:xfrm>
            <a:off x="14377225" y="6099614"/>
            <a:ext cx="246378" cy="179518"/>
          </a:xfrm>
          <a:custGeom>
            <a:avLst/>
            <a:gdLst/>
            <a:ahLst/>
            <a:cxnLst/>
            <a:rect l="l" t="t" r="r" b="b"/>
            <a:pathLst>
              <a:path w="169545" h="169545">
                <a:moveTo>
                  <a:pt x="169459" y="0"/>
                </a:moveTo>
                <a:lnTo>
                  <a:pt x="0" y="169462"/>
                </a:lnTo>
                <a:lnTo>
                  <a:pt x="169459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14329523" y="6061183"/>
            <a:ext cx="294361" cy="0"/>
          </a:xfrm>
          <a:custGeom>
            <a:avLst/>
            <a:gdLst/>
            <a:ahLst/>
            <a:cxnLst/>
            <a:rect l="l" t="t" r="r" b="b"/>
            <a:pathLst>
              <a:path w="202565">
                <a:moveTo>
                  <a:pt x="202285" y="0"/>
                </a:moveTo>
                <a:lnTo>
                  <a:pt x="0" y="0"/>
                </a:lnTo>
                <a:lnTo>
                  <a:pt x="202285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" name="object 5"/>
          <p:cNvSpPr/>
          <p:nvPr>
            <p:custDataLst>
              <p:tags r:id="rId3"/>
            </p:custDataLst>
          </p:nvPr>
        </p:nvSpPr>
        <p:spPr>
          <a:xfrm>
            <a:off x="13643504" y="5306950"/>
            <a:ext cx="979974" cy="714711"/>
          </a:xfrm>
          <a:custGeom>
            <a:avLst/>
            <a:gdLst/>
            <a:ahLst/>
            <a:cxnLst/>
            <a:rect l="l" t="t" r="r" b="b"/>
            <a:pathLst>
              <a:path w="674370" h="675004">
                <a:moveTo>
                  <a:pt x="674370" y="674393"/>
                </a:moveTo>
                <a:lnTo>
                  <a:pt x="0" y="0"/>
                </a:lnTo>
                <a:lnTo>
                  <a:pt x="674370" y="674393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" name="object 6"/>
          <p:cNvSpPr/>
          <p:nvPr>
            <p:custDataLst>
              <p:tags r:id="rId4"/>
            </p:custDataLst>
          </p:nvPr>
        </p:nvSpPr>
        <p:spPr>
          <a:xfrm>
            <a:off x="13959088" y="5702112"/>
            <a:ext cx="664389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13082059" y="6061187"/>
            <a:ext cx="1541936" cy="0"/>
          </a:xfrm>
          <a:custGeom>
            <a:avLst/>
            <a:gdLst/>
            <a:ahLst/>
            <a:cxnLst/>
            <a:rect l="l" t="t" r="r" b="b"/>
            <a:pathLst>
              <a:path w="1061084">
                <a:moveTo>
                  <a:pt x="1060729" y="0"/>
                </a:moveTo>
                <a:lnTo>
                  <a:pt x="0" y="0"/>
                </a:lnTo>
                <a:lnTo>
                  <a:pt x="1060729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13695391" y="5821231"/>
            <a:ext cx="0" cy="689834"/>
          </a:xfrm>
          <a:custGeom>
            <a:avLst/>
            <a:gdLst/>
            <a:ahLst/>
            <a:cxnLst/>
            <a:rect l="l" t="t" r="r" b="b"/>
            <a:pathLst>
              <a:path h="651510">
                <a:moveTo>
                  <a:pt x="0" y="0"/>
                </a:moveTo>
                <a:lnTo>
                  <a:pt x="0" y="65139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13697794" y="5821231"/>
            <a:ext cx="0" cy="591671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709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12255470" y="5367581"/>
            <a:ext cx="1411827" cy="1028700"/>
          </a:xfrm>
          <a:custGeom>
            <a:avLst/>
            <a:gdLst/>
            <a:ahLst/>
            <a:cxnLst/>
            <a:rect l="l" t="t" r="r" b="b"/>
            <a:pathLst>
              <a:path w="971550" h="971550">
                <a:moveTo>
                  <a:pt x="0" y="971016"/>
                </a:moveTo>
                <a:lnTo>
                  <a:pt x="971003" y="0"/>
                </a:lnTo>
                <a:lnTo>
                  <a:pt x="0" y="971016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12042195" y="6061188"/>
            <a:ext cx="857246" cy="0"/>
          </a:xfrm>
          <a:custGeom>
            <a:avLst/>
            <a:gdLst/>
            <a:ahLst/>
            <a:cxnLst/>
            <a:rect l="l" t="t" r="r" b="b"/>
            <a:pathLst>
              <a:path w="589915">
                <a:moveTo>
                  <a:pt x="0" y="0"/>
                </a:moveTo>
                <a:lnTo>
                  <a:pt x="589584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12224180" y="5821231"/>
            <a:ext cx="0" cy="382569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117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11185610" y="5302684"/>
            <a:ext cx="1589920" cy="1158464"/>
          </a:xfrm>
          <a:custGeom>
            <a:avLst/>
            <a:gdLst/>
            <a:ahLst/>
            <a:cxnLst/>
            <a:rect l="l" t="t" r="r" b="b"/>
            <a:pathLst>
              <a:path w="1094104" h="1094104">
                <a:moveTo>
                  <a:pt x="0" y="0"/>
                </a:moveTo>
                <a:lnTo>
                  <a:pt x="1093546" y="1093596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12226555" y="5821231"/>
            <a:ext cx="0" cy="385258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63832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11736162" y="5821231"/>
            <a:ext cx="0" cy="604445"/>
          </a:xfrm>
          <a:custGeom>
            <a:avLst/>
            <a:gdLst/>
            <a:ahLst/>
            <a:cxnLst/>
            <a:rect l="l" t="t" r="r" b="b"/>
            <a:pathLst>
              <a:path h="570864">
                <a:moveTo>
                  <a:pt x="0" y="0"/>
                </a:moveTo>
                <a:lnTo>
                  <a:pt x="0" y="570359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11098757" y="6061177"/>
            <a:ext cx="782503" cy="0"/>
          </a:xfrm>
          <a:custGeom>
            <a:avLst/>
            <a:gdLst/>
            <a:ahLst/>
            <a:cxnLst/>
            <a:rect l="l" t="t" r="r" b="b"/>
            <a:pathLst>
              <a:path w="538479">
                <a:moveTo>
                  <a:pt x="0" y="0"/>
                </a:moveTo>
                <a:lnTo>
                  <a:pt x="538124" y="0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10210615" y="5306921"/>
            <a:ext cx="1577924" cy="1149723"/>
          </a:xfrm>
          <a:custGeom>
            <a:avLst/>
            <a:gdLst/>
            <a:ahLst/>
            <a:cxnLst/>
            <a:rect l="l" t="t" r="r" b="b"/>
            <a:pathLst>
              <a:path w="1085850" h="1085850">
                <a:moveTo>
                  <a:pt x="0" y="0"/>
                </a:moveTo>
                <a:lnTo>
                  <a:pt x="1085532" y="1085596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11245739" y="5821231"/>
            <a:ext cx="0" cy="639408"/>
          </a:xfrm>
          <a:custGeom>
            <a:avLst/>
            <a:gdLst/>
            <a:ahLst/>
            <a:cxnLst/>
            <a:rect l="l" t="t" r="r" b="b"/>
            <a:pathLst>
              <a:path h="603885">
                <a:moveTo>
                  <a:pt x="0" y="0"/>
                </a:moveTo>
                <a:lnTo>
                  <a:pt x="0" y="60351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10755330" y="5821231"/>
            <a:ext cx="0" cy="359709"/>
          </a:xfrm>
          <a:custGeom>
            <a:avLst/>
            <a:gdLst/>
            <a:ahLst/>
            <a:cxnLst/>
            <a:rect l="l" t="t" r="r" b="b"/>
            <a:pathLst>
              <a:path h="339725">
                <a:moveTo>
                  <a:pt x="0" y="0"/>
                </a:moveTo>
                <a:lnTo>
                  <a:pt x="0" y="339705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9733433" y="5673928"/>
            <a:ext cx="570267" cy="415514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0"/>
                </a:moveTo>
                <a:lnTo>
                  <a:pt x="392366" y="392366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1" name="object 21"/>
          <p:cNvSpPr/>
          <p:nvPr>
            <p:custDataLst>
              <p:tags r:id="rId19"/>
            </p:custDataLst>
          </p:nvPr>
        </p:nvSpPr>
        <p:spPr>
          <a:xfrm>
            <a:off x="10264923" y="5821231"/>
            <a:ext cx="0" cy="307265"/>
          </a:xfrm>
          <a:custGeom>
            <a:avLst/>
            <a:gdLst/>
            <a:ahLst/>
            <a:cxnLst/>
            <a:rect l="l" t="t" r="r" b="b"/>
            <a:pathLst>
              <a:path h="290195">
                <a:moveTo>
                  <a:pt x="0" y="0"/>
                </a:moveTo>
                <a:lnTo>
                  <a:pt x="0" y="29001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2" name="object 22"/>
          <p:cNvSpPr/>
          <p:nvPr>
            <p:custDataLst>
              <p:tags r:id="rId20"/>
            </p:custDataLst>
          </p:nvPr>
        </p:nvSpPr>
        <p:spPr>
          <a:xfrm>
            <a:off x="14377954" y="5842101"/>
            <a:ext cx="246378" cy="179518"/>
          </a:xfrm>
          <a:custGeom>
            <a:avLst/>
            <a:gdLst/>
            <a:ahLst/>
            <a:cxnLst/>
            <a:rect l="l" t="t" r="r" b="b"/>
            <a:pathLst>
              <a:path w="169545" h="169545">
                <a:moveTo>
                  <a:pt x="168956" y="168965"/>
                </a:moveTo>
                <a:lnTo>
                  <a:pt x="0" y="0"/>
                </a:lnTo>
                <a:lnTo>
                  <a:pt x="168956" y="168965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3" name="object 23"/>
          <p:cNvSpPr/>
          <p:nvPr>
            <p:custDataLst>
              <p:tags r:id="rId21"/>
            </p:custDataLst>
          </p:nvPr>
        </p:nvSpPr>
        <p:spPr>
          <a:xfrm>
            <a:off x="13937237" y="6059439"/>
            <a:ext cx="686535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472237" y="0"/>
                </a:moveTo>
                <a:lnTo>
                  <a:pt x="0" y="0"/>
                </a:lnTo>
                <a:lnTo>
                  <a:pt x="472237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4" name="object 24"/>
          <p:cNvSpPr/>
          <p:nvPr>
            <p:custDataLst>
              <p:tags r:id="rId22"/>
            </p:custDataLst>
          </p:nvPr>
        </p:nvSpPr>
        <p:spPr>
          <a:xfrm>
            <a:off x="13599894" y="6099617"/>
            <a:ext cx="1024266" cy="746312"/>
          </a:xfrm>
          <a:custGeom>
            <a:avLst/>
            <a:gdLst/>
            <a:ahLst/>
            <a:cxnLst/>
            <a:rect l="l" t="t" r="r" b="b"/>
            <a:pathLst>
              <a:path w="704850" h="704850">
                <a:moveTo>
                  <a:pt x="704380" y="0"/>
                </a:moveTo>
                <a:lnTo>
                  <a:pt x="0" y="704372"/>
                </a:lnTo>
                <a:lnTo>
                  <a:pt x="70438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5" name="object 25"/>
          <p:cNvSpPr/>
          <p:nvPr>
            <p:custDataLst>
              <p:tags r:id="rId23"/>
            </p:custDataLst>
          </p:nvPr>
        </p:nvSpPr>
        <p:spPr>
          <a:xfrm>
            <a:off x="13490931" y="5910475"/>
            <a:ext cx="902462" cy="657561"/>
          </a:xfrm>
          <a:custGeom>
            <a:avLst/>
            <a:gdLst/>
            <a:ahLst/>
            <a:cxnLst/>
            <a:rect l="l" t="t" r="r" b="b"/>
            <a:pathLst>
              <a:path w="621029" h="621029">
                <a:moveTo>
                  <a:pt x="0" y="620496"/>
                </a:moveTo>
                <a:lnTo>
                  <a:pt x="620522" y="0"/>
                </a:lnTo>
                <a:lnTo>
                  <a:pt x="0" y="62049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6" name="object 26"/>
          <p:cNvSpPr/>
          <p:nvPr>
            <p:custDataLst>
              <p:tags r:id="rId24"/>
            </p:custDataLst>
          </p:nvPr>
        </p:nvSpPr>
        <p:spPr>
          <a:xfrm>
            <a:off x="13695391" y="6039553"/>
            <a:ext cx="0" cy="399378"/>
          </a:xfrm>
          <a:custGeom>
            <a:avLst/>
            <a:gdLst/>
            <a:ahLst/>
            <a:cxnLst/>
            <a:rect l="l" t="t" r="r" b="b"/>
            <a:pathLst>
              <a:path h="377189">
                <a:moveTo>
                  <a:pt x="0" y="0"/>
                </a:moveTo>
                <a:lnTo>
                  <a:pt x="0" y="376682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7" name="object 27"/>
          <p:cNvSpPr/>
          <p:nvPr>
            <p:custDataLst>
              <p:tags r:id="rId25"/>
            </p:custDataLst>
          </p:nvPr>
        </p:nvSpPr>
        <p:spPr>
          <a:xfrm>
            <a:off x="13204998" y="5821231"/>
            <a:ext cx="0" cy="1085178"/>
          </a:xfrm>
          <a:custGeom>
            <a:avLst/>
            <a:gdLst/>
            <a:ahLst/>
            <a:cxnLst/>
            <a:rect l="l" t="t" r="r" b="b"/>
            <a:pathLst>
              <a:path h="1024890">
                <a:moveTo>
                  <a:pt x="0" y="0"/>
                </a:moveTo>
                <a:lnTo>
                  <a:pt x="0" y="1024543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8" name="object 28"/>
          <p:cNvSpPr/>
          <p:nvPr>
            <p:custDataLst>
              <p:tags r:id="rId26"/>
            </p:custDataLst>
          </p:nvPr>
        </p:nvSpPr>
        <p:spPr>
          <a:xfrm>
            <a:off x="12710418" y="6056403"/>
            <a:ext cx="501983" cy="365760"/>
          </a:xfrm>
          <a:custGeom>
            <a:avLst/>
            <a:gdLst/>
            <a:ahLst/>
            <a:cxnLst/>
            <a:rect l="l" t="t" r="r" b="b"/>
            <a:pathLst>
              <a:path w="345440" h="345439">
                <a:moveTo>
                  <a:pt x="0" y="0"/>
                </a:moveTo>
                <a:lnTo>
                  <a:pt x="344855" y="344855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9" name="object 29"/>
          <p:cNvSpPr/>
          <p:nvPr>
            <p:custDataLst>
              <p:tags r:id="rId27"/>
            </p:custDataLst>
          </p:nvPr>
        </p:nvSpPr>
        <p:spPr>
          <a:xfrm>
            <a:off x="12274293" y="6059442"/>
            <a:ext cx="1373993" cy="0"/>
          </a:xfrm>
          <a:custGeom>
            <a:avLst/>
            <a:gdLst/>
            <a:ahLst/>
            <a:cxnLst/>
            <a:rect l="l" t="t" r="r" b="b"/>
            <a:pathLst>
              <a:path w="945515">
                <a:moveTo>
                  <a:pt x="945095" y="0"/>
                </a:moveTo>
                <a:lnTo>
                  <a:pt x="0" y="0"/>
                </a:lnTo>
                <a:lnTo>
                  <a:pt x="945095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0" name="object 30"/>
          <p:cNvSpPr/>
          <p:nvPr>
            <p:custDataLst>
              <p:tags r:id="rId28"/>
            </p:custDataLst>
          </p:nvPr>
        </p:nvSpPr>
        <p:spPr>
          <a:xfrm>
            <a:off x="12190990" y="6035262"/>
            <a:ext cx="559194" cy="407446"/>
          </a:xfrm>
          <a:custGeom>
            <a:avLst/>
            <a:gdLst/>
            <a:ahLst/>
            <a:cxnLst/>
            <a:rect l="l" t="t" r="r" b="b"/>
            <a:pathLst>
              <a:path w="384809" h="384810">
                <a:moveTo>
                  <a:pt x="384797" y="0"/>
                </a:moveTo>
                <a:lnTo>
                  <a:pt x="0" y="384797"/>
                </a:lnTo>
                <a:lnTo>
                  <a:pt x="384797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1" name="object 31"/>
          <p:cNvSpPr/>
          <p:nvPr>
            <p:custDataLst>
              <p:tags r:id="rId29"/>
            </p:custDataLst>
          </p:nvPr>
        </p:nvSpPr>
        <p:spPr>
          <a:xfrm>
            <a:off x="11250666" y="5707482"/>
            <a:ext cx="1459809" cy="1062990"/>
          </a:xfrm>
          <a:custGeom>
            <a:avLst/>
            <a:gdLst/>
            <a:ahLst/>
            <a:cxnLst/>
            <a:rect l="l" t="t" r="r" b="b"/>
            <a:pathLst>
              <a:path w="1004570" h="1003935">
                <a:moveTo>
                  <a:pt x="1003998" y="0"/>
                </a:moveTo>
                <a:lnTo>
                  <a:pt x="0" y="1003922"/>
                </a:lnTo>
                <a:lnTo>
                  <a:pt x="1003998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2" name="object 32"/>
          <p:cNvSpPr/>
          <p:nvPr>
            <p:custDataLst>
              <p:tags r:id="rId30"/>
            </p:custDataLst>
          </p:nvPr>
        </p:nvSpPr>
        <p:spPr>
          <a:xfrm>
            <a:off x="12226571" y="5818200"/>
            <a:ext cx="0" cy="841786"/>
          </a:xfrm>
          <a:custGeom>
            <a:avLst/>
            <a:gdLst/>
            <a:ahLst/>
            <a:cxnLst/>
            <a:rect l="l" t="t" r="r" b="b"/>
            <a:pathLst>
              <a:path h="795020">
                <a:moveTo>
                  <a:pt x="0" y="794791"/>
                </a:moveTo>
                <a:lnTo>
                  <a:pt x="0" y="0"/>
                </a:lnTo>
                <a:lnTo>
                  <a:pt x="0" y="794791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3" name="object 33"/>
          <p:cNvSpPr/>
          <p:nvPr>
            <p:custDataLst>
              <p:tags r:id="rId31"/>
            </p:custDataLst>
          </p:nvPr>
        </p:nvSpPr>
        <p:spPr>
          <a:xfrm>
            <a:off x="10601176" y="6059433"/>
            <a:ext cx="1777241" cy="0"/>
          </a:xfrm>
          <a:custGeom>
            <a:avLst/>
            <a:gdLst/>
            <a:ahLst/>
            <a:cxnLst/>
            <a:rect l="l" t="t" r="r" b="b"/>
            <a:pathLst>
              <a:path w="1223009">
                <a:moveTo>
                  <a:pt x="1222946" y="0"/>
                </a:moveTo>
                <a:lnTo>
                  <a:pt x="0" y="0"/>
                </a:lnTo>
                <a:lnTo>
                  <a:pt x="1222946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4" name="object 34"/>
          <p:cNvSpPr/>
          <p:nvPr>
            <p:custDataLst>
              <p:tags r:id="rId32"/>
            </p:custDataLst>
          </p:nvPr>
        </p:nvSpPr>
        <p:spPr>
          <a:xfrm>
            <a:off x="11736148" y="5901393"/>
            <a:ext cx="0" cy="675715"/>
          </a:xfrm>
          <a:custGeom>
            <a:avLst/>
            <a:gdLst/>
            <a:ahLst/>
            <a:cxnLst/>
            <a:rect l="l" t="t" r="r" b="b"/>
            <a:pathLst>
              <a:path h="638175">
                <a:moveTo>
                  <a:pt x="0" y="637641"/>
                </a:moveTo>
                <a:lnTo>
                  <a:pt x="0" y="0"/>
                </a:lnTo>
                <a:lnTo>
                  <a:pt x="0" y="637641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5" name="object 35"/>
          <p:cNvSpPr/>
          <p:nvPr>
            <p:custDataLst>
              <p:tags r:id="rId33"/>
            </p:custDataLst>
          </p:nvPr>
        </p:nvSpPr>
        <p:spPr>
          <a:xfrm>
            <a:off x="10755344" y="6018182"/>
            <a:ext cx="0" cy="441736"/>
          </a:xfrm>
          <a:custGeom>
            <a:avLst/>
            <a:gdLst/>
            <a:ahLst/>
            <a:cxnLst/>
            <a:rect l="l" t="t" r="r" b="b"/>
            <a:pathLst>
              <a:path h="417195">
                <a:moveTo>
                  <a:pt x="0" y="417042"/>
                </a:moveTo>
                <a:lnTo>
                  <a:pt x="0" y="0"/>
                </a:lnTo>
                <a:lnTo>
                  <a:pt x="0" y="417042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6" name="object 36"/>
          <p:cNvSpPr/>
          <p:nvPr>
            <p:custDataLst>
              <p:tags r:id="rId34"/>
            </p:custDataLst>
          </p:nvPr>
        </p:nvSpPr>
        <p:spPr>
          <a:xfrm>
            <a:off x="13467442" y="6456950"/>
            <a:ext cx="1156221" cy="842458"/>
          </a:xfrm>
          <a:custGeom>
            <a:avLst/>
            <a:gdLst/>
            <a:ahLst/>
            <a:cxnLst/>
            <a:rect l="l" t="t" r="r" b="b"/>
            <a:pathLst>
              <a:path w="795654" h="795654">
                <a:moveTo>
                  <a:pt x="795527" y="0"/>
                </a:moveTo>
                <a:lnTo>
                  <a:pt x="0" y="795528"/>
                </a:lnTo>
                <a:lnTo>
                  <a:pt x="795527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7" name="object 37"/>
          <p:cNvSpPr/>
          <p:nvPr>
            <p:custDataLst>
              <p:tags r:id="rId35"/>
            </p:custDataLst>
          </p:nvPr>
        </p:nvSpPr>
        <p:spPr>
          <a:xfrm>
            <a:off x="12993713" y="6416760"/>
            <a:ext cx="1630521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1121524" y="0"/>
                </a:moveTo>
                <a:lnTo>
                  <a:pt x="0" y="0"/>
                </a:lnTo>
                <a:lnTo>
                  <a:pt x="1121524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8" name="object 38"/>
          <p:cNvSpPr/>
          <p:nvPr>
            <p:custDataLst>
              <p:tags r:id="rId36"/>
            </p:custDataLst>
          </p:nvPr>
        </p:nvSpPr>
        <p:spPr>
          <a:xfrm>
            <a:off x="14188210" y="6349850"/>
            <a:ext cx="0" cy="493507"/>
          </a:xfrm>
          <a:custGeom>
            <a:avLst/>
            <a:gdLst/>
            <a:ahLst/>
            <a:cxnLst/>
            <a:rect l="l" t="t" r="r" b="b"/>
            <a:pathLst>
              <a:path h="466089">
                <a:moveTo>
                  <a:pt x="0" y="465505"/>
                </a:moveTo>
                <a:lnTo>
                  <a:pt x="0" y="0"/>
                </a:lnTo>
                <a:lnTo>
                  <a:pt x="0" y="465505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9" name="object 39"/>
          <p:cNvSpPr/>
          <p:nvPr>
            <p:custDataLst>
              <p:tags r:id="rId37"/>
            </p:custDataLst>
          </p:nvPr>
        </p:nvSpPr>
        <p:spPr>
          <a:xfrm>
            <a:off x="13205004" y="6053090"/>
            <a:ext cx="0" cy="1086522"/>
          </a:xfrm>
          <a:custGeom>
            <a:avLst/>
            <a:gdLst/>
            <a:ahLst/>
            <a:cxnLst/>
            <a:rect l="l" t="t" r="r" b="b"/>
            <a:pathLst>
              <a:path h="1026159">
                <a:moveTo>
                  <a:pt x="0" y="0"/>
                </a:moveTo>
                <a:lnTo>
                  <a:pt x="0" y="1026058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0" name="object 40"/>
          <p:cNvSpPr/>
          <p:nvPr>
            <p:custDataLst>
              <p:tags r:id="rId38"/>
            </p:custDataLst>
          </p:nvPr>
        </p:nvSpPr>
        <p:spPr>
          <a:xfrm>
            <a:off x="12343247" y="6146194"/>
            <a:ext cx="1235579" cy="900281"/>
          </a:xfrm>
          <a:custGeom>
            <a:avLst/>
            <a:gdLst/>
            <a:ahLst/>
            <a:cxnLst/>
            <a:rect l="l" t="t" r="r" b="b"/>
            <a:pathLst>
              <a:path w="850265" h="850265">
                <a:moveTo>
                  <a:pt x="0" y="0"/>
                </a:moveTo>
                <a:lnTo>
                  <a:pt x="850188" y="850201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1" name="object 41"/>
          <p:cNvSpPr/>
          <p:nvPr>
            <p:custDataLst>
              <p:tags r:id="rId39"/>
            </p:custDataLst>
          </p:nvPr>
        </p:nvSpPr>
        <p:spPr>
          <a:xfrm>
            <a:off x="12014806" y="6264210"/>
            <a:ext cx="911689" cy="664285"/>
          </a:xfrm>
          <a:custGeom>
            <a:avLst/>
            <a:gdLst/>
            <a:ahLst/>
            <a:cxnLst/>
            <a:rect l="l" t="t" r="r" b="b"/>
            <a:pathLst>
              <a:path w="627379" h="627379">
                <a:moveTo>
                  <a:pt x="627278" y="0"/>
                </a:moveTo>
                <a:lnTo>
                  <a:pt x="0" y="627278"/>
                </a:lnTo>
                <a:lnTo>
                  <a:pt x="627278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2" name="object 42"/>
          <p:cNvSpPr/>
          <p:nvPr>
            <p:custDataLst>
              <p:tags r:id="rId40"/>
            </p:custDataLst>
          </p:nvPr>
        </p:nvSpPr>
        <p:spPr>
          <a:xfrm>
            <a:off x="11573285" y="6775826"/>
            <a:ext cx="1794773" cy="672"/>
          </a:xfrm>
          <a:custGeom>
            <a:avLst/>
            <a:gdLst/>
            <a:ahLst/>
            <a:cxnLst/>
            <a:rect l="l" t="t" r="r" b="b"/>
            <a:pathLst>
              <a:path w="1235075" h="635">
                <a:moveTo>
                  <a:pt x="0" y="0"/>
                </a:moveTo>
                <a:lnTo>
                  <a:pt x="1234948" y="12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3" name="object 43"/>
          <p:cNvSpPr/>
          <p:nvPr>
            <p:custDataLst>
              <p:tags r:id="rId41"/>
            </p:custDataLst>
          </p:nvPr>
        </p:nvSpPr>
        <p:spPr>
          <a:xfrm>
            <a:off x="11171988" y="6007465"/>
            <a:ext cx="1616680" cy="1177962"/>
          </a:xfrm>
          <a:custGeom>
            <a:avLst/>
            <a:gdLst/>
            <a:ahLst/>
            <a:cxnLst/>
            <a:rect l="l" t="t" r="r" b="b"/>
            <a:pathLst>
              <a:path w="1112520" h="1112520">
                <a:moveTo>
                  <a:pt x="1112291" y="0"/>
                </a:moveTo>
                <a:lnTo>
                  <a:pt x="0" y="1112240"/>
                </a:lnTo>
                <a:lnTo>
                  <a:pt x="1112291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4" name="object 44"/>
          <p:cNvSpPr/>
          <p:nvPr>
            <p:custDataLst>
              <p:tags r:id="rId42"/>
            </p:custDataLst>
          </p:nvPr>
        </p:nvSpPr>
        <p:spPr>
          <a:xfrm>
            <a:off x="12226571" y="6129786"/>
            <a:ext cx="0" cy="933226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881176"/>
                </a:moveTo>
                <a:lnTo>
                  <a:pt x="0" y="0"/>
                </a:lnTo>
                <a:lnTo>
                  <a:pt x="0" y="88117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5" name="object 45"/>
          <p:cNvSpPr/>
          <p:nvPr>
            <p:custDataLst>
              <p:tags r:id="rId43"/>
            </p:custDataLst>
          </p:nvPr>
        </p:nvSpPr>
        <p:spPr>
          <a:xfrm>
            <a:off x="11736162" y="6315070"/>
            <a:ext cx="0" cy="562759"/>
          </a:xfrm>
          <a:custGeom>
            <a:avLst/>
            <a:gdLst/>
            <a:ahLst/>
            <a:cxnLst/>
            <a:rect l="l" t="t" r="r" b="b"/>
            <a:pathLst>
              <a:path h="531495">
                <a:moveTo>
                  <a:pt x="0" y="531202"/>
                </a:moveTo>
                <a:lnTo>
                  <a:pt x="0" y="0"/>
                </a:lnTo>
                <a:lnTo>
                  <a:pt x="0" y="531202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6" name="object 46"/>
          <p:cNvSpPr/>
          <p:nvPr>
            <p:custDataLst>
              <p:tags r:id="rId44"/>
            </p:custDataLst>
          </p:nvPr>
        </p:nvSpPr>
        <p:spPr>
          <a:xfrm>
            <a:off x="10559079" y="6775826"/>
            <a:ext cx="1862135" cy="0"/>
          </a:xfrm>
          <a:custGeom>
            <a:avLst/>
            <a:gdLst/>
            <a:ahLst/>
            <a:cxnLst/>
            <a:rect l="l" t="t" r="r" b="b"/>
            <a:pathLst>
              <a:path w="1281429">
                <a:moveTo>
                  <a:pt x="0" y="0"/>
                </a:moveTo>
                <a:lnTo>
                  <a:pt x="1280883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7" name="object 47"/>
          <p:cNvSpPr/>
          <p:nvPr>
            <p:custDataLst>
              <p:tags r:id="rId45"/>
            </p:custDataLst>
          </p:nvPr>
        </p:nvSpPr>
        <p:spPr>
          <a:xfrm>
            <a:off x="10292229" y="6081044"/>
            <a:ext cx="1414595" cy="1030717"/>
          </a:xfrm>
          <a:custGeom>
            <a:avLst/>
            <a:gdLst/>
            <a:ahLst/>
            <a:cxnLst/>
            <a:rect l="l" t="t" r="r" b="b"/>
            <a:pathLst>
              <a:path w="973454" h="973454">
                <a:moveTo>
                  <a:pt x="973201" y="973251"/>
                </a:moveTo>
                <a:lnTo>
                  <a:pt x="0" y="0"/>
                </a:lnTo>
                <a:lnTo>
                  <a:pt x="973201" y="973251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8" name="object 48"/>
          <p:cNvSpPr/>
          <p:nvPr>
            <p:custDataLst>
              <p:tags r:id="rId46"/>
            </p:custDataLst>
          </p:nvPr>
        </p:nvSpPr>
        <p:spPr>
          <a:xfrm>
            <a:off x="10752951" y="6025269"/>
            <a:ext cx="0" cy="1142328"/>
          </a:xfrm>
          <a:custGeom>
            <a:avLst/>
            <a:gdLst/>
            <a:ahLst/>
            <a:cxnLst/>
            <a:rect l="l" t="t" r="r" b="b"/>
            <a:pathLst>
              <a:path h="1078865">
                <a:moveTo>
                  <a:pt x="0" y="0"/>
                </a:moveTo>
                <a:lnTo>
                  <a:pt x="0" y="1078598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9" name="object 49"/>
          <p:cNvSpPr/>
          <p:nvPr>
            <p:custDataLst>
              <p:tags r:id="rId47"/>
            </p:custDataLst>
          </p:nvPr>
        </p:nvSpPr>
        <p:spPr>
          <a:xfrm>
            <a:off x="9239123" y="6028424"/>
            <a:ext cx="1559469" cy="1136276"/>
          </a:xfrm>
          <a:custGeom>
            <a:avLst/>
            <a:gdLst/>
            <a:ahLst/>
            <a:cxnLst/>
            <a:rect l="l" t="t" r="r" b="b"/>
            <a:pathLst>
              <a:path w="1073150" h="1073150">
                <a:moveTo>
                  <a:pt x="1072680" y="0"/>
                </a:moveTo>
                <a:lnTo>
                  <a:pt x="0" y="1072642"/>
                </a:lnTo>
                <a:lnTo>
                  <a:pt x="107268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0" name="object 50"/>
          <p:cNvSpPr/>
          <p:nvPr>
            <p:custDataLst>
              <p:tags r:id="rId48"/>
            </p:custDataLst>
          </p:nvPr>
        </p:nvSpPr>
        <p:spPr>
          <a:xfrm>
            <a:off x="10264923" y="6082303"/>
            <a:ext cx="0" cy="1028028"/>
          </a:xfrm>
          <a:custGeom>
            <a:avLst/>
            <a:gdLst/>
            <a:ahLst/>
            <a:cxnLst/>
            <a:rect l="l" t="t" r="r" b="b"/>
            <a:pathLst>
              <a:path h="970915">
                <a:moveTo>
                  <a:pt x="0" y="970876"/>
                </a:moveTo>
                <a:lnTo>
                  <a:pt x="0" y="0"/>
                </a:lnTo>
                <a:lnTo>
                  <a:pt x="0" y="97087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1" name="object 51"/>
          <p:cNvSpPr/>
          <p:nvPr>
            <p:custDataLst>
              <p:tags r:id="rId49"/>
            </p:custDataLst>
          </p:nvPr>
        </p:nvSpPr>
        <p:spPr>
          <a:xfrm>
            <a:off x="9131526" y="6775812"/>
            <a:ext cx="1774472" cy="672"/>
          </a:xfrm>
          <a:custGeom>
            <a:avLst/>
            <a:gdLst/>
            <a:ahLst/>
            <a:cxnLst/>
            <a:rect l="l" t="t" r="r" b="b"/>
            <a:pathLst>
              <a:path w="1221104" h="635">
                <a:moveTo>
                  <a:pt x="0" y="0"/>
                </a:moveTo>
                <a:lnTo>
                  <a:pt x="1220774" y="38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2" name="object 52"/>
          <p:cNvSpPr/>
          <p:nvPr>
            <p:custDataLst>
              <p:tags r:id="rId50"/>
            </p:custDataLst>
          </p:nvPr>
        </p:nvSpPr>
        <p:spPr>
          <a:xfrm>
            <a:off x="14395042" y="7171603"/>
            <a:ext cx="228845" cy="166744"/>
          </a:xfrm>
          <a:custGeom>
            <a:avLst/>
            <a:gdLst/>
            <a:ahLst/>
            <a:cxnLst/>
            <a:rect l="l" t="t" r="r" b="b"/>
            <a:pathLst>
              <a:path w="157479" h="157479">
                <a:moveTo>
                  <a:pt x="157199" y="0"/>
                </a:moveTo>
                <a:lnTo>
                  <a:pt x="0" y="157204"/>
                </a:lnTo>
                <a:lnTo>
                  <a:pt x="157199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3" name="object 53"/>
          <p:cNvSpPr/>
          <p:nvPr>
            <p:custDataLst>
              <p:tags r:id="rId51"/>
            </p:custDataLst>
          </p:nvPr>
        </p:nvSpPr>
        <p:spPr>
          <a:xfrm>
            <a:off x="14135189" y="7133162"/>
            <a:ext cx="489064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336016" y="0"/>
                </a:moveTo>
                <a:lnTo>
                  <a:pt x="0" y="0"/>
                </a:lnTo>
                <a:lnTo>
                  <a:pt x="336016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4" name="object 54"/>
          <p:cNvSpPr/>
          <p:nvPr>
            <p:custDataLst>
              <p:tags r:id="rId52"/>
            </p:custDataLst>
          </p:nvPr>
        </p:nvSpPr>
        <p:spPr>
          <a:xfrm>
            <a:off x="13696823" y="6814271"/>
            <a:ext cx="927376" cy="67571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637678" y="0"/>
                </a:moveTo>
                <a:lnTo>
                  <a:pt x="0" y="637694"/>
                </a:lnTo>
                <a:lnTo>
                  <a:pt x="637678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5" name="object 55"/>
          <p:cNvSpPr/>
          <p:nvPr>
            <p:custDataLst>
              <p:tags r:id="rId53"/>
            </p:custDataLst>
          </p:nvPr>
        </p:nvSpPr>
        <p:spPr>
          <a:xfrm>
            <a:off x="12799013" y="7133167"/>
            <a:ext cx="1304786" cy="0"/>
          </a:xfrm>
          <a:custGeom>
            <a:avLst/>
            <a:gdLst/>
            <a:ahLst/>
            <a:cxnLst/>
            <a:rect l="l" t="t" r="r" b="b"/>
            <a:pathLst>
              <a:path w="897890">
                <a:moveTo>
                  <a:pt x="0" y="0"/>
                </a:moveTo>
                <a:lnTo>
                  <a:pt x="897877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6" name="object 56"/>
          <p:cNvSpPr/>
          <p:nvPr>
            <p:custDataLst>
              <p:tags r:id="rId54"/>
            </p:custDataLst>
          </p:nvPr>
        </p:nvSpPr>
        <p:spPr>
          <a:xfrm>
            <a:off x="13205004" y="6767992"/>
            <a:ext cx="0" cy="371811"/>
          </a:xfrm>
          <a:custGeom>
            <a:avLst/>
            <a:gdLst/>
            <a:ahLst/>
            <a:cxnLst/>
            <a:rect l="l" t="t" r="r" b="b"/>
            <a:pathLst>
              <a:path h="351154">
                <a:moveTo>
                  <a:pt x="0" y="0"/>
                </a:moveTo>
                <a:lnTo>
                  <a:pt x="0" y="350646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7" name="object 57"/>
          <p:cNvSpPr/>
          <p:nvPr>
            <p:custDataLst>
              <p:tags r:id="rId55"/>
            </p:custDataLst>
          </p:nvPr>
        </p:nvSpPr>
        <p:spPr>
          <a:xfrm>
            <a:off x="12235648" y="6425108"/>
            <a:ext cx="1451506" cy="1057611"/>
          </a:xfrm>
          <a:custGeom>
            <a:avLst/>
            <a:gdLst/>
            <a:ahLst/>
            <a:cxnLst/>
            <a:rect l="l" t="t" r="r" b="b"/>
            <a:pathLst>
              <a:path w="998854" h="998854">
                <a:moveTo>
                  <a:pt x="998283" y="998308"/>
                </a:moveTo>
                <a:lnTo>
                  <a:pt x="0" y="0"/>
                </a:lnTo>
                <a:lnTo>
                  <a:pt x="998283" y="998308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8" name="object 58"/>
          <p:cNvSpPr/>
          <p:nvPr>
            <p:custDataLst>
              <p:tags r:id="rId56"/>
            </p:custDataLst>
          </p:nvPr>
        </p:nvSpPr>
        <p:spPr>
          <a:xfrm>
            <a:off x="12286624" y="7133162"/>
            <a:ext cx="1349077" cy="0"/>
          </a:xfrm>
          <a:custGeom>
            <a:avLst/>
            <a:gdLst/>
            <a:ahLst/>
            <a:cxnLst/>
            <a:rect l="l" t="t" r="r" b="b"/>
            <a:pathLst>
              <a:path w="928370">
                <a:moveTo>
                  <a:pt x="0" y="0"/>
                </a:moveTo>
                <a:lnTo>
                  <a:pt x="928116" y="0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9" name="object 59"/>
          <p:cNvSpPr/>
          <p:nvPr>
            <p:custDataLst>
              <p:tags r:id="rId57"/>
            </p:custDataLst>
          </p:nvPr>
        </p:nvSpPr>
        <p:spPr>
          <a:xfrm>
            <a:off x="12111927" y="6692298"/>
            <a:ext cx="717909" cy="523091"/>
          </a:xfrm>
          <a:custGeom>
            <a:avLst/>
            <a:gdLst/>
            <a:ahLst/>
            <a:cxnLst/>
            <a:rect l="l" t="t" r="r" b="b"/>
            <a:pathLst>
              <a:path w="494029" h="494029">
                <a:moveTo>
                  <a:pt x="493610" y="0"/>
                </a:moveTo>
                <a:lnTo>
                  <a:pt x="0" y="493623"/>
                </a:lnTo>
                <a:lnTo>
                  <a:pt x="49361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0" name="object 60"/>
          <p:cNvSpPr/>
          <p:nvPr>
            <p:custDataLst>
              <p:tags r:id="rId58"/>
            </p:custDataLst>
          </p:nvPr>
        </p:nvSpPr>
        <p:spPr>
          <a:xfrm>
            <a:off x="12716976" y="6533594"/>
            <a:ext cx="0" cy="840441"/>
          </a:xfrm>
          <a:custGeom>
            <a:avLst/>
            <a:gdLst/>
            <a:ahLst/>
            <a:cxnLst/>
            <a:rect l="l" t="t" r="r" b="b"/>
            <a:pathLst>
              <a:path h="793750">
                <a:moveTo>
                  <a:pt x="0" y="793394"/>
                </a:moveTo>
                <a:lnTo>
                  <a:pt x="0" y="0"/>
                </a:lnTo>
                <a:lnTo>
                  <a:pt x="0" y="793394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1" name="object 61"/>
          <p:cNvSpPr/>
          <p:nvPr>
            <p:custDataLst>
              <p:tags r:id="rId59"/>
            </p:custDataLst>
          </p:nvPr>
        </p:nvSpPr>
        <p:spPr>
          <a:xfrm>
            <a:off x="11772930" y="7133162"/>
            <a:ext cx="1396140" cy="0"/>
          </a:xfrm>
          <a:custGeom>
            <a:avLst/>
            <a:gdLst/>
            <a:ahLst/>
            <a:cxnLst/>
            <a:rect l="l" t="t" r="r" b="b"/>
            <a:pathLst>
              <a:path w="960754">
                <a:moveTo>
                  <a:pt x="0" y="0"/>
                </a:moveTo>
                <a:lnTo>
                  <a:pt x="960183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2" name="object 62"/>
          <p:cNvSpPr/>
          <p:nvPr>
            <p:custDataLst>
              <p:tags r:id="rId60"/>
            </p:custDataLst>
          </p:nvPr>
        </p:nvSpPr>
        <p:spPr>
          <a:xfrm>
            <a:off x="11334541" y="7133171"/>
            <a:ext cx="1291868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8568" y="0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3" name="object 63"/>
          <p:cNvSpPr/>
          <p:nvPr>
            <p:custDataLst>
              <p:tags r:id="rId61"/>
            </p:custDataLst>
          </p:nvPr>
        </p:nvSpPr>
        <p:spPr>
          <a:xfrm>
            <a:off x="11733766" y="6464541"/>
            <a:ext cx="0" cy="978273"/>
          </a:xfrm>
          <a:custGeom>
            <a:avLst/>
            <a:gdLst/>
            <a:ahLst/>
            <a:cxnLst/>
            <a:rect l="l" t="t" r="r" b="b"/>
            <a:pathLst>
              <a:path h="923925">
                <a:moveTo>
                  <a:pt x="0" y="0"/>
                </a:moveTo>
                <a:lnTo>
                  <a:pt x="0" y="923836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4" name="object 64"/>
          <p:cNvSpPr/>
          <p:nvPr>
            <p:custDataLst>
              <p:tags r:id="rId62"/>
            </p:custDataLst>
          </p:nvPr>
        </p:nvSpPr>
        <p:spPr>
          <a:xfrm>
            <a:off x="11245739" y="6558386"/>
            <a:ext cx="0" cy="790687"/>
          </a:xfrm>
          <a:custGeom>
            <a:avLst/>
            <a:gdLst/>
            <a:ahLst/>
            <a:cxnLst/>
            <a:rect l="l" t="t" r="r" b="b"/>
            <a:pathLst>
              <a:path h="746759">
                <a:moveTo>
                  <a:pt x="0" y="746569"/>
                </a:moveTo>
                <a:lnTo>
                  <a:pt x="0" y="0"/>
                </a:lnTo>
                <a:lnTo>
                  <a:pt x="0" y="746569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5" name="object 65"/>
          <p:cNvSpPr/>
          <p:nvPr>
            <p:custDataLst>
              <p:tags r:id="rId63"/>
            </p:custDataLst>
          </p:nvPr>
        </p:nvSpPr>
        <p:spPr>
          <a:xfrm>
            <a:off x="10114897" y="6666507"/>
            <a:ext cx="788962" cy="574862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0" y="0"/>
                </a:moveTo>
                <a:lnTo>
                  <a:pt x="542315" y="54234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6" name="object 66"/>
          <p:cNvSpPr/>
          <p:nvPr>
            <p:custDataLst>
              <p:tags r:id="rId64"/>
            </p:custDataLst>
          </p:nvPr>
        </p:nvSpPr>
        <p:spPr>
          <a:xfrm>
            <a:off x="14588100" y="7490497"/>
            <a:ext cx="35988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24345" y="0"/>
                </a:moveTo>
                <a:lnTo>
                  <a:pt x="0" y="0"/>
                </a:lnTo>
                <a:lnTo>
                  <a:pt x="24345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7" name="object 67"/>
          <p:cNvSpPr/>
          <p:nvPr>
            <p:custDataLst>
              <p:tags r:id="rId65"/>
            </p:custDataLst>
          </p:nvPr>
        </p:nvSpPr>
        <p:spPr>
          <a:xfrm>
            <a:off x="14188210" y="6784932"/>
            <a:ext cx="0" cy="1052232"/>
          </a:xfrm>
          <a:custGeom>
            <a:avLst/>
            <a:gdLst/>
            <a:ahLst/>
            <a:cxnLst/>
            <a:rect l="l" t="t" r="r" b="b"/>
            <a:pathLst>
              <a:path h="993775">
                <a:moveTo>
                  <a:pt x="0" y="993609"/>
                </a:moveTo>
                <a:lnTo>
                  <a:pt x="0" y="0"/>
                </a:lnTo>
                <a:lnTo>
                  <a:pt x="0" y="993609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8" name="object 68"/>
          <p:cNvSpPr/>
          <p:nvPr>
            <p:custDataLst>
              <p:tags r:id="rId66"/>
            </p:custDataLst>
          </p:nvPr>
        </p:nvSpPr>
        <p:spPr>
          <a:xfrm>
            <a:off x="13215490" y="7490493"/>
            <a:ext cx="1408136" cy="0"/>
          </a:xfrm>
          <a:custGeom>
            <a:avLst/>
            <a:gdLst/>
            <a:ahLst/>
            <a:cxnLst/>
            <a:rect l="l" t="t" r="r" b="b"/>
            <a:pathLst>
              <a:path w="969009">
                <a:moveTo>
                  <a:pt x="968908" y="0"/>
                </a:moveTo>
                <a:lnTo>
                  <a:pt x="0" y="0"/>
                </a:lnTo>
                <a:lnTo>
                  <a:pt x="968908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9" name="object 69"/>
          <p:cNvSpPr/>
          <p:nvPr>
            <p:custDataLst>
              <p:tags r:id="rId67"/>
            </p:custDataLst>
          </p:nvPr>
        </p:nvSpPr>
        <p:spPr>
          <a:xfrm>
            <a:off x="13207377" y="6952758"/>
            <a:ext cx="0" cy="716728"/>
          </a:xfrm>
          <a:custGeom>
            <a:avLst/>
            <a:gdLst/>
            <a:ahLst/>
            <a:cxnLst/>
            <a:rect l="l" t="t" r="r" b="b"/>
            <a:pathLst>
              <a:path h="676909">
                <a:moveTo>
                  <a:pt x="0" y="676605"/>
                </a:moveTo>
                <a:lnTo>
                  <a:pt x="0" y="0"/>
                </a:lnTo>
                <a:lnTo>
                  <a:pt x="0" y="676605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0" name="object 70"/>
          <p:cNvSpPr/>
          <p:nvPr>
            <p:custDataLst>
              <p:tags r:id="rId68"/>
            </p:custDataLst>
          </p:nvPr>
        </p:nvSpPr>
        <p:spPr>
          <a:xfrm>
            <a:off x="12021537" y="7490493"/>
            <a:ext cx="1879667" cy="0"/>
          </a:xfrm>
          <a:custGeom>
            <a:avLst/>
            <a:gdLst/>
            <a:ahLst/>
            <a:cxnLst/>
            <a:rect l="l" t="t" r="r" b="b"/>
            <a:pathLst>
              <a:path w="1293495">
                <a:moveTo>
                  <a:pt x="0" y="0"/>
                </a:moveTo>
                <a:lnTo>
                  <a:pt x="1292961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1" name="object 71"/>
          <p:cNvSpPr/>
          <p:nvPr>
            <p:custDataLst>
              <p:tags r:id="rId69"/>
            </p:custDataLst>
          </p:nvPr>
        </p:nvSpPr>
        <p:spPr>
          <a:xfrm>
            <a:off x="10253722" y="7490497"/>
            <a:ext cx="1492106" cy="0"/>
          </a:xfrm>
          <a:custGeom>
            <a:avLst/>
            <a:gdLst/>
            <a:ahLst/>
            <a:cxnLst/>
            <a:rect l="l" t="t" r="r" b="b"/>
            <a:pathLst>
              <a:path w="1026795">
                <a:moveTo>
                  <a:pt x="0" y="0"/>
                </a:moveTo>
                <a:lnTo>
                  <a:pt x="1026210" y="0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2" name="object 72"/>
          <p:cNvSpPr/>
          <p:nvPr>
            <p:custDataLst>
              <p:tags r:id="rId70"/>
            </p:custDataLst>
          </p:nvPr>
        </p:nvSpPr>
        <p:spPr>
          <a:xfrm>
            <a:off x="10752951" y="6912170"/>
            <a:ext cx="0" cy="798083"/>
          </a:xfrm>
          <a:custGeom>
            <a:avLst/>
            <a:gdLst/>
            <a:ahLst/>
            <a:cxnLst/>
            <a:rect l="l" t="t" r="r" b="b"/>
            <a:pathLst>
              <a:path h="753745">
                <a:moveTo>
                  <a:pt x="0" y="0"/>
                </a:moveTo>
                <a:lnTo>
                  <a:pt x="0" y="753262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3" name="object 73"/>
          <p:cNvSpPr/>
          <p:nvPr>
            <p:custDataLst>
              <p:tags r:id="rId71"/>
            </p:custDataLst>
          </p:nvPr>
        </p:nvSpPr>
        <p:spPr>
          <a:xfrm>
            <a:off x="9866456" y="6842798"/>
            <a:ext cx="1285408" cy="936588"/>
          </a:xfrm>
          <a:custGeom>
            <a:avLst/>
            <a:gdLst/>
            <a:ahLst/>
            <a:cxnLst/>
            <a:rect l="l" t="t" r="r" b="b"/>
            <a:pathLst>
              <a:path w="884554" h="884554">
                <a:moveTo>
                  <a:pt x="0" y="0"/>
                </a:moveTo>
                <a:lnTo>
                  <a:pt x="884250" y="884300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4" name="object 74"/>
          <p:cNvSpPr/>
          <p:nvPr>
            <p:custDataLst>
              <p:tags r:id="rId72"/>
            </p:custDataLst>
          </p:nvPr>
        </p:nvSpPr>
        <p:spPr>
          <a:xfrm>
            <a:off x="10755330" y="6656147"/>
            <a:ext cx="0" cy="1309743"/>
          </a:xfrm>
          <a:custGeom>
            <a:avLst/>
            <a:gdLst/>
            <a:ahLst/>
            <a:cxnLst/>
            <a:rect l="l" t="t" r="r" b="b"/>
            <a:pathLst>
              <a:path h="1236979">
                <a:moveTo>
                  <a:pt x="0" y="1236865"/>
                </a:moveTo>
                <a:lnTo>
                  <a:pt x="0" y="0"/>
                </a:lnTo>
                <a:lnTo>
                  <a:pt x="0" y="1236865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5" name="object 75"/>
          <p:cNvSpPr/>
          <p:nvPr>
            <p:custDataLst>
              <p:tags r:id="rId73"/>
            </p:custDataLst>
          </p:nvPr>
        </p:nvSpPr>
        <p:spPr>
          <a:xfrm>
            <a:off x="13616966" y="7488759"/>
            <a:ext cx="1006734" cy="0"/>
          </a:xfrm>
          <a:custGeom>
            <a:avLst/>
            <a:gdLst/>
            <a:ahLst/>
            <a:cxnLst/>
            <a:rect l="l" t="t" r="r" b="b"/>
            <a:pathLst>
              <a:path w="692784">
                <a:moveTo>
                  <a:pt x="692632" y="0"/>
                </a:moveTo>
                <a:lnTo>
                  <a:pt x="0" y="0"/>
                </a:lnTo>
                <a:lnTo>
                  <a:pt x="692632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6" name="object 76"/>
          <p:cNvSpPr/>
          <p:nvPr>
            <p:custDataLst>
              <p:tags r:id="rId74"/>
            </p:custDataLst>
          </p:nvPr>
        </p:nvSpPr>
        <p:spPr>
          <a:xfrm>
            <a:off x="13076367" y="7037732"/>
            <a:ext cx="1547473" cy="1127536"/>
          </a:xfrm>
          <a:custGeom>
            <a:avLst/>
            <a:gdLst/>
            <a:ahLst/>
            <a:cxnLst/>
            <a:rect l="l" t="t" r="r" b="b"/>
            <a:pathLst>
              <a:path w="1064895" h="1064895">
                <a:moveTo>
                  <a:pt x="1064646" y="1064612"/>
                </a:moveTo>
                <a:lnTo>
                  <a:pt x="0" y="0"/>
                </a:lnTo>
                <a:lnTo>
                  <a:pt x="1064646" y="1064612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7" name="object 77"/>
          <p:cNvSpPr/>
          <p:nvPr>
            <p:custDataLst>
              <p:tags r:id="rId75"/>
            </p:custDataLst>
          </p:nvPr>
        </p:nvSpPr>
        <p:spPr>
          <a:xfrm>
            <a:off x="14188208" y="6993597"/>
            <a:ext cx="0" cy="1236457"/>
          </a:xfrm>
          <a:custGeom>
            <a:avLst/>
            <a:gdLst/>
            <a:ahLst/>
            <a:cxnLst/>
            <a:rect l="l" t="t" r="r" b="b"/>
            <a:pathLst>
              <a:path h="1167765">
                <a:moveTo>
                  <a:pt x="0" y="1167336"/>
                </a:moveTo>
                <a:lnTo>
                  <a:pt x="0" y="0"/>
                </a:lnTo>
                <a:lnTo>
                  <a:pt x="0" y="116733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8" name="object 78"/>
          <p:cNvSpPr/>
          <p:nvPr>
            <p:custDataLst>
              <p:tags r:id="rId76"/>
            </p:custDataLst>
          </p:nvPr>
        </p:nvSpPr>
        <p:spPr>
          <a:xfrm>
            <a:off x="12865587" y="7847819"/>
            <a:ext cx="1171908" cy="0"/>
          </a:xfrm>
          <a:custGeom>
            <a:avLst/>
            <a:gdLst/>
            <a:ahLst/>
            <a:cxnLst/>
            <a:rect l="l" t="t" r="r" b="b"/>
            <a:pathLst>
              <a:path w="806450">
                <a:moveTo>
                  <a:pt x="0" y="0"/>
                </a:moveTo>
                <a:lnTo>
                  <a:pt x="806246" y="0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9" name="object 79"/>
          <p:cNvSpPr/>
          <p:nvPr>
            <p:custDataLst>
              <p:tags r:id="rId77"/>
            </p:custDataLst>
          </p:nvPr>
        </p:nvSpPr>
        <p:spPr>
          <a:xfrm>
            <a:off x="10755391" y="7133200"/>
            <a:ext cx="1469037" cy="1070385"/>
          </a:xfrm>
          <a:custGeom>
            <a:avLst/>
            <a:gdLst/>
            <a:ahLst/>
            <a:cxnLst/>
            <a:rect l="l" t="t" r="r" b="b"/>
            <a:pathLst>
              <a:path w="1010920" h="1010920">
                <a:moveTo>
                  <a:pt x="0" y="0"/>
                </a:moveTo>
                <a:lnTo>
                  <a:pt x="1010704" y="1010716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0" name="object 80"/>
          <p:cNvSpPr/>
          <p:nvPr>
            <p:custDataLst>
              <p:tags r:id="rId78"/>
            </p:custDataLst>
          </p:nvPr>
        </p:nvSpPr>
        <p:spPr>
          <a:xfrm>
            <a:off x="10696412" y="7488753"/>
            <a:ext cx="1587152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1091869" y="0"/>
                </a:moveTo>
                <a:lnTo>
                  <a:pt x="0" y="0"/>
                </a:lnTo>
                <a:lnTo>
                  <a:pt x="1091869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1" name="object 81"/>
          <p:cNvSpPr/>
          <p:nvPr>
            <p:custDataLst>
              <p:tags r:id="rId79"/>
            </p:custDataLst>
          </p:nvPr>
        </p:nvSpPr>
        <p:spPr>
          <a:xfrm>
            <a:off x="11736149" y="6972457"/>
            <a:ext cx="0" cy="125730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1187301"/>
                </a:moveTo>
                <a:lnTo>
                  <a:pt x="0" y="0"/>
                </a:lnTo>
                <a:lnTo>
                  <a:pt x="0" y="1187301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2" name="object 82"/>
          <p:cNvSpPr/>
          <p:nvPr>
            <p:custDataLst>
              <p:tags r:id="rId80"/>
            </p:custDataLst>
          </p:nvPr>
        </p:nvSpPr>
        <p:spPr>
          <a:xfrm>
            <a:off x="13661825" y="7528957"/>
            <a:ext cx="962441" cy="701264"/>
          </a:xfrm>
          <a:custGeom>
            <a:avLst/>
            <a:gdLst/>
            <a:ahLst/>
            <a:cxnLst/>
            <a:rect l="l" t="t" r="r" b="b"/>
            <a:pathLst>
              <a:path w="662304" h="662304">
                <a:moveTo>
                  <a:pt x="0" y="661718"/>
                </a:moveTo>
                <a:lnTo>
                  <a:pt x="661763" y="0"/>
                </a:lnTo>
              </a:path>
              <a:path w="662304" h="662304">
                <a:moveTo>
                  <a:pt x="661763" y="0"/>
                </a:moveTo>
                <a:lnTo>
                  <a:pt x="0" y="661718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3" name="object 83"/>
          <p:cNvSpPr/>
          <p:nvPr>
            <p:custDataLst>
              <p:tags r:id="rId81"/>
            </p:custDataLst>
          </p:nvPr>
        </p:nvSpPr>
        <p:spPr>
          <a:xfrm>
            <a:off x="13697796" y="7381292"/>
            <a:ext cx="0" cy="848509"/>
          </a:xfrm>
          <a:custGeom>
            <a:avLst/>
            <a:gdLst/>
            <a:ahLst/>
            <a:cxnLst/>
            <a:rect l="l" t="t" r="r" b="b"/>
            <a:pathLst>
              <a:path h="801370">
                <a:moveTo>
                  <a:pt x="0" y="801179"/>
                </a:moveTo>
                <a:lnTo>
                  <a:pt x="0" y="0"/>
                </a:lnTo>
                <a:lnTo>
                  <a:pt x="0" y="801179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4" name="object 84"/>
          <p:cNvSpPr/>
          <p:nvPr>
            <p:custDataLst>
              <p:tags r:id="rId82"/>
            </p:custDataLst>
          </p:nvPr>
        </p:nvSpPr>
        <p:spPr>
          <a:xfrm>
            <a:off x="11243359" y="7655199"/>
            <a:ext cx="0" cy="574862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542489"/>
                </a:moveTo>
                <a:lnTo>
                  <a:pt x="0" y="0"/>
                </a:lnTo>
                <a:lnTo>
                  <a:pt x="0" y="542489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5" name="object 85"/>
          <p:cNvSpPr/>
          <p:nvPr>
            <p:custDataLst>
              <p:tags r:id="rId83"/>
            </p:custDataLst>
          </p:nvPr>
        </p:nvSpPr>
        <p:spPr>
          <a:xfrm>
            <a:off x="10719359" y="7685525"/>
            <a:ext cx="747438" cy="544606"/>
          </a:xfrm>
          <a:custGeom>
            <a:avLst/>
            <a:gdLst/>
            <a:ahLst/>
            <a:cxnLst/>
            <a:rect l="l" t="t" r="r" b="b"/>
            <a:pathLst>
              <a:path w="514350" h="514350">
                <a:moveTo>
                  <a:pt x="0" y="513848"/>
                </a:moveTo>
                <a:lnTo>
                  <a:pt x="513878" y="0"/>
                </a:lnTo>
                <a:lnTo>
                  <a:pt x="0" y="513848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6" name="object 86"/>
          <p:cNvSpPr/>
          <p:nvPr>
            <p:custDataLst>
              <p:tags r:id="rId84"/>
            </p:custDataLst>
          </p:nvPr>
        </p:nvSpPr>
        <p:spPr>
          <a:xfrm>
            <a:off x="13472265" y="8203411"/>
            <a:ext cx="939372" cy="0"/>
          </a:xfrm>
          <a:custGeom>
            <a:avLst/>
            <a:gdLst/>
            <a:ahLst/>
            <a:cxnLst/>
            <a:rect l="l" t="t" r="r" b="b"/>
            <a:pathLst>
              <a:path w="646429">
                <a:moveTo>
                  <a:pt x="646226" y="0"/>
                </a:moveTo>
                <a:lnTo>
                  <a:pt x="0" y="0"/>
                </a:lnTo>
                <a:lnTo>
                  <a:pt x="646226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7" name="object 87"/>
          <p:cNvSpPr/>
          <p:nvPr>
            <p:custDataLst>
              <p:tags r:id="rId85"/>
            </p:custDataLst>
          </p:nvPr>
        </p:nvSpPr>
        <p:spPr>
          <a:xfrm>
            <a:off x="14188184" y="8106181"/>
            <a:ext cx="0" cy="123712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116563"/>
                </a:moveTo>
                <a:lnTo>
                  <a:pt x="0" y="0"/>
                </a:lnTo>
                <a:lnTo>
                  <a:pt x="0" y="116563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8" name="object 88"/>
          <p:cNvSpPr/>
          <p:nvPr>
            <p:custDataLst>
              <p:tags r:id="rId86"/>
            </p:custDataLst>
          </p:nvPr>
        </p:nvSpPr>
        <p:spPr>
          <a:xfrm>
            <a:off x="12381531" y="7960730"/>
            <a:ext cx="369105" cy="268941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3920" y="253932"/>
                </a:moveTo>
                <a:lnTo>
                  <a:pt x="0" y="0"/>
                </a:lnTo>
                <a:lnTo>
                  <a:pt x="253920" y="253932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9" name="object 89"/>
          <p:cNvSpPr/>
          <p:nvPr>
            <p:custDataLst>
              <p:tags r:id="rId87"/>
            </p:custDataLst>
          </p:nvPr>
        </p:nvSpPr>
        <p:spPr>
          <a:xfrm>
            <a:off x="11980616" y="8203411"/>
            <a:ext cx="1960870" cy="0"/>
          </a:xfrm>
          <a:custGeom>
            <a:avLst/>
            <a:gdLst/>
            <a:ahLst/>
            <a:cxnLst/>
            <a:rect l="l" t="t" r="r" b="b"/>
            <a:pathLst>
              <a:path w="1349375">
                <a:moveTo>
                  <a:pt x="1349286" y="0"/>
                </a:moveTo>
                <a:lnTo>
                  <a:pt x="0" y="0"/>
                </a:lnTo>
                <a:lnTo>
                  <a:pt x="1349286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0" name="object 90"/>
          <p:cNvSpPr/>
          <p:nvPr>
            <p:custDataLst>
              <p:tags r:id="rId88"/>
            </p:custDataLst>
          </p:nvPr>
        </p:nvSpPr>
        <p:spPr>
          <a:xfrm>
            <a:off x="11105584" y="8203406"/>
            <a:ext cx="768661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528726" y="0"/>
                </a:moveTo>
                <a:lnTo>
                  <a:pt x="0" y="0"/>
                </a:lnTo>
                <a:lnTo>
                  <a:pt x="528726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1" name="object 91"/>
          <p:cNvSpPr/>
          <p:nvPr>
            <p:custDataLst>
              <p:tags r:id="rId89"/>
            </p:custDataLst>
          </p:nvPr>
        </p:nvSpPr>
        <p:spPr>
          <a:xfrm>
            <a:off x="11736149" y="7985405"/>
            <a:ext cx="0" cy="244736"/>
          </a:xfrm>
          <a:custGeom>
            <a:avLst/>
            <a:gdLst/>
            <a:ahLst/>
            <a:cxnLst/>
            <a:rect l="l" t="t" r="r" b="b"/>
            <a:pathLst>
              <a:path h="231140">
                <a:moveTo>
                  <a:pt x="0" y="230628"/>
                </a:moveTo>
                <a:lnTo>
                  <a:pt x="0" y="0"/>
                </a:lnTo>
                <a:lnTo>
                  <a:pt x="0" y="230628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2" name="object 92"/>
          <p:cNvSpPr/>
          <p:nvPr>
            <p:custDataLst>
              <p:tags r:id="rId90"/>
            </p:custDataLst>
          </p:nvPr>
        </p:nvSpPr>
        <p:spPr>
          <a:xfrm>
            <a:off x="10719407" y="7929425"/>
            <a:ext cx="412475" cy="300542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0" y="283498"/>
                </a:moveTo>
                <a:lnTo>
                  <a:pt x="283510" y="0"/>
                </a:lnTo>
                <a:lnTo>
                  <a:pt x="0" y="283498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3" name="object 93"/>
          <p:cNvSpPr/>
          <p:nvPr>
            <p:custDataLst>
              <p:tags r:id="rId91"/>
            </p:custDataLst>
          </p:nvPr>
        </p:nvSpPr>
        <p:spPr>
          <a:xfrm>
            <a:off x="9632094" y="8203416"/>
            <a:ext cx="1754172" cy="0"/>
          </a:xfrm>
          <a:custGeom>
            <a:avLst/>
            <a:gdLst/>
            <a:ahLst/>
            <a:cxnLst/>
            <a:rect l="l" t="t" r="r" b="b"/>
            <a:pathLst>
              <a:path w="1207134">
                <a:moveTo>
                  <a:pt x="1206804" y="0"/>
                </a:moveTo>
                <a:lnTo>
                  <a:pt x="0" y="0"/>
                </a:lnTo>
                <a:lnTo>
                  <a:pt x="1206804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4" name="object 94"/>
          <p:cNvSpPr/>
          <p:nvPr>
            <p:custDataLst>
              <p:tags r:id="rId92"/>
            </p:custDataLst>
          </p:nvPr>
        </p:nvSpPr>
        <p:spPr>
          <a:xfrm>
            <a:off x="9573098" y="8058350"/>
            <a:ext cx="235304" cy="171450"/>
          </a:xfrm>
          <a:custGeom>
            <a:avLst/>
            <a:gdLst/>
            <a:ahLst/>
            <a:cxnLst/>
            <a:rect l="l" t="t" r="r" b="b"/>
            <a:pathLst>
              <a:path w="161925" h="161925">
                <a:moveTo>
                  <a:pt x="161729" y="161737"/>
                </a:moveTo>
                <a:lnTo>
                  <a:pt x="0" y="0"/>
                </a:lnTo>
                <a:lnTo>
                  <a:pt x="161729" y="161737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5" name="object 95"/>
          <p:cNvSpPr/>
          <p:nvPr>
            <p:custDataLst>
              <p:tags r:id="rId93"/>
            </p:custDataLst>
          </p:nvPr>
        </p:nvSpPr>
        <p:spPr>
          <a:xfrm>
            <a:off x="9743043" y="5686210"/>
            <a:ext cx="4474476" cy="2540822"/>
          </a:xfrm>
          <a:custGeom>
            <a:avLst/>
            <a:gdLst/>
            <a:ahLst/>
            <a:cxnLst/>
            <a:rect l="l" t="t" r="r" b="b"/>
            <a:pathLst>
              <a:path w="3079115" h="2399665">
                <a:moveTo>
                  <a:pt x="40005" y="1029093"/>
                </a:moveTo>
                <a:lnTo>
                  <a:pt x="38430" y="1021308"/>
                </a:lnTo>
                <a:lnTo>
                  <a:pt x="34137" y="1014945"/>
                </a:lnTo>
                <a:lnTo>
                  <a:pt x="27787" y="1010666"/>
                </a:lnTo>
                <a:lnTo>
                  <a:pt x="20002" y="1009091"/>
                </a:lnTo>
                <a:lnTo>
                  <a:pt x="12217" y="1010666"/>
                </a:lnTo>
                <a:lnTo>
                  <a:pt x="5867" y="1014945"/>
                </a:lnTo>
                <a:lnTo>
                  <a:pt x="1574" y="1021308"/>
                </a:lnTo>
                <a:lnTo>
                  <a:pt x="0" y="1029093"/>
                </a:lnTo>
                <a:lnTo>
                  <a:pt x="1574" y="1036878"/>
                </a:lnTo>
                <a:lnTo>
                  <a:pt x="5867" y="1043228"/>
                </a:lnTo>
                <a:lnTo>
                  <a:pt x="12217" y="1047508"/>
                </a:lnTo>
                <a:lnTo>
                  <a:pt x="20002" y="1049083"/>
                </a:lnTo>
                <a:lnTo>
                  <a:pt x="27787" y="1047508"/>
                </a:lnTo>
                <a:lnTo>
                  <a:pt x="34137" y="1043228"/>
                </a:lnTo>
                <a:lnTo>
                  <a:pt x="38430" y="1036878"/>
                </a:lnTo>
                <a:lnTo>
                  <a:pt x="40005" y="1029093"/>
                </a:lnTo>
                <a:close/>
              </a:path>
              <a:path w="3079115" h="2399665">
                <a:moveTo>
                  <a:pt x="373646" y="1018514"/>
                </a:moveTo>
                <a:lnTo>
                  <a:pt x="366420" y="1011288"/>
                </a:lnTo>
                <a:lnTo>
                  <a:pt x="348564" y="1011288"/>
                </a:lnTo>
                <a:lnTo>
                  <a:pt x="341337" y="1018514"/>
                </a:lnTo>
                <a:lnTo>
                  <a:pt x="341337" y="1036370"/>
                </a:lnTo>
                <a:lnTo>
                  <a:pt x="348564" y="1043597"/>
                </a:lnTo>
                <a:lnTo>
                  <a:pt x="357492" y="1043597"/>
                </a:lnTo>
                <a:lnTo>
                  <a:pt x="366420" y="1043597"/>
                </a:lnTo>
                <a:lnTo>
                  <a:pt x="373646" y="1036370"/>
                </a:lnTo>
                <a:lnTo>
                  <a:pt x="373646" y="1018514"/>
                </a:lnTo>
                <a:close/>
              </a:path>
              <a:path w="3079115" h="2399665">
                <a:moveTo>
                  <a:pt x="374586" y="1355471"/>
                </a:moveTo>
                <a:lnTo>
                  <a:pt x="366941" y="1347825"/>
                </a:lnTo>
                <a:lnTo>
                  <a:pt x="348043" y="1347825"/>
                </a:lnTo>
                <a:lnTo>
                  <a:pt x="340398" y="1355471"/>
                </a:lnTo>
                <a:lnTo>
                  <a:pt x="340398" y="1374368"/>
                </a:lnTo>
                <a:lnTo>
                  <a:pt x="348043" y="1382014"/>
                </a:lnTo>
                <a:lnTo>
                  <a:pt x="357492" y="1382014"/>
                </a:lnTo>
                <a:lnTo>
                  <a:pt x="366941" y="1382014"/>
                </a:lnTo>
                <a:lnTo>
                  <a:pt x="374586" y="1374368"/>
                </a:lnTo>
                <a:lnTo>
                  <a:pt x="374586" y="1355471"/>
                </a:lnTo>
                <a:close/>
              </a:path>
              <a:path w="3079115" h="2399665">
                <a:moveTo>
                  <a:pt x="712800" y="343547"/>
                </a:moveTo>
                <a:lnTo>
                  <a:pt x="705548" y="336296"/>
                </a:lnTo>
                <a:lnTo>
                  <a:pt x="687666" y="336296"/>
                </a:lnTo>
                <a:lnTo>
                  <a:pt x="680415" y="343547"/>
                </a:lnTo>
                <a:lnTo>
                  <a:pt x="680415" y="361442"/>
                </a:lnTo>
                <a:lnTo>
                  <a:pt x="687666" y="368693"/>
                </a:lnTo>
                <a:lnTo>
                  <a:pt x="696607" y="368693"/>
                </a:lnTo>
                <a:lnTo>
                  <a:pt x="705548" y="368693"/>
                </a:lnTo>
                <a:lnTo>
                  <a:pt x="712800" y="361442"/>
                </a:lnTo>
                <a:lnTo>
                  <a:pt x="712800" y="343547"/>
                </a:lnTo>
                <a:close/>
              </a:path>
              <a:path w="3079115" h="2399665">
                <a:moveTo>
                  <a:pt x="713181" y="1355763"/>
                </a:moveTo>
                <a:lnTo>
                  <a:pt x="705751" y="1348346"/>
                </a:lnTo>
                <a:lnTo>
                  <a:pt x="696595" y="1348346"/>
                </a:lnTo>
                <a:lnTo>
                  <a:pt x="687438" y="1348346"/>
                </a:lnTo>
                <a:lnTo>
                  <a:pt x="680021" y="1355763"/>
                </a:lnTo>
                <a:lnTo>
                  <a:pt x="680021" y="1369733"/>
                </a:lnTo>
                <a:lnTo>
                  <a:pt x="682091" y="1374013"/>
                </a:lnTo>
                <a:lnTo>
                  <a:pt x="685342" y="1377035"/>
                </a:lnTo>
                <a:lnTo>
                  <a:pt x="688149" y="1380058"/>
                </a:lnTo>
                <a:lnTo>
                  <a:pt x="692137" y="1381988"/>
                </a:lnTo>
                <a:lnTo>
                  <a:pt x="701052" y="1381988"/>
                </a:lnTo>
                <a:lnTo>
                  <a:pt x="705040" y="1380058"/>
                </a:lnTo>
                <a:lnTo>
                  <a:pt x="707847" y="1377035"/>
                </a:lnTo>
                <a:lnTo>
                  <a:pt x="711111" y="1374013"/>
                </a:lnTo>
                <a:lnTo>
                  <a:pt x="713181" y="1369733"/>
                </a:lnTo>
                <a:lnTo>
                  <a:pt x="713181" y="1355763"/>
                </a:lnTo>
                <a:close/>
              </a:path>
              <a:path w="3079115" h="2399665">
                <a:moveTo>
                  <a:pt x="713447" y="682307"/>
                </a:moveTo>
                <a:lnTo>
                  <a:pt x="705904" y="674763"/>
                </a:lnTo>
                <a:lnTo>
                  <a:pt x="687311" y="674763"/>
                </a:lnTo>
                <a:lnTo>
                  <a:pt x="679767" y="682307"/>
                </a:lnTo>
                <a:lnTo>
                  <a:pt x="679767" y="700913"/>
                </a:lnTo>
                <a:lnTo>
                  <a:pt x="687311" y="708456"/>
                </a:lnTo>
                <a:lnTo>
                  <a:pt x="696607" y="708456"/>
                </a:lnTo>
                <a:lnTo>
                  <a:pt x="705904" y="708456"/>
                </a:lnTo>
                <a:lnTo>
                  <a:pt x="713447" y="700913"/>
                </a:lnTo>
                <a:lnTo>
                  <a:pt x="713447" y="682307"/>
                </a:lnTo>
                <a:close/>
              </a:path>
              <a:path w="3079115" h="2399665">
                <a:moveTo>
                  <a:pt x="714197" y="2367648"/>
                </a:moveTo>
                <a:lnTo>
                  <a:pt x="706310" y="2359774"/>
                </a:lnTo>
                <a:lnTo>
                  <a:pt x="696607" y="2359774"/>
                </a:lnTo>
                <a:lnTo>
                  <a:pt x="686904" y="2359774"/>
                </a:lnTo>
                <a:lnTo>
                  <a:pt x="679018" y="2367648"/>
                </a:lnTo>
                <a:lnTo>
                  <a:pt x="679018" y="2387079"/>
                </a:lnTo>
                <a:lnTo>
                  <a:pt x="686904" y="2394966"/>
                </a:lnTo>
                <a:lnTo>
                  <a:pt x="706310" y="2394966"/>
                </a:lnTo>
                <a:lnTo>
                  <a:pt x="714197" y="2387079"/>
                </a:lnTo>
                <a:lnTo>
                  <a:pt x="714197" y="2367648"/>
                </a:lnTo>
                <a:close/>
              </a:path>
              <a:path w="3079115" h="2399665">
                <a:moveTo>
                  <a:pt x="715695" y="1704060"/>
                </a:moveTo>
                <a:lnTo>
                  <a:pt x="714197" y="1696618"/>
                </a:lnTo>
                <a:lnTo>
                  <a:pt x="710107" y="1690547"/>
                </a:lnTo>
                <a:lnTo>
                  <a:pt x="704037" y="1686458"/>
                </a:lnTo>
                <a:lnTo>
                  <a:pt x="696595" y="1684959"/>
                </a:lnTo>
                <a:lnTo>
                  <a:pt x="689165" y="1686458"/>
                </a:lnTo>
                <a:lnTo>
                  <a:pt x="683094" y="1690547"/>
                </a:lnTo>
                <a:lnTo>
                  <a:pt x="679005" y="1696618"/>
                </a:lnTo>
                <a:lnTo>
                  <a:pt x="677494" y="1704060"/>
                </a:lnTo>
                <a:lnTo>
                  <a:pt x="679005" y="1711490"/>
                </a:lnTo>
                <a:lnTo>
                  <a:pt x="683094" y="1717560"/>
                </a:lnTo>
                <a:lnTo>
                  <a:pt x="689165" y="1721662"/>
                </a:lnTo>
                <a:lnTo>
                  <a:pt x="696595" y="1723161"/>
                </a:lnTo>
                <a:lnTo>
                  <a:pt x="704037" y="1721662"/>
                </a:lnTo>
                <a:lnTo>
                  <a:pt x="710107" y="1717560"/>
                </a:lnTo>
                <a:lnTo>
                  <a:pt x="714197" y="1711490"/>
                </a:lnTo>
                <a:lnTo>
                  <a:pt x="715695" y="1704060"/>
                </a:lnTo>
                <a:close/>
              </a:path>
              <a:path w="3079115" h="2399665">
                <a:moveTo>
                  <a:pt x="1048600" y="2031860"/>
                </a:moveTo>
                <a:lnTo>
                  <a:pt x="1042098" y="2025357"/>
                </a:lnTo>
                <a:lnTo>
                  <a:pt x="1034084" y="2025357"/>
                </a:lnTo>
                <a:lnTo>
                  <a:pt x="1030732" y="2025357"/>
                </a:lnTo>
                <a:lnTo>
                  <a:pt x="1027671" y="2026539"/>
                </a:lnTo>
                <a:lnTo>
                  <a:pt x="1025220" y="2028456"/>
                </a:lnTo>
                <a:lnTo>
                  <a:pt x="1021435" y="2030857"/>
                </a:lnTo>
                <a:lnTo>
                  <a:pt x="1018908" y="2035060"/>
                </a:lnTo>
                <a:lnTo>
                  <a:pt x="1018908" y="2044661"/>
                </a:lnTo>
                <a:lnTo>
                  <a:pt x="1021397" y="2048840"/>
                </a:lnTo>
                <a:lnTo>
                  <a:pt x="1025156" y="2051240"/>
                </a:lnTo>
                <a:lnTo>
                  <a:pt x="1027620" y="2053183"/>
                </a:lnTo>
                <a:lnTo>
                  <a:pt x="1030706" y="2054402"/>
                </a:lnTo>
                <a:lnTo>
                  <a:pt x="1042098" y="2054402"/>
                </a:lnTo>
                <a:lnTo>
                  <a:pt x="1048600" y="2047887"/>
                </a:lnTo>
                <a:lnTo>
                  <a:pt x="1048600" y="2031860"/>
                </a:lnTo>
                <a:close/>
              </a:path>
              <a:path w="3079115" h="2399665">
                <a:moveTo>
                  <a:pt x="1049985" y="353021"/>
                </a:moveTo>
                <a:lnTo>
                  <a:pt x="1049858" y="351904"/>
                </a:lnTo>
                <a:lnTo>
                  <a:pt x="1049629" y="350837"/>
                </a:lnTo>
                <a:lnTo>
                  <a:pt x="1048791" y="342036"/>
                </a:lnTo>
                <a:lnTo>
                  <a:pt x="1041463" y="335140"/>
                </a:lnTo>
                <a:lnTo>
                  <a:pt x="1022845" y="335140"/>
                </a:lnTo>
                <a:lnTo>
                  <a:pt x="1015085" y="342912"/>
                </a:lnTo>
                <a:lnTo>
                  <a:pt x="1015085" y="361480"/>
                </a:lnTo>
                <a:lnTo>
                  <a:pt x="1021930" y="368769"/>
                </a:lnTo>
                <a:lnTo>
                  <a:pt x="1030668" y="369671"/>
                </a:lnTo>
                <a:lnTo>
                  <a:pt x="1031773" y="369912"/>
                </a:lnTo>
                <a:lnTo>
                  <a:pt x="1032903" y="370065"/>
                </a:lnTo>
                <a:lnTo>
                  <a:pt x="1042860" y="370065"/>
                </a:lnTo>
                <a:lnTo>
                  <a:pt x="1049985" y="362940"/>
                </a:lnTo>
                <a:lnTo>
                  <a:pt x="1049985" y="353021"/>
                </a:lnTo>
                <a:close/>
              </a:path>
              <a:path w="3079115" h="2399665">
                <a:moveTo>
                  <a:pt x="1054658" y="2377363"/>
                </a:moveTo>
                <a:lnTo>
                  <a:pt x="1053045" y="2369350"/>
                </a:lnTo>
                <a:lnTo>
                  <a:pt x="1048639" y="2362809"/>
                </a:lnTo>
                <a:lnTo>
                  <a:pt x="1042098" y="2358402"/>
                </a:lnTo>
                <a:lnTo>
                  <a:pt x="1034084" y="2356789"/>
                </a:lnTo>
                <a:lnTo>
                  <a:pt x="1026071" y="2358402"/>
                </a:lnTo>
                <a:lnTo>
                  <a:pt x="1019530" y="2362809"/>
                </a:lnTo>
                <a:lnTo>
                  <a:pt x="1015123" y="2369350"/>
                </a:lnTo>
                <a:lnTo>
                  <a:pt x="1013510" y="2377363"/>
                </a:lnTo>
                <a:lnTo>
                  <a:pt x="1015123" y="2385377"/>
                </a:lnTo>
                <a:lnTo>
                  <a:pt x="1019530" y="2391918"/>
                </a:lnTo>
                <a:lnTo>
                  <a:pt x="1026071" y="2396337"/>
                </a:lnTo>
                <a:lnTo>
                  <a:pt x="1034084" y="2397950"/>
                </a:lnTo>
                <a:lnTo>
                  <a:pt x="1042098" y="2396337"/>
                </a:lnTo>
                <a:lnTo>
                  <a:pt x="1048639" y="2391918"/>
                </a:lnTo>
                <a:lnTo>
                  <a:pt x="1053045" y="2385377"/>
                </a:lnTo>
                <a:lnTo>
                  <a:pt x="1054658" y="2377363"/>
                </a:lnTo>
                <a:close/>
              </a:path>
              <a:path w="3079115" h="2399665">
                <a:moveTo>
                  <a:pt x="1384846" y="1021753"/>
                </a:moveTo>
                <a:lnTo>
                  <a:pt x="1378902" y="1015796"/>
                </a:lnTo>
                <a:lnTo>
                  <a:pt x="1371561" y="1015796"/>
                </a:lnTo>
                <a:lnTo>
                  <a:pt x="1364221" y="1015796"/>
                </a:lnTo>
                <a:lnTo>
                  <a:pt x="1358265" y="1021753"/>
                </a:lnTo>
                <a:lnTo>
                  <a:pt x="1358265" y="1036434"/>
                </a:lnTo>
                <a:lnTo>
                  <a:pt x="1364221" y="1042390"/>
                </a:lnTo>
                <a:lnTo>
                  <a:pt x="1378902" y="1042390"/>
                </a:lnTo>
                <a:lnTo>
                  <a:pt x="1384846" y="1036434"/>
                </a:lnTo>
                <a:lnTo>
                  <a:pt x="1384846" y="1021753"/>
                </a:lnTo>
                <a:close/>
              </a:path>
              <a:path w="3079115" h="2399665">
                <a:moveTo>
                  <a:pt x="1386547" y="345859"/>
                </a:moveTo>
                <a:lnTo>
                  <a:pt x="1379842" y="339153"/>
                </a:lnTo>
                <a:lnTo>
                  <a:pt x="1363281" y="339153"/>
                </a:lnTo>
                <a:lnTo>
                  <a:pt x="1356575" y="345859"/>
                </a:lnTo>
                <a:lnTo>
                  <a:pt x="1356575" y="362419"/>
                </a:lnTo>
                <a:lnTo>
                  <a:pt x="1363281" y="369125"/>
                </a:lnTo>
                <a:lnTo>
                  <a:pt x="1371561" y="369125"/>
                </a:lnTo>
                <a:lnTo>
                  <a:pt x="1379842" y="369125"/>
                </a:lnTo>
                <a:lnTo>
                  <a:pt x="1386547" y="362419"/>
                </a:lnTo>
                <a:lnTo>
                  <a:pt x="1386547" y="345859"/>
                </a:lnTo>
                <a:close/>
              </a:path>
              <a:path w="3079115" h="2399665">
                <a:moveTo>
                  <a:pt x="1386852" y="681520"/>
                </a:moveTo>
                <a:lnTo>
                  <a:pt x="1380007" y="674674"/>
                </a:lnTo>
                <a:lnTo>
                  <a:pt x="1366253" y="674674"/>
                </a:lnTo>
                <a:lnTo>
                  <a:pt x="1361579" y="677379"/>
                </a:lnTo>
                <a:lnTo>
                  <a:pt x="1358836" y="681469"/>
                </a:lnTo>
                <a:lnTo>
                  <a:pt x="1356385" y="684161"/>
                </a:lnTo>
                <a:lnTo>
                  <a:pt x="1354848" y="687692"/>
                </a:lnTo>
                <a:lnTo>
                  <a:pt x="1354848" y="699922"/>
                </a:lnTo>
                <a:lnTo>
                  <a:pt x="1361592" y="706666"/>
                </a:lnTo>
                <a:lnTo>
                  <a:pt x="1369898" y="706666"/>
                </a:lnTo>
                <a:lnTo>
                  <a:pt x="1373111" y="706666"/>
                </a:lnTo>
                <a:lnTo>
                  <a:pt x="1376070" y="705650"/>
                </a:lnTo>
                <a:lnTo>
                  <a:pt x="1378521" y="703922"/>
                </a:lnTo>
                <a:lnTo>
                  <a:pt x="1379893" y="703135"/>
                </a:lnTo>
                <a:lnTo>
                  <a:pt x="1381125" y="702144"/>
                </a:lnTo>
                <a:lnTo>
                  <a:pt x="1382166" y="700951"/>
                </a:lnTo>
                <a:lnTo>
                  <a:pt x="1385049" y="698182"/>
                </a:lnTo>
                <a:lnTo>
                  <a:pt x="1386852" y="694296"/>
                </a:lnTo>
                <a:lnTo>
                  <a:pt x="1386852" y="681520"/>
                </a:lnTo>
                <a:close/>
              </a:path>
              <a:path w="3079115" h="2399665">
                <a:moveTo>
                  <a:pt x="1387665" y="1356779"/>
                </a:moveTo>
                <a:lnTo>
                  <a:pt x="1379715" y="1348828"/>
                </a:lnTo>
                <a:lnTo>
                  <a:pt x="1360106" y="1348828"/>
                </a:lnTo>
                <a:lnTo>
                  <a:pt x="1352156" y="1356779"/>
                </a:lnTo>
                <a:lnTo>
                  <a:pt x="1352156" y="1376387"/>
                </a:lnTo>
                <a:lnTo>
                  <a:pt x="1360106" y="1384338"/>
                </a:lnTo>
                <a:lnTo>
                  <a:pt x="1369910" y="1384338"/>
                </a:lnTo>
                <a:lnTo>
                  <a:pt x="1379715" y="1384338"/>
                </a:lnTo>
                <a:lnTo>
                  <a:pt x="1387665" y="1376387"/>
                </a:lnTo>
                <a:lnTo>
                  <a:pt x="1387665" y="1356779"/>
                </a:lnTo>
                <a:close/>
              </a:path>
              <a:path w="3079115" h="2399665">
                <a:moveTo>
                  <a:pt x="1388402" y="2032215"/>
                </a:moveTo>
                <a:lnTo>
                  <a:pt x="1380845" y="2024672"/>
                </a:lnTo>
                <a:lnTo>
                  <a:pt x="1371549" y="2024672"/>
                </a:lnTo>
                <a:lnTo>
                  <a:pt x="1362252" y="2024672"/>
                </a:lnTo>
                <a:lnTo>
                  <a:pt x="1354696" y="2032215"/>
                </a:lnTo>
                <a:lnTo>
                  <a:pt x="1354696" y="2050834"/>
                </a:lnTo>
                <a:lnTo>
                  <a:pt x="1362252" y="2058365"/>
                </a:lnTo>
                <a:lnTo>
                  <a:pt x="1380845" y="2058365"/>
                </a:lnTo>
                <a:lnTo>
                  <a:pt x="1388402" y="2050834"/>
                </a:lnTo>
                <a:lnTo>
                  <a:pt x="1388402" y="2032215"/>
                </a:lnTo>
                <a:close/>
              </a:path>
              <a:path w="3079115" h="2399665">
                <a:moveTo>
                  <a:pt x="1389049" y="1692732"/>
                </a:moveTo>
                <a:lnTo>
                  <a:pt x="1381213" y="1684896"/>
                </a:lnTo>
                <a:lnTo>
                  <a:pt x="1371549" y="1684896"/>
                </a:lnTo>
                <a:lnTo>
                  <a:pt x="1361884" y="1684896"/>
                </a:lnTo>
                <a:lnTo>
                  <a:pt x="1354048" y="1692732"/>
                </a:lnTo>
                <a:lnTo>
                  <a:pt x="1354048" y="1712074"/>
                </a:lnTo>
                <a:lnTo>
                  <a:pt x="1361884" y="1719922"/>
                </a:lnTo>
                <a:lnTo>
                  <a:pt x="1381213" y="1719922"/>
                </a:lnTo>
                <a:lnTo>
                  <a:pt x="1389049" y="1712074"/>
                </a:lnTo>
                <a:lnTo>
                  <a:pt x="1389049" y="1692732"/>
                </a:lnTo>
                <a:close/>
              </a:path>
              <a:path w="3079115" h="2399665">
                <a:moveTo>
                  <a:pt x="1727898" y="354139"/>
                </a:moveTo>
                <a:lnTo>
                  <a:pt x="1726412" y="346798"/>
                </a:lnTo>
                <a:lnTo>
                  <a:pt x="1722361" y="340817"/>
                </a:lnTo>
                <a:lnTo>
                  <a:pt x="1716366" y="336778"/>
                </a:lnTo>
                <a:lnTo>
                  <a:pt x="1709026" y="335292"/>
                </a:lnTo>
                <a:lnTo>
                  <a:pt x="1701685" y="336778"/>
                </a:lnTo>
                <a:lnTo>
                  <a:pt x="1695678" y="340817"/>
                </a:lnTo>
                <a:lnTo>
                  <a:pt x="1691640" y="346798"/>
                </a:lnTo>
                <a:lnTo>
                  <a:pt x="1690154" y="354139"/>
                </a:lnTo>
                <a:lnTo>
                  <a:pt x="1691640" y="361492"/>
                </a:lnTo>
                <a:lnTo>
                  <a:pt x="1695678" y="367487"/>
                </a:lnTo>
                <a:lnTo>
                  <a:pt x="1701685" y="371538"/>
                </a:lnTo>
                <a:lnTo>
                  <a:pt x="1709026" y="373011"/>
                </a:lnTo>
                <a:lnTo>
                  <a:pt x="1716366" y="371538"/>
                </a:lnTo>
                <a:lnTo>
                  <a:pt x="1722361" y="367487"/>
                </a:lnTo>
                <a:lnTo>
                  <a:pt x="1726412" y="361492"/>
                </a:lnTo>
                <a:lnTo>
                  <a:pt x="1727898" y="354139"/>
                </a:lnTo>
                <a:close/>
              </a:path>
              <a:path w="3079115" h="2399665">
                <a:moveTo>
                  <a:pt x="1728431" y="691603"/>
                </a:moveTo>
                <a:lnTo>
                  <a:pt x="1726907" y="684060"/>
                </a:lnTo>
                <a:lnTo>
                  <a:pt x="1722742" y="677900"/>
                </a:lnTo>
                <a:lnTo>
                  <a:pt x="1716582" y="673735"/>
                </a:lnTo>
                <a:lnTo>
                  <a:pt x="1709039" y="672211"/>
                </a:lnTo>
                <a:lnTo>
                  <a:pt x="1701482" y="673735"/>
                </a:lnTo>
                <a:lnTo>
                  <a:pt x="1695323" y="677900"/>
                </a:lnTo>
                <a:lnTo>
                  <a:pt x="1691170" y="684060"/>
                </a:lnTo>
                <a:lnTo>
                  <a:pt x="1689646" y="691603"/>
                </a:lnTo>
                <a:lnTo>
                  <a:pt x="1691170" y="699160"/>
                </a:lnTo>
                <a:lnTo>
                  <a:pt x="1695323" y="705332"/>
                </a:lnTo>
                <a:lnTo>
                  <a:pt x="1701482" y="709485"/>
                </a:lnTo>
                <a:lnTo>
                  <a:pt x="1709039" y="711009"/>
                </a:lnTo>
                <a:lnTo>
                  <a:pt x="1716582" y="709485"/>
                </a:lnTo>
                <a:lnTo>
                  <a:pt x="1722742" y="705332"/>
                </a:lnTo>
                <a:lnTo>
                  <a:pt x="1726907" y="699160"/>
                </a:lnTo>
                <a:lnTo>
                  <a:pt x="1728431" y="691603"/>
                </a:lnTo>
                <a:close/>
              </a:path>
              <a:path w="3079115" h="2399665">
                <a:moveTo>
                  <a:pt x="2060816" y="2368550"/>
                </a:moveTo>
                <a:lnTo>
                  <a:pt x="2053678" y="2361412"/>
                </a:lnTo>
                <a:lnTo>
                  <a:pt x="2036051" y="2361412"/>
                </a:lnTo>
                <a:lnTo>
                  <a:pt x="2028913" y="2368550"/>
                </a:lnTo>
                <a:lnTo>
                  <a:pt x="2028913" y="2386177"/>
                </a:lnTo>
                <a:lnTo>
                  <a:pt x="2036051" y="2393315"/>
                </a:lnTo>
                <a:lnTo>
                  <a:pt x="2044865" y="2393315"/>
                </a:lnTo>
                <a:lnTo>
                  <a:pt x="2053678" y="2393315"/>
                </a:lnTo>
                <a:lnTo>
                  <a:pt x="2060816" y="2386177"/>
                </a:lnTo>
                <a:lnTo>
                  <a:pt x="2060816" y="2368550"/>
                </a:lnTo>
                <a:close/>
              </a:path>
              <a:path w="3079115" h="2399665">
                <a:moveTo>
                  <a:pt x="2061641" y="1357299"/>
                </a:moveTo>
                <a:lnTo>
                  <a:pt x="2054123" y="1349794"/>
                </a:lnTo>
                <a:lnTo>
                  <a:pt x="2035606" y="1349794"/>
                </a:lnTo>
                <a:lnTo>
                  <a:pt x="2028088" y="1357299"/>
                </a:lnTo>
                <a:lnTo>
                  <a:pt x="2028088" y="1375829"/>
                </a:lnTo>
                <a:lnTo>
                  <a:pt x="2035606" y="1383347"/>
                </a:lnTo>
                <a:lnTo>
                  <a:pt x="2044865" y="1383347"/>
                </a:lnTo>
                <a:lnTo>
                  <a:pt x="2054123" y="1383347"/>
                </a:lnTo>
                <a:lnTo>
                  <a:pt x="2061641" y="1375829"/>
                </a:lnTo>
                <a:lnTo>
                  <a:pt x="2061641" y="1357299"/>
                </a:lnTo>
                <a:close/>
              </a:path>
              <a:path w="3079115" h="2399665">
                <a:moveTo>
                  <a:pt x="2062632" y="1694243"/>
                </a:moveTo>
                <a:lnTo>
                  <a:pt x="2054682" y="1686280"/>
                </a:lnTo>
                <a:lnTo>
                  <a:pt x="2035048" y="1686280"/>
                </a:lnTo>
                <a:lnTo>
                  <a:pt x="2027097" y="1694243"/>
                </a:lnTo>
                <a:lnTo>
                  <a:pt x="2027097" y="1713865"/>
                </a:lnTo>
                <a:lnTo>
                  <a:pt x="2035048" y="1721815"/>
                </a:lnTo>
                <a:lnTo>
                  <a:pt x="2044865" y="1721815"/>
                </a:lnTo>
                <a:lnTo>
                  <a:pt x="2054682" y="1721815"/>
                </a:lnTo>
                <a:lnTo>
                  <a:pt x="2062632" y="1713865"/>
                </a:lnTo>
                <a:lnTo>
                  <a:pt x="2062632" y="1694243"/>
                </a:lnTo>
                <a:close/>
              </a:path>
              <a:path w="3079115" h="2399665">
                <a:moveTo>
                  <a:pt x="2062873" y="1020051"/>
                </a:moveTo>
                <a:lnTo>
                  <a:pt x="2055558" y="1012736"/>
                </a:lnTo>
                <a:lnTo>
                  <a:pt x="2037473" y="1012736"/>
                </a:lnTo>
                <a:lnTo>
                  <a:pt x="2030158" y="1020051"/>
                </a:lnTo>
                <a:lnTo>
                  <a:pt x="2030158" y="1038136"/>
                </a:lnTo>
                <a:lnTo>
                  <a:pt x="2037473" y="1045451"/>
                </a:lnTo>
                <a:lnTo>
                  <a:pt x="2046516" y="1045451"/>
                </a:lnTo>
                <a:lnTo>
                  <a:pt x="2055558" y="1045451"/>
                </a:lnTo>
                <a:lnTo>
                  <a:pt x="2062873" y="1038136"/>
                </a:lnTo>
                <a:lnTo>
                  <a:pt x="2062873" y="1020051"/>
                </a:lnTo>
                <a:close/>
              </a:path>
              <a:path w="3079115" h="2399665">
                <a:moveTo>
                  <a:pt x="2064321" y="348919"/>
                </a:moveTo>
                <a:lnTo>
                  <a:pt x="2062022" y="344258"/>
                </a:lnTo>
                <a:lnTo>
                  <a:pt x="2058428" y="341007"/>
                </a:lnTo>
                <a:lnTo>
                  <a:pt x="2054987" y="337464"/>
                </a:lnTo>
                <a:lnTo>
                  <a:pt x="2050199" y="335241"/>
                </a:lnTo>
                <a:lnTo>
                  <a:pt x="2044877" y="335241"/>
                </a:lnTo>
                <a:lnTo>
                  <a:pt x="2037511" y="336727"/>
                </a:lnTo>
                <a:lnTo>
                  <a:pt x="2031492" y="340779"/>
                </a:lnTo>
                <a:lnTo>
                  <a:pt x="2027440" y="346786"/>
                </a:lnTo>
                <a:lnTo>
                  <a:pt x="2025967" y="354152"/>
                </a:lnTo>
                <a:lnTo>
                  <a:pt x="2027440" y="361505"/>
                </a:lnTo>
                <a:lnTo>
                  <a:pt x="2031492" y="367512"/>
                </a:lnTo>
                <a:lnTo>
                  <a:pt x="2037511" y="371563"/>
                </a:lnTo>
                <a:lnTo>
                  <a:pt x="2044877" y="373049"/>
                </a:lnTo>
                <a:lnTo>
                  <a:pt x="2050186" y="373049"/>
                </a:lnTo>
                <a:lnTo>
                  <a:pt x="2054974" y="370852"/>
                </a:lnTo>
                <a:lnTo>
                  <a:pt x="2058403" y="367322"/>
                </a:lnTo>
                <a:lnTo>
                  <a:pt x="2062010" y="364058"/>
                </a:lnTo>
                <a:lnTo>
                  <a:pt x="2064321" y="359397"/>
                </a:lnTo>
                <a:lnTo>
                  <a:pt x="2064321" y="348919"/>
                </a:lnTo>
                <a:close/>
              </a:path>
              <a:path w="3079115" h="2399665">
                <a:moveTo>
                  <a:pt x="2399538" y="2368766"/>
                </a:moveTo>
                <a:lnTo>
                  <a:pt x="2392578" y="2361806"/>
                </a:lnTo>
                <a:lnTo>
                  <a:pt x="2375382" y="2361806"/>
                </a:lnTo>
                <a:lnTo>
                  <a:pt x="2368423" y="2368766"/>
                </a:lnTo>
                <a:lnTo>
                  <a:pt x="2368423" y="2385949"/>
                </a:lnTo>
                <a:lnTo>
                  <a:pt x="2375382" y="2392921"/>
                </a:lnTo>
                <a:lnTo>
                  <a:pt x="2383980" y="2392921"/>
                </a:lnTo>
                <a:lnTo>
                  <a:pt x="2392578" y="2392921"/>
                </a:lnTo>
                <a:lnTo>
                  <a:pt x="2399538" y="2385949"/>
                </a:lnTo>
                <a:lnTo>
                  <a:pt x="2399538" y="2368766"/>
                </a:lnTo>
                <a:close/>
              </a:path>
              <a:path w="3079115" h="2399665">
                <a:moveTo>
                  <a:pt x="2400109" y="1019289"/>
                </a:moveTo>
                <a:lnTo>
                  <a:pt x="2392159" y="1011339"/>
                </a:lnTo>
                <a:lnTo>
                  <a:pt x="2372525" y="1011339"/>
                </a:lnTo>
                <a:lnTo>
                  <a:pt x="2364575" y="1019289"/>
                </a:lnTo>
                <a:lnTo>
                  <a:pt x="2364575" y="1038910"/>
                </a:lnTo>
                <a:lnTo>
                  <a:pt x="2372525" y="1046861"/>
                </a:lnTo>
                <a:lnTo>
                  <a:pt x="2382342" y="1046861"/>
                </a:lnTo>
                <a:lnTo>
                  <a:pt x="2392159" y="1046861"/>
                </a:lnTo>
                <a:lnTo>
                  <a:pt x="2400109" y="1038910"/>
                </a:lnTo>
                <a:lnTo>
                  <a:pt x="2400109" y="1019289"/>
                </a:lnTo>
                <a:close/>
              </a:path>
              <a:path w="3079115" h="2399665">
                <a:moveTo>
                  <a:pt x="2401506" y="681951"/>
                </a:moveTo>
                <a:lnTo>
                  <a:pt x="2393645" y="674103"/>
                </a:lnTo>
                <a:lnTo>
                  <a:pt x="2381377" y="674103"/>
                </a:lnTo>
                <a:lnTo>
                  <a:pt x="2378913" y="674712"/>
                </a:lnTo>
                <a:lnTo>
                  <a:pt x="2376690" y="675741"/>
                </a:lnTo>
                <a:lnTo>
                  <a:pt x="2372779" y="677291"/>
                </a:lnTo>
                <a:lnTo>
                  <a:pt x="2369667" y="680389"/>
                </a:lnTo>
                <a:lnTo>
                  <a:pt x="2368105" y="684301"/>
                </a:lnTo>
                <a:lnTo>
                  <a:pt x="2367076" y="686536"/>
                </a:lnTo>
                <a:lnTo>
                  <a:pt x="2366467" y="689000"/>
                </a:lnTo>
                <a:lnTo>
                  <a:pt x="2366467" y="701294"/>
                </a:lnTo>
                <a:lnTo>
                  <a:pt x="2374315" y="709142"/>
                </a:lnTo>
                <a:lnTo>
                  <a:pt x="2383980" y="709142"/>
                </a:lnTo>
                <a:lnTo>
                  <a:pt x="2393645" y="709142"/>
                </a:lnTo>
                <a:lnTo>
                  <a:pt x="2401506" y="701294"/>
                </a:lnTo>
                <a:lnTo>
                  <a:pt x="2401506" y="681951"/>
                </a:lnTo>
                <a:close/>
              </a:path>
              <a:path w="3079115" h="2399665">
                <a:moveTo>
                  <a:pt x="2403030" y="1704047"/>
                </a:moveTo>
                <a:lnTo>
                  <a:pt x="2401532" y="1696643"/>
                </a:lnTo>
                <a:lnTo>
                  <a:pt x="2397442" y="1690585"/>
                </a:lnTo>
                <a:lnTo>
                  <a:pt x="2391397" y="1686509"/>
                </a:lnTo>
                <a:lnTo>
                  <a:pt x="2383980" y="1685010"/>
                </a:lnTo>
                <a:lnTo>
                  <a:pt x="2376563" y="1686509"/>
                </a:lnTo>
                <a:lnTo>
                  <a:pt x="2370518" y="1690585"/>
                </a:lnTo>
                <a:lnTo>
                  <a:pt x="2366441" y="1696643"/>
                </a:lnTo>
                <a:lnTo>
                  <a:pt x="2364943" y="1704047"/>
                </a:lnTo>
                <a:lnTo>
                  <a:pt x="2366441" y="1711464"/>
                </a:lnTo>
                <a:lnTo>
                  <a:pt x="2370518" y="1717509"/>
                </a:lnTo>
                <a:lnTo>
                  <a:pt x="2376563" y="1721586"/>
                </a:lnTo>
                <a:lnTo>
                  <a:pt x="2383980" y="1723085"/>
                </a:lnTo>
                <a:lnTo>
                  <a:pt x="2391397" y="1721586"/>
                </a:lnTo>
                <a:lnTo>
                  <a:pt x="2397442" y="1717509"/>
                </a:lnTo>
                <a:lnTo>
                  <a:pt x="2401532" y="1711464"/>
                </a:lnTo>
                <a:lnTo>
                  <a:pt x="2403030" y="1704047"/>
                </a:lnTo>
                <a:close/>
              </a:path>
              <a:path w="3079115" h="2399665">
                <a:moveTo>
                  <a:pt x="2403678" y="1364945"/>
                </a:moveTo>
                <a:lnTo>
                  <a:pt x="2402001" y="1356626"/>
                </a:lnTo>
                <a:lnTo>
                  <a:pt x="2397429" y="1349844"/>
                </a:lnTo>
                <a:lnTo>
                  <a:pt x="2390648" y="1345272"/>
                </a:lnTo>
                <a:lnTo>
                  <a:pt x="2382342" y="1343596"/>
                </a:lnTo>
                <a:lnTo>
                  <a:pt x="2374036" y="1345272"/>
                </a:lnTo>
                <a:lnTo>
                  <a:pt x="2367254" y="1349844"/>
                </a:lnTo>
                <a:lnTo>
                  <a:pt x="2362670" y="1356626"/>
                </a:lnTo>
                <a:lnTo>
                  <a:pt x="2360993" y="1364945"/>
                </a:lnTo>
                <a:lnTo>
                  <a:pt x="2362670" y="1373251"/>
                </a:lnTo>
                <a:lnTo>
                  <a:pt x="2367254" y="1380032"/>
                </a:lnTo>
                <a:lnTo>
                  <a:pt x="2374036" y="1384604"/>
                </a:lnTo>
                <a:lnTo>
                  <a:pt x="2382342" y="1386281"/>
                </a:lnTo>
                <a:lnTo>
                  <a:pt x="2390648" y="1384604"/>
                </a:lnTo>
                <a:lnTo>
                  <a:pt x="2397429" y="1380032"/>
                </a:lnTo>
                <a:lnTo>
                  <a:pt x="2402001" y="1373251"/>
                </a:lnTo>
                <a:lnTo>
                  <a:pt x="2403678" y="1364945"/>
                </a:lnTo>
                <a:close/>
              </a:path>
              <a:path w="3079115" h="2399665">
                <a:moveTo>
                  <a:pt x="2733776" y="1022299"/>
                </a:moveTo>
                <a:lnTo>
                  <a:pt x="2728252" y="1016787"/>
                </a:lnTo>
                <a:lnTo>
                  <a:pt x="2714663" y="1016787"/>
                </a:lnTo>
                <a:lnTo>
                  <a:pt x="2709138" y="1022299"/>
                </a:lnTo>
                <a:lnTo>
                  <a:pt x="2709138" y="1035888"/>
                </a:lnTo>
                <a:lnTo>
                  <a:pt x="2714663" y="1041400"/>
                </a:lnTo>
                <a:lnTo>
                  <a:pt x="2721457" y="1041400"/>
                </a:lnTo>
                <a:lnTo>
                  <a:pt x="2728252" y="1041400"/>
                </a:lnTo>
                <a:lnTo>
                  <a:pt x="2733776" y="1035888"/>
                </a:lnTo>
                <a:lnTo>
                  <a:pt x="2733776" y="1022299"/>
                </a:lnTo>
                <a:close/>
              </a:path>
              <a:path w="3079115" h="2399665">
                <a:moveTo>
                  <a:pt x="2734856" y="1694091"/>
                </a:moveTo>
                <a:lnTo>
                  <a:pt x="2728125" y="1687360"/>
                </a:lnTo>
                <a:lnTo>
                  <a:pt x="2711488" y="1687360"/>
                </a:lnTo>
                <a:lnTo>
                  <a:pt x="2704757" y="1694091"/>
                </a:lnTo>
                <a:lnTo>
                  <a:pt x="2704757" y="1705864"/>
                </a:lnTo>
                <a:lnTo>
                  <a:pt x="2705976" y="1709013"/>
                </a:lnTo>
                <a:lnTo>
                  <a:pt x="2707932" y="1711553"/>
                </a:lnTo>
                <a:lnTo>
                  <a:pt x="2710434" y="1715490"/>
                </a:lnTo>
                <a:lnTo>
                  <a:pt x="2714802" y="1718119"/>
                </a:lnTo>
                <a:lnTo>
                  <a:pt x="2724810" y="1718119"/>
                </a:lnTo>
                <a:lnTo>
                  <a:pt x="2729166" y="1715490"/>
                </a:lnTo>
                <a:lnTo>
                  <a:pt x="2731681" y="1711553"/>
                </a:lnTo>
                <a:lnTo>
                  <a:pt x="2733637" y="1709013"/>
                </a:lnTo>
                <a:lnTo>
                  <a:pt x="2734856" y="1705864"/>
                </a:lnTo>
                <a:lnTo>
                  <a:pt x="2734856" y="1694091"/>
                </a:lnTo>
                <a:close/>
              </a:path>
              <a:path w="3079115" h="2399665">
                <a:moveTo>
                  <a:pt x="2738018" y="2039886"/>
                </a:moveTo>
                <a:lnTo>
                  <a:pt x="2736583" y="2032787"/>
                </a:lnTo>
                <a:lnTo>
                  <a:pt x="2732684" y="2026996"/>
                </a:lnTo>
                <a:lnTo>
                  <a:pt x="2726893" y="2023097"/>
                </a:lnTo>
                <a:lnTo>
                  <a:pt x="2719806" y="2021662"/>
                </a:lnTo>
                <a:lnTo>
                  <a:pt x="2712720" y="2023097"/>
                </a:lnTo>
                <a:lnTo>
                  <a:pt x="2706928" y="2026996"/>
                </a:lnTo>
                <a:lnTo>
                  <a:pt x="2703030" y="2032787"/>
                </a:lnTo>
                <a:lnTo>
                  <a:pt x="2701594" y="2039886"/>
                </a:lnTo>
                <a:lnTo>
                  <a:pt x="2703030" y="2046973"/>
                </a:lnTo>
                <a:lnTo>
                  <a:pt x="2706928" y="2052764"/>
                </a:lnTo>
                <a:lnTo>
                  <a:pt x="2712720" y="2056663"/>
                </a:lnTo>
                <a:lnTo>
                  <a:pt x="2719806" y="2058098"/>
                </a:lnTo>
                <a:lnTo>
                  <a:pt x="2726893" y="2056663"/>
                </a:lnTo>
                <a:lnTo>
                  <a:pt x="2732684" y="2052764"/>
                </a:lnTo>
                <a:lnTo>
                  <a:pt x="2736583" y="2046973"/>
                </a:lnTo>
                <a:lnTo>
                  <a:pt x="2738018" y="2039886"/>
                </a:lnTo>
                <a:close/>
              </a:path>
              <a:path w="3079115" h="2399665">
                <a:moveTo>
                  <a:pt x="2738196" y="352501"/>
                </a:moveTo>
                <a:lnTo>
                  <a:pt x="2736748" y="345338"/>
                </a:lnTo>
                <a:lnTo>
                  <a:pt x="2732811" y="339496"/>
                </a:lnTo>
                <a:lnTo>
                  <a:pt x="2726956" y="335559"/>
                </a:lnTo>
                <a:lnTo>
                  <a:pt x="2719806" y="334124"/>
                </a:lnTo>
                <a:lnTo>
                  <a:pt x="2712656" y="335559"/>
                </a:lnTo>
                <a:lnTo>
                  <a:pt x="2706801" y="339496"/>
                </a:lnTo>
                <a:lnTo>
                  <a:pt x="2702864" y="345338"/>
                </a:lnTo>
                <a:lnTo>
                  <a:pt x="2701417" y="352501"/>
                </a:lnTo>
                <a:lnTo>
                  <a:pt x="2702864" y="359664"/>
                </a:lnTo>
                <a:lnTo>
                  <a:pt x="2706801" y="365506"/>
                </a:lnTo>
                <a:lnTo>
                  <a:pt x="2712656" y="369443"/>
                </a:lnTo>
                <a:lnTo>
                  <a:pt x="2719806" y="370890"/>
                </a:lnTo>
                <a:lnTo>
                  <a:pt x="2726956" y="369443"/>
                </a:lnTo>
                <a:lnTo>
                  <a:pt x="2732811" y="365506"/>
                </a:lnTo>
                <a:lnTo>
                  <a:pt x="2736748" y="359664"/>
                </a:lnTo>
                <a:lnTo>
                  <a:pt x="2738196" y="352501"/>
                </a:lnTo>
                <a:close/>
              </a:path>
              <a:path w="3079115" h="2399665">
                <a:moveTo>
                  <a:pt x="2740418" y="2379002"/>
                </a:moveTo>
                <a:lnTo>
                  <a:pt x="2738793" y="2370975"/>
                </a:lnTo>
                <a:lnTo>
                  <a:pt x="2734386" y="2364435"/>
                </a:lnTo>
                <a:lnTo>
                  <a:pt x="2727833" y="2360015"/>
                </a:lnTo>
                <a:lnTo>
                  <a:pt x="2719806" y="2358402"/>
                </a:lnTo>
                <a:lnTo>
                  <a:pt x="2711780" y="2360015"/>
                </a:lnTo>
                <a:lnTo>
                  <a:pt x="2705239" y="2364435"/>
                </a:lnTo>
                <a:lnTo>
                  <a:pt x="2700820" y="2370975"/>
                </a:lnTo>
                <a:lnTo>
                  <a:pt x="2699194" y="2379002"/>
                </a:lnTo>
                <a:lnTo>
                  <a:pt x="2700820" y="2387028"/>
                </a:lnTo>
                <a:lnTo>
                  <a:pt x="2705239" y="2393581"/>
                </a:lnTo>
                <a:lnTo>
                  <a:pt x="2711780" y="2397988"/>
                </a:lnTo>
                <a:lnTo>
                  <a:pt x="2719806" y="2399614"/>
                </a:lnTo>
                <a:lnTo>
                  <a:pt x="2727833" y="2397988"/>
                </a:lnTo>
                <a:lnTo>
                  <a:pt x="2734386" y="2393581"/>
                </a:lnTo>
                <a:lnTo>
                  <a:pt x="2738793" y="2387028"/>
                </a:lnTo>
                <a:lnTo>
                  <a:pt x="2740418" y="2379002"/>
                </a:lnTo>
                <a:close/>
              </a:path>
              <a:path w="3079115" h="2399665">
                <a:moveTo>
                  <a:pt x="3072320" y="6731"/>
                </a:moveTo>
                <a:lnTo>
                  <a:pt x="3065589" y="0"/>
                </a:lnTo>
                <a:lnTo>
                  <a:pt x="3048990" y="0"/>
                </a:lnTo>
                <a:lnTo>
                  <a:pt x="3042272" y="6731"/>
                </a:lnTo>
                <a:lnTo>
                  <a:pt x="3042272" y="23329"/>
                </a:lnTo>
                <a:lnTo>
                  <a:pt x="3048990" y="30048"/>
                </a:lnTo>
                <a:lnTo>
                  <a:pt x="3057296" y="30048"/>
                </a:lnTo>
                <a:lnTo>
                  <a:pt x="3065589" y="30048"/>
                </a:lnTo>
                <a:lnTo>
                  <a:pt x="3072320" y="23329"/>
                </a:lnTo>
                <a:lnTo>
                  <a:pt x="3072320" y="6731"/>
                </a:lnTo>
                <a:close/>
              </a:path>
              <a:path w="3079115" h="2399665">
                <a:moveTo>
                  <a:pt x="3072574" y="1020660"/>
                </a:moveTo>
                <a:lnTo>
                  <a:pt x="3065729" y="1013815"/>
                </a:lnTo>
                <a:lnTo>
                  <a:pt x="3048863" y="1013815"/>
                </a:lnTo>
                <a:lnTo>
                  <a:pt x="3042005" y="1020660"/>
                </a:lnTo>
                <a:lnTo>
                  <a:pt x="3042005" y="1037539"/>
                </a:lnTo>
                <a:lnTo>
                  <a:pt x="3048863" y="1044371"/>
                </a:lnTo>
                <a:lnTo>
                  <a:pt x="3057296" y="1044371"/>
                </a:lnTo>
                <a:lnTo>
                  <a:pt x="3065729" y="1044371"/>
                </a:lnTo>
                <a:lnTo>
                  <a:pt x="3072574" y="1037539"/>
                </a:lnTo>
                <a:lnTo>
                  <a:pt x="3072574" y="1020660"/>
                </a:lnTo>
                <a:close/>
              </a:path>
              <a:path w="3079115" h="2399665">
                <a:moveTo>
                  <a:pt x="3075711" y="1693138"/>
                </a:moveTo>
                <a:lnTo>
                  <a:pt x="3068193" y="1685620"/>
                </a:lnTo>
                <a:lnTo>
                  <a:pt x="3049676" y="1685620"/>
                </a:lnTo>
                <a:lnTo>
                  <a:pt x="3042158" y="1693138"/>
                </a:lnTo>
                <a:lnTo>
                  <a:pt x="3042158" y="1711667"/>
                </a:lnTo>
                <a:lnTo>
                  <a:pt x="3049676" y="1719186"/>
                </a:lnTo>
                <a:lnTo>
                  <a:pt x="3058934" y="1719186"/>
                </a:lnTo>
                <a:lnTo>
                  <a:pt x="3068193" y="1719186"/>
                </a:lnTo>
                <a:lnTo>
                  <a:pt x="3075711" y="1711667"/>
                </a:lnTo>
                <a:lnTo>
                  <a:pt x="3075711" y="1693138"/>
                </a:lnTo>
                <a:close/>
              </a:path>
              <a:path w="3079115" h="2399665">
                <a:moveTo>
                  <a:pt x="3076194" y="691616"/>
                </a:moveTo>
                <a:lnTo>
                  <a:pt x="3074708" y="684250"/>
                </a:lnTo>
                <a:lnTo>
                  <a:pt x="3070656" y="678256"/>
                </a:lnTo>
                <a:lnTo>
                  <a:pt x="3064649" y="674204"/>
                </a:lnTo>
                <a:lnTo>
                  <a:pt x="3057296" y="672731"/>
                </a:lnTo>
                <a:lnTo>
                  <a:pt x="3049943" y="674204"/>
                </a:lnTo>
                <a:lnTo>
                  <a:pt x="3043936" y="678256"/>
                </a:lnTo>
                <a:lnTo>
                  <a:pt x="3039884" y="684250"/>
                </a:lnTo>
                <a:lnTo>
                  <a:pt x="3038398" y="691616"/>
                </a:lnTo>
                <a:lnTo>
                  <a:pt x="3039884" y="698969"/>
                </a:lnTo>
                <a:lnTo>
                  <a:pt x="3043936" y="704977"/>
                </a:lnTo>
                <a:lnTo>
                  <a:pt x="3049943" y="709028"/>
                </a:lnTo>
                <a:lnTo>
                  <a:pt x="3057296" y="710514"/>
                </a:lnTo>
                <a:lnTo>
                  <a:pt x="3064649" y="709028"/>
                </a:lnTo>
                <a:lnTo>
                  <a:pt x="3070656" y="704977"/>
                </a:lnTo>
                <a:lnTo>
                  <a:pt x="3074708" y="698969"/>
                </a:lnTo>
                <a:lnTo>
                  <a:pt x="3076194" y="691616"/>
                </a:lnTo>
                <a:close/>
              </a:path>
              <a:path w="3079115" h="2399665">
                <a:moveTo>
                  <a:pt x="3076727" y="342684"/>
                </a:moveTo>
                <a:lnTo>
                  <a:pt x="3068751" y="334733"/>
                </a:lnTo>
                <a:lnTo>
                  <a:pt x="3049117" y="334733"/>
                </a:lnTo>
                <a:lnTo>
                  <a:pt x="3041142" y="342684"/>
                </a:lnTo>
                <a:lnTo>
                  <a:pt x="3041142" y="354076"/>
                </a:lnTo>
                <a:lnTo>
                  <a:pt x="3041408" y="355574"/>
                </a:lnTo>
                <a:lnTo>
                  <a:pt x="3041802" y="357009"/>
                </a:lnTo>
                <a:lnTo>
                  <a:pt x="3043161" y="365277"/>
                </a:lnTo>
                <a:lnTo>
                  <a:pt x="3050298" y="371576"/>
                </a:lnTo>
                <a:lnTo>
                  <a:pt x="3058934" y="371576"/>
                </a:lnTo>
                <a:lnTo>
                  <a:pt x="3067570" y="371576"/>
                </a:lnTo>
                <a:lnTo>
                  <a:pt x="3074708" y="365277"/>
                </a:lnTo>
                <a:lnTo>
                  <a:pt x="3076067" y="357009"/>
                </a:lnTo>
                <a:lnTo>
                  <a:pt x="3076460" y="355574"/>
                </a:lnTo>
                <a:lnTo>
                  <a:pt x="3076727" y="354076"/>
                </a:lnTo>
                <a:lnTo>
                  <a:pt x="3076727" y="342684"/>
                </a:lnTo>
                <a:close/>
              </a:path>
              <a:path w="3079115" h="2399665">
                <a:moveTo>
                  <a:pt x="3078124" y="2041525"/>
                </a:moveTo>
                <a:lnTo>
                  <a:pt x="3076625" y="2034057"/>
                </a:lnTo>
                <a:lnTo>
                  <a:pt x="3072511" y="2027961"/>
                </a:lnTo>
                <a:lnTo>
                  <a:pt x="3066402" y="2023846"/>
                </a:lnTo>
                <a:lnTo>
                  <a:pt x="3058934" y="2022335"/>
                </a:lnTo>
                <a:lnTo>
                  <a:pt x="3051467" y="2023846"/>
                </a:lnTo>
                <a:lnTo>
                  <a:pt x="3045371" y="2027961"/>
                </a:lnTo>
                <a:lnTo>
                  <a:pt x="3041256" y="2034057"/>
                </a:lnTo>
                <a:lnTo>
                  <a:pt x="3039745" y="2041525"/>
                </a:lnTo>
                <a:lnTo>
                  <a:pt x="3041256" y="2048992"/>
                </a:lnTo>
                <a:lnTo>
                  <a:pt x="3045371" y="2055088"/>
                </a:lnTo>
                <a:lnTo>
                  <a:pt x="3051467" y="2059203"/>
                </a:lnTo>
                <a:lnTo>
                  <a:pt x="3058934" y="2060714"/>
                </a:lnTo>
                <a:lnTo>
                  <a:pt x="3066402" y="2059203"/>
                </a:lnTo>
                <a:lnTo>
                  <a:pt x="3072511" y="2055088"/>
                </a:lnTo>
                <a:lnTo>
                  <a:pt x="3076625" y="2048992"/>
                </a:lnTo>
                <a:lnTo>
                  <a:pt x="3078124" y="2041525"/>
                </a:lnTo>
                <a:close/>
              </a:path>
              <a:path w="3079115" h="2399665">
                <a:moveTo>
                  <a:pt x="3078988" y="1364932"/>
                </a:moveTo>
                <a:lnTo>
                  <a:pt x="3077413" y="1357134"/>
                </a:lnTo>
                <a:lnTo>
                  <a:pt x="3073120" y="1350759"/>
                </a:lnTo>
                <a:lnTo>
                  <a:pt x="3066745" y="1346454"/>
                </a:lnTo>
                <a:lnTo>
                  <a:pt x="3058934" y="1344879"/>
                </a:lnTo>
                <a:lnTo>
                  <a:pt x="3051137" y="1346454"/>
                </a:lnTo>
                <a:lnTo>
                  <a:pt x="3044761" y="1350759"/>
                </a:lnTo>
                <a:lnTo>
                  <a:pt x="3040456" y="1357134"/>
                </a:lnTo>
                <a:lnTo>
                  <a:pt x="3038881" y="1364932"/>
                </a:lnTo>
                <a:lnTo>
                  <a:pt x="3040456" y="1372730"/>
                </a:lnTo>
                <a:lnTo>
                  <a:pt x="3044761" y="1379105"/>
                </a:lnTo>
                <a:lnTo>
                  <a:pt x="3051137" y="1383398"/>
                </a:lnTo>
                <a:lnTo>
                  <a:pt x="3058934" y="1384973"/>
                </a:lnTo>
                <a:lnTo>
                  <a:pt x="3066745" y="1383398"/>
                </a:lnTo>
                <a:lnTo>
                  <a:pt x="3073120" y="1379105"/>
                </a:lnTo>
                <a:lnTo>
                  <a:pt x="3077413" y="1372730"/>
                </a:lnTo>
                <a:lnTo>
                  <a:pt x="3078988" y="1364932"/>
                </a:lnTo>
                <a:close/>
              </a:path>
            </a:pathLst>
          </a:custGeom>
          <a:solidFill>
            <a:srgbClr val="71BC68">
              <a:alpha val="17999"/>
            </a:srgbClr>
          </a:solidFill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6" name="object 96"/>
          <p:cNvSpPr/>
          <p:nvPr>
            <p:custDataLst>
              <p:tags r:id="rId94"/>
            </p:custDataLst>
          </p:nvPr>
        </p:nvSpPr>
        <p:spPr>
          <a:xfrm>
            <a:off x="2376394" y="1"/>
            <a:ext cx="70130" cy="51099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0" y="0"/>
                </a:moveTo>
                <a:lnTo>
                  <a:pt x="47654" y="47656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7" name="object 97"/>
          <p:cNvSpPr/>
          <p:nvPr>
            <p:custDataLst>
              <p:tags r:id="rId95"/>
            </p:custDataLst>
          </p:nvPr>
        </p:nvSpPr>
        <p:spPr>
          <a:xfrm>
            <a:off x="1753933" y="1"/>
            <a:ext cx="0" cy="319368"/>
          </a:xfrm>
          <a:custGeom>
            <a:avLst/>
            <a:gdLst/>
            <a:ahLst/>
            <a:cxnLst/>
            <a:rect l="l" t="t" r="r" b="b"/>
            <a:pathLst>
              <a:path h="301625">
                <a:moveTo>
                  <a:pt x="0" y="0"/>
                </a:moveTo>
                <a:lnTo>
                  <a:pt x="0" y="301396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8" name="object 98"/>
          <p:cNvSpPr/>
          <p:nvPr>
            <p:custDataLst>
              <p:tags r:id="rId96"/>
            </p:custDataLst>
          </p:nvPr>
        </p:nvSpPr>
        <p:spPr>
          <a:xfrm>
            <a:off x="54726" y="1"/>
            <a:ext cx="588723" cy="428961"/>
          </a:xfrm>
          <a:custGeom>
            <a:avLst/>
            <a:gdLst/>
            <a:ahLst/>
            <a:cxnLst/>
            <a:rect l="l" t="t" r="r" b="b"/>
            <a:pathLst>
              <a:path w="405130" h="405130">
                <a:moveTo>
                  <a:pt x="405116" y="0"/>
                </a:moveTo>
                <a:lnTo>
                  <a:pt x="0" y="405116"/>
                </a:lnTo>
                <a:lnTo>
                  <a:pt x="405116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9" name="object 99"/>
          <p:cNvSpPr/>
          <p:nvPr>
            <p:custDataLst>
              <p:tags r:id="rId97"/>
            </p:custDataLst>
          </p:nvPr>
        </p:nvSpPr>
        <p:spPr>
          <a:xfrm>
            <a:off x="6920" y="60170"/>
            <a:ext cx="159638" cy="116317"/>
          </a:xfrm>
          <a:custGeom>
            <a:avLst/>
            <a:gdLst/>
            <a:ahLst/>
            <a:cxnLst/>
            <a:rect l="l" t="t" r="r" b="b"/>
            <a:pathLst>
              <a:path w="109855" h="109855">
                <a:moveTo>
                  <a:pt x="0" y="0"/>
                </a:moveTo>
                <a:lnTo>
                  <a:pt x="109470" y="109471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00" name="object 100"/>
          <p:cNvSpPr/>
          <p:nvPr>
            <p:custDataLst>
              <p:tags r:id="rId98"/>
            </p:custDataLst>
          </p:nvPr>
        </p:nvSpPr>
        <p:spPr>
          <a:xfrm>
            <a:off x="2246722" y="1"/>
            <a:ext cx="0" cy="442408"/>
          </a:xfrm>
          <a:custGeom>
            <a:avLst/>
            <a:gdLst/>
            <a:ahLst/>
            <a:cxnLst/>
            <a:rect l="l" t="t" r="r" b="b"/>
            <a:pathLst>
              <a:path h="417830">
                <a:moveTo>
                  <a:pt x="0" y="0"/>
                </a:moveTo>
                <a:lnTo>
                  <a:pt x="0" y="417563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01" name="object 101"/>
          <p:cNvSpPr/>
          <p:nvPr>
            <p:custDataLst>
              <p:tags r:id="rId99"/>
            </p:custDataLst>
          </p:nvPr>
        </p:nvSpPr>
        <p:spPr>
          <a:xfrm>
            <a:off x="982325" y="1"/>
            <a:ext cx="642241" cy="467957"/>
          </a:xfrm>
          <a:custGeom>
            <a:avLst/>
            <a:gdLst/>
            <a:ahLst/>
            <a:cxnLst/>
            <a:rect l="l" t="t" r="r" b="b"/>
            <a:pathLst>
              <a:path w="441959" h="441959">
                <a:moveTo>
                  <a:pt x="441729" y="0"/>
                </a:moveTo>
                <a:lnTo>
                  <a:pt x="0" y="441745"/>
                </a:lnTo>
                <a:lnTo>
                  <a:pt x="441729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02" name="object 102"/>
          <p:cNvSpPr/>
          <p:nvPr>
            <p:custDataLst>
              <p:tags r:id="rId100"/>
            </p:custDataLst>
          </p:nvPr>
        </p:nvSpPr>
        <p:spPr>
          <a:xfrm>
            <a:off x="722478" y="262837"/>
            <a:ext cx="1575156" cy="0"/>
          </a:xfrm>
          <a:custGeom>
            <a:avLst/>
            <a:gdLst/>
            <a:ahLst/>
            <a:cxnLst/>
            <a:rect l="l" t="t" r="r" b="b"/>
            <a:pathLst>
              <a:path w="1083945">
                <a:moveTo>
                  <a:pt x="0" y="0"/>
                </a:moveTo>
                <a:lnTo>
                  <a:pt x="1083729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03" name="object 103"/>
          <p:cNvSpPr/>
          <p:nvPr>
            <p:custDataLst>
              <p:tags r:id="rId101"/>
            </p:custDataLst>
          </p:nvPr>
        </p:nvSpPr>
        <p:spPr>
          <a:xfrm>
            <a:off x="284108" y="1"/>
            <a:ext cx="849864" cy="619237"/>
          </a:xfrm>
          <a:custGeom>
            <a:avLst/>
            <a:gdLst/>
            <a:ahLst/>
            <a:cxnLst/>
            <a:rect l="l" t="t" r="r" b="b"/>
            <a:pathLst>
              <a:path w="584835" h="584835">
                <a:moveTo>
                  <a:pt x="584739" y="0"/>
                </a:moveTo>
                <a:lnTo>
                  <a:pt x="0" y="584753"/>
                </a:lnTo>
                <a:lnTo>
                  <a:pt x="584739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04" name="object 104"/>
          <p:cNvSpPr/>
          <p:nvPr>
            <p:custDataLst>
              <p:tags r:id="rId102"/>
            </p:custDataLst>
          </p:nvPr>
        </p:nvSpPr>
        <p:spPr>
          <a:xfrm>
            <a:off x="6920" y="262842"/>
            <a:ext cx="68469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0791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05" name="object 105"/>
          <p:cNvSpPr/>
          <p:nvPr>
            <p:custDataLst>
              <p:tags r:id="rId103"/>
            </p:custDataLst>
          </p:nvPr>
        </p:nvSpPr>
        <p:spPr>
          <a:xfrm>
            <a:off x="6920" y="417494"/>
            <a:ext cx="266678" cy="194982"/>
          </a:xfrm>
          <a:custGeom>
            <a:avLst/>
            <a:gdLst/>
            <a:ahLst/>
            <a:cxnLst/>
            <a:rect l="l" t="t" r="r" b="b"/>
            <a:pathLst>
              <a:path w="183515" h="184150">
                <a:moveTo>
                  <a:pt x="0" y="0"/>
                </a:moveTo>
                <a:lnTo>
                  <a:pt x="183521" y="183526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06" name="object 106"/>
          <p:cNvSpPr/>
          <p:nvPr>
            <p:custDataLst>
              <p:tags r:id="rId104"/>
            </p:custDataLst>
          </p:nvPr>
        </p:nvSpPr>
        <p:spPr>
          <a:xfrm>
            <a:off x="6920" y="262836"/>
            <a:ext cx="215926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437" y="0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07" name="object 107"/>
          <p:cNvSpPr/>
          <p:nvPr>
            <p:custDataLst>
              <p:tags r:id="rId105"/>
            </p:custDataLst>
          </p:nvPr>
        </p:nvSpPr>
        <p:spPr>
          <a:xfrm>
            <a:off x="1520396" y="90940"/>
            <a:ext cx="960596" cy="699919"/>
          </a:xfrm>
          <a:custGeom>
            <a:avLst/>
            <a:gdLst/>
            <a:ahLst/>
            <a:cxnLst/>
            <a:rect l="l" t="t" r="r" b="b"/>
            <a:pathLst>
              <a:path w="661035" h="661035">
                <a:moveTo>
                  <a:pt x="660526" y="660539"/>
                </a:moveTo>
                <a:lnTo>
                  <a:pt x="0" y="0"/>
                </a:lnTo>
                <a:lnTo>
                  <a:pt x="660526" y="660539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08" name="object 108"/>
          <p:cNvSpPr/>
          <p:nvPr>
            <p:custDataLst>
              <p:tags r:id="rId106"/>
            </p:custDataLst>
          </p:nvPr>
        </p:nvSpPr>
        <p:spPr>
          <a:xfrm>
            <a:off x="1175386" y="620172"/>
            <a:ext cx="1649899" cy="0"/>
          </a:xfrm>
          <a:custGeom>
            <a:avLst/>
            <a:gdLst/>
            <a:ahLst/>
            <a:cxnLst/>
            <a:rect l="l" t="t" r="r" b="b"/>
            <a:pathLst>
              <a:path w="1135380">
                <a:moveTo>
                  <a:pt x="0" y="0"/>
                </a:moveTo>
                <a:lnTo>
                  <a:pt x="1135367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09" name="object 109"/>
          <p:cNvSpPr/>
          <p:nvPr>
            <p:custDataLst>
              <p:tags r:id="rId107"/>
            </p:custDataLst>
          </p:nvPr>
        </p:nvSpPr>
        <p:spPr>
          <a:xfrm>
            <a:off x="1753933" y="1"/>
            <a:ext cx="0" cy="946673"/>
          </a:xfrm>
          <a:custGeom>
            <a:avLst/>
            <a:gdLst/>
            <a:ahLst/>
            <a:cxnLst/>
            <a:rect l="l" t="t" r="r" b="b"/>
            <a:pathLst>
              <a:path h="894080">
                <a:moveTo>
                  <a:pt x="0" y="0"/>
                </a:moveTo>
                <a:lnTo>
                  <a:pt x="0" y="894054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10" name="object 110"/>
          <p:cNvSpPr/>
          <p:nvPr>
            <p:custDataLst>
              <p:tags r:id="rId108"/>
            </p:custDataLst>
          </p:nvPr>
        </p:nvSpPr>
        <p:spPr>
          <a:xfrm>
            <a:off x="775493" y="1"/>
            <a:ext cx="0" cy="966843"/>
          </a:xfrm>
          <a:custGeom>
            <a:avLst/>
            <a:gdLst/>
            <a:ahLst/>
            <a:cxnLst/>
            <a:rect l="l" t="t" r="r" b="b"/>
            <a:pathLst>
              <a:path h="913130">
                <a:moveTo>
                  <a:pt x="0" y="0"/>
                </a:moveTo>
                <a:lnTo>
                  <a:pt x="0" y="912952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11" name="object 111"/>
          <p:cNvSpPr/>
          <p:nvPr>
            <p:custDataLst>
              <p:tags r:id="rId109"/>
            </p:custDataLst>
          </p:nvPr>
        </p:nvSpPr>
        <p:spPr>
          <a:xfrm>
            <a:off x="6920" y="620169"/>
            <a:ext cx="1248498" cy="0"/>
          </a:xfrm>
          <a:custGeom>
            <a:avLst/>
            <a:gdLst/>
            <a:ahLst/>
            <a:cxnLst/>
            <a:rect l="l" t="t" r="r" b="b"/>
            <a:pathLst>
              <a:path w="859155">
                <a:moveTo>
                  <a:pt x="0" y="0"/>
                </a:moveTo>
                <a:lnTo>
                  <a:pt x="859133" y="0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12" name="object 112"/>
          <p:cNvSpPr/>
          <p:nvPr>
            <p:custDataLst>
              <p:tags r:id="rId110"/>
            </p:custDataLst>
          </p:nvPr>
        </p:nvSpPr>
        <p:spPr>
          <a:xfrm>
            <a:off x="6920" y="620169"/>
            <a:ext cx="481682" cy="0"/>
          </a:xfrm>
          <a:custGeom>
            <a:avLst/>
            <a:gdLst/>
            <a:ahLst/>
            <a:cxnLst/>
            <a:rect l="l" t="t" r="r" b="b"/>
            <a:pathLst>
              <a:path w="331470">
                <a:moveTo>
                  <a:pt x="0" y="0"/>
                </a:moveTo>
                <a:lnTo>
                  <a:pt x="330864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13" name="object 113"/>
          <p:cNvSpPr/>
          <p:nvPr>
            <p:custDataLst>
              <p:tags r:id="rId111"/>
            </p:custDataLst>
          </p:nvPr>
        </p:nvSpPr>
        <p:spPr>
          <a:xfrm>
            <a:off x="2091397" y="507006"/>
            <a:ext cx="799112" cy="582258"/>
          </a:xfrm>
          <a:custGeom>
            <a:avLst/>
            <a:gdLst/>
            <a:ahLst/>
            <a:cxnLst/>
            <a:rect l="l" t="t" r="r" b="b"/>
            <a:pathLst>
              <a:path w="549910" h="549910">
                <a:moveTo>
                  <a:pt x="549592" y="549579"/>
                </a:moveTo>
                <a:lnTo>
                  <a:pt x="0" y="0"/>
                </a:lnTo>
                <a:lnTo>
                  <a:pt x="549592" y="549579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14" name="object 114"/>
          <p:cNvSpPr/>
          <p:nvPr>
            <p:custDataLst>
              <p:tags r:id="rId112"/>
            </p:custDataLst>
          </p:nvPr>
        </p:nvSpPr>
        <p:spPr>
          <a:xfrm>
            <a:off x="1680275" y="977490"/>
            <a:ext cx="640397" cy="0"/>
          </a:xfrm>
          <a:custGeom>
            <a:avLst/>
            <a:gdLst/>
            <a:ahLst/>
            <a:cxnLst/>
            <a:rect l="l" t="t" r="r" b="b"/>
            <a:pathLst>
              <a:path w="440690">
                <a:moveTo>
                  <a:pt x="0" y="0"/>
                </a:moveTo>
                <a:lnTo>
                  <a:pt x="440474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15" name="object 115"/>
          <p:cNvSpPr/>
          <p:nvPr>
            <p:custDataLst>
              <p:tags r:id="rId113"/>
            </p:custDataLst>
          </p:nvPr>
        </p:nvSpPr>
        <p:spPr>
          <a:xfrm>
            <a:off x="1756295" y="606271"/>
            <a:ext cx="0" cy="383914"/>
          </a:xfrm>
          <a:custGeom>
            <a:avLst/>
            <a:gdLst/>
            <a:ahLst/>
            <a:cxnLst/>
            <a:rect l="l" t="t" r="r" b="b"/>
            <a:pathLst>
              <a:path h="362584">
                <a:moveTo>
                  <a:pt x="0" y="362089"/>
                </a:moveTo>
                <a:lnTo>
                  <a:pt x="0" y="0"/>
                </a:lnTo>
                <a:lnTo>
                  <a:pt x="0" y="362089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16" name="object 116"/>
          <p:cNvSpPr/>
          <p:nvPr>
            <p:custDataLst>
              <p:tags r:id="rId114"/>
            </p:custDataLst>
          </p:nvPr>
        </p:nvSpPr>
        <p:spPr>
          <a:xfrm>
            <a:off x="204252" y="618433"/>
            <a:ext cx="1630521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1122032" y="0"/>
                </a:moveTo>
                <a:lnTo>
                  <a:pt x="0" y="0"/>
                </a:lnTo>
                <a:lnTo>
                  <a:pt x="1122032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17" name="object 117"/>
          <p:cNvSpPr/>
          <p:nvPr>
            <p:custDataLst>
              <p:tags r:id="rId115"/>
            </p:custDataLst>
          </p:nvPr>
        </p:nvSpPr>
        <p:spPr>
          <a:xfrm>
            <a:off x="6920" y="417516"/>
            <a:ext cx="1387835" cy="1011219"/>
          </a:xfrm>
          <a:custGeom>
            <a:avLst/>
            <a:gdLst/>
            <a:ahLst/>
            <a:cxnLst/>
            <a:rect l="l" t="t" r="r" b="b"/>
            <a:pathLst>
              <a:path w="955040" h="955040">
                <a:moveTo>
                  <a:pt x="0" y="0"/>
                </a:moveTo>
                <a:lnTo>
                  <a:pt x="954873" y="954843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18" name="object 118"/>
          <p:cNvSpPr/>
          <p:nvPr>
            <p:custDataLst>
              <p:tags r:id="rId116"/>
            </p:custDataLst>
          </p:nvPr>
        </p:nvSpPr>
        <p:spPr>
          <a:xfrm>
            <a:off x="775493" y="123264"/>
            <a:ext cx="0" cy="1349412"/>
          </a:xfrm>
          <a:custGeom>
            <a:avLst/>
            <a:gdLst/>
            <a:ahLst/>
            <a:cxnLst/>
            <a:rect l="l" t="t" r="r" b="b"/>
            <a:pathLst>
              <a:path h="1274445">
                <a:moveTo>
                  <a:pt x="0" y="1274419"/>
                </a:moveTo>
                <a:lnTo>
                  <a:pt x="0" y="0"/>
                </a:lnTo>
                <a:lnTo>
                  <a:pt x="0" y="1274419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19" name="object 119"/>
          <p:cNvSpPr/>
          <p:nvPr>
            <p:custDataLst>
              <p:tags r:id="rId117"/>
            </p:custDataLst>
          </p:nvPr>
        </p:nvSpPr>
        <p:spPr>
          <a:xfrm>
            <a:off x="6920" y="977494"/>
            <a:ext cx="618251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4994" y="0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20" name="object 120"/>
          <p:cNvSpPr/>
          <p:nvPr>
            <p:custDataLst>
              <p:tags r:id="rId118"/>
            </p:custDataLst>
          </p:nvPr>
        </p:nvSpPr>
        <p:spPr>
          <a:xfrm>
            <a:off x="2734737" y="583057"/>
            <a:ext cx="0" cy="1145017"/>
          </a:xfrm>
          <a:custGeom>
            <a:avLst/>
            <a:gdLst/>
            <a:ahLst/>
            <a:cxnLst/>
            <a:rect l="l" t="t" r="r" b="b"/>
            <a:pathLst>
              <a:path h="1081405">
                <a:moveTo>
                  <a:pt x="0" y="0"/>
                </a:moveTo>
                <a:lnTo>
                  <a:pt x="0" y="1080871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21" name="object 121"/>
          <p:cNvSpPr/>
          <p:nvPr>
            <p:custDataLst>
              <p:tags r:id="rId119"/>
            </p:custDataLst>
          </p:nvPr>
        </p:nvSpPr>
        <p:spPr>
          <a:xfrm>
            <a:off x="2018586" y="1334816"/>
            <a:ext cx="944909" cy="0"/>
          </a:xfrm>
          <a:custGeom>
            <a:avLst/>
            <a:gdLst/>
            <a:ahLst/>
            <a:cxnLst/>
            <a:rect l="l" t="t" r="r" b="b"/>
            <a:pathLst>
              <a:path w="650239">
                <a:moveTo>
                  <a:pt x="0" y="0"/>
                </a:moveTo>
                <a:lnTo>
                  <a:pt x="649808" y="0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22" name="object 122"/>
          <p:cNvSpPr/>
          <p:nvPr>
            <p:custDataLst>
              <p:tags r:id="rId120"/>
            </p:custDataLst>
          </p:nvPr>
        </p:nvSpPr>
        <p:spPr>
          <a:xfrm>
            <a:off x="2244336" y="464003"/>
            <a:ext cx="0" cy="1383030"/>
          </a:xfrm>
          <a:custGeom>
            <a:avLst/>
            <a:gdLst/>
            <a:ahLst/>
            <a:cxnLst/>
            <a:rect l="l" t="t" r="r" b="b"/>
            <a:pathLst>
              <a:path h="1306195">
                <a:moveTo>
                  <a:pt x="0" y="0"/>
                </a:moveTo>
                <a:lnTo>
                  <a:pt x="0" y="1305763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23" name="object 123"/>
          <p:cNvSpPr/>
          <p:nvPr>
            <p:custDataLst>
              <p:tags r:id="rId121"/>
            </p:custDataLst>
          </p:nvPr>
        </p:nvSpPr>
        <p:spPr>
          <a:xfrm>
            <a:off x="1191397" y="565914"/>
            <a:ext cx="1618526" cy="1179307"/>
          </a:xfrm>
          <a:custGeom>
            <a:avLst/>
            <a:gdLst/>
            <a:ahLst/>
            <a:cxnLst/>
            <a:rect l="l" t="t" r="r" b="b"/>
            <a:pathLst>
              <a:path w="1113789" h="1113789">
                <a:moveTo>
                  <a:pt x="1113320" y="0"/>
                </a:moveTo>
                <a:lnTo>
                  <a:pt x="0" y="1113256"/>
                </a:lnTo>
                <a:lnTo>
                  <a:pt x="111332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24" name="object 124"/>
          <p:cNvSpPr/>
          <p:nvPr>
            <p:custDataLst>
              <p:tags r:id="rId122"/>
            </p:custDataLst>
          </p:nvPr>
        </p:nvSpPr>
        <p:spPr>
          <a:xfrm>
            <a:off x="1501409" y="1334816"/>
            <a:ext cx="998429" cy="0"/>
          </a:xfrm>
          <a:custGeom>
            <a:avLst/>
            <a:gdLst/>
            <a:ahLst/>
            <a:cxnLst/>
            <a:rect l="l" t="t" r="r" b="b"/>
            <a:pathLst>
              <a:path w="687069">
                <a:moveTo>
                  <a:pt x="0" y="0"/>
                </a:moveTo>
                <a:lnTo>
                  <a:pt x="686650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25" name="object 125"/>
          <p:cNvSpPr/>
          <p:nvPr>
            <p:custDataLst>
              <p:tags r:id="rId123"/>
            </p:custDataLst>
          </p:nvPr>
        </p:nvSpPr>
        <p:spPr>
          <a:xfrm>
            <a:off x="1204039" y="932421"/>
            <a:ext cx="611792" cy="445770"/>
          </a:xfrm>
          <a:custGeom>
            <a:avLst/>
            <a:gdLst/>
            <a:ahLst/>
            <a:cxnLst/>
            <a:rect l="l" t="t" r="r" b="b"/>
            <a:pathLst>
              <a:path w="421005" h="421005">
                <a:moveTo>
                  <a:pt x="0" y="0"/>
                </a:moveTo>
                <a:lnTo>
                  <a:pt x="420954" y="420979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26" name="object 126"/>
          <p:cNvSpPr/>
          <p:nvPr>
            <p:custDataLst>
              <p:tags r:id="rId124"/>
            </p:custDataLst>
          </p:nvPr>
        </p:nvSpPr>
        <p:spPr>
          <a:xfrm>
            <a:off x="6920" y="657355"/>
            <a:ext cx="1206049" cy="878764"/>
          </a:xfrm>
          <a:custGeom>
            <a:avLst/>
            <a:gdLst/>
            <a:ahLst/>
            <a:cxnLst/>
            <a:rect l="l" t="t" r="r" b="b"/>
            <a:pathLst>
              <a:path w="829944" h="829944">
                <a:moveTo>
                  <a:pt x="0" y="829575"/>
                </a:moveTo>
                <a:lnTo>
                  <a:pt x="829631" y="0"/>
                </a:lnTo>
                <a:lnTo>
                  <a:pt x="0" y="829575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27" name="object 127"/>
          <p:cNvSpPr/>
          <p:nvPr>
            <p:custDataLst>
              <p:tags r:id="rId125"/>
            </p:custDataLst>
          </p:nvPr>
        </p:nvSpPr>
        <p:spPr>
          <a:xfrm>
            <a:off x="285077" y="510972"/>
            <a:ext cx="0" cy="1288901"/>
          </a:xfrm>
          <a:custGeom>
            <a:avLst/>
            <a:gdLst/>
            <a:ahLst/>
            <a:cxnLst/>
            <a:rect l="l" t="t" r="r" b="b"/>
            <a:pathLst>
              <a:path h="1217295">
                <a:moveTo>
                  <a:pt x="0" y="1217041"/>
                </a:moveTo>
                <a:lnTo>
                  <a:pt x="0" y="0"/>
                </a:lnTo>
                <a:lnTo>
                  <a:pt x="0" y="1217041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28" name="object 128"/>
          <p:cNvSpPr/>
          <p:nvPr>
            <p:custDataLst>
              <p:tags r:id="rId126"/>
            </p:custDataLst>
          </p:nvPr>
        </p:nvSpPr>
        <p:spPr>
          <a:xfrm>
            <a:off x="3227553" y="1298072"/>
            <a:ext cx="0" cy="429634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405256"/>
                </a:moveTo>
                <a:lnTo>
                  <a:pt x="0" y="0"/>
                </a:lnTo>
                <a:lnTo>
                  <a:pt x="0" y="40525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29" name="object 129"/>
          <p:cNvSpPr/>
          <p:nvPr>
            <p:custDataLst>
              <p:tags r:id="rId127"/>
            </p:custDataLst>
          </p:nvPr>
        </p:nvSpPr>
        <p:spPr>
          <a:xfrm>
            <a:off x="1888045" y="1073451"/>
            <a:ext cx="1206049" cy="878764"/>
          </a:xfrm>
          <a:custGeom>
            <a:avLst/>
            <a:gdLst/>
            <a:ahLst/>
            <a:cxnLst/>
            <a:rect l="l" t="t" r="r" b="b"/>
            <a:pathLst>
              <a:path w="829944" h="829944">
                <a:moveTo>
                  <a:pt x="829500" y="0"/>
                </a:moveTo>
                <a:lnTo>
                  <a:pt x="0" y="829551"/>
                </a:lnTo>
                <a:lnTo>
                  <a:pt x="82950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30" name="object 130"/>
          <p:cNvSpPr/>
          <p:nvPr>
            <p:custDataLst>
              <p:tags r:id="rId128"/>
            </p:custDataLst>
          </p:nvPr>
        </p:nvSpPr>
        <p:spPr>
          <a:xfrm>
            <a:off x="2737124" y="1014290"/>
            <a:ext cx="0" cy="915744"/>
          </a:xfrm>
          <a:custGeom>
            <a:avLst/>
            <a:gdLst/>
            <a:ahLst/>
            <a:cxnLst/>
            <a:rect l="l" t="t" r="r" b="b"/>
            <a:pathLst>
              <a:path h="864869">
                <a:moveTo>
                  <a:pt x="0" y="0"/>
                </a:moveTo>
                <a:lnTo>
                  <a:pt x="0" y="864509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31" name="object 131"/>
          <p:cNvSpPr/>
          <p:nvPr>
            <p:custDataLst>
              <p:tags r:id="rId129"/>
            </p:custDataLst>
          </p:nvPr>
        </p:nvSpPr>
        <p:spPr>
          <a:xfrm>
            <a:off x="664645" y="896742"/>
            <a:ext cx="1691424" cy="1232423"/>
          </a:xfrm>
          <a:custGeom>
            <a:avLst/>
            <a:gdLst/>
            <a:ahLst/>
            <a:cxnLst/>
            <a:rect l="l" t="t" r="r" b="b"/>
            <a:pathLst>
              <a:path w="1163955" h="1163955">
                <a:moveTo>
                  <a:pt x="1163332" y="0"/>
                </a:moveTo>
                <a:lnTo>
                  <a:pt x="0" y="1163332"/>
                </a:lnTo>
                <a:lnTo>
                  <a:pt x="1163332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32" name="object 132"/>
          <p:cNvSpPr/>
          <p:nvPr>
            <p:custDataLst>
              <p:tags r:id="rId130"/>
            </p:custDataLst>
          </p:nvPr>
        </p:nvSpPr>
        <p:spPr>
          <a:xfrm>
            <a:off x="1756295" y="933370"/>
            <a:ext cx="0" cy="996426"/>
          </a:xfrm>
          <a:custGeom>
            <a:avLst/>
            <a:gdLst/>
            <a:ahLst/>
            <a:cxnLst/>
            <a:rect l="l" t="t" r="r" b="b"/>
            <a:pathLst>
              <a:path h="941069">
                <a:moveTo>
                  <a:pt x="0" y="0"/>
                </a:moveTo>
                <a:lnTo>
                  <a:pt x="0" y="940934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33" name="object 133"/>
          <p:cNvSpPr/>
          <p:nvPr>
            <p:custDataLst>
              <p:tags r:id="rId131"/>
            </p:custDataLst>
          </p:nvPr>
        </p:nvSpPr>
        <p:spPr>
          <a:xfrm>
            <a:off x="1257887" y="1692157"/>
            <a:ext cx="504751" cy="0"/>
          </a:xfrm>
          <a:custGeom>
            <a:avLst/>
            <a:gdLst/>
            <a:ahLst/>
            <a:cxnLst/>
            <a:rect l="l" t="t" r="r" b="b"/>
            <a:pathLst>
              <a:path w="347344">
                <a:moveTo>
                  <a:pt x="0" y="0"/>
                </a:moveTo>
                <a:lnTo>
                  <a:pt x="346849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34" name="object 134"/>
          <p:cNvSpPr/>
          <p:nvPr>
            <p:custDataLst>
              <p:tags r:id="rId132"/>
            </p:custDataLst>
          </p:nvPr>
        </p:nvSpPr>
        <p:spPr>
          <a:xfrm>
            <a:off x="1265894" y="1096584"/>
            <a:ext cx="0" cy="832373"/>
          </a:xfrm>
          <a:custGeom>
            <a:avLst/>
            <a:gdLst/>
            <a:ahLst/>
            <a:cxnLst/>
            <a:rect l="l" t="t" r="r" b="b"/>
            <a:pathLst>
              <a:path h="786130">
                <a:moveTo>
                  <a:pt x="0" y="785850"/>
                </a:moveTo>
                <a:lnTo>
                  <a:pt x="0" y="0"/>
                </a:lnTo>
                <a:lnTo>
                  <a:pt x="0" y="78585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35" name="object 135"/>
          <p:cNvSpPr/>
          <p:nvPr>
            <p:custDataLst>
              <p:tags r:id="rId133"/>
            </p:custDataLst>
          </p:nvPr>
        </p:nvSpPr>
        <p:spPr>
          <a:xfrm>
            <a:off x="59549" y="1333085"/>
            <a:ext cx="939372" cy="0"/>
          </a:xfrm>
          <a:custGeom>
            <a:avLst/>
            <a:gdLst/>
            <a:ahLst/>
            <a:cxnLst/>
            <a:rect l="l" t="t" r="r" b="b"/>
            <a:pathLst>
              <a:path w="646430">
                <a:moveTo>
                  <a:pt x="646226" y="0"/>
                </a:moveTo>
                <a:lnTo>
                  <a:pt x="0" y="0"/>
                </a:lnTo>
                <a:lnTo>
                  <a:pt x="646226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36" name="object 136"/>
          <p:cNvSpPr/>
          <p:nvPr>
            <p:custDataLst>
              <p:tags r:id="rId134"/>
            </p:custDataLst>
          </p:nvPr>
        </p:nvSpPr>
        <p:spPr>
          <a:xfrm>
            <a:off x="775466" y="1235851"/>
            <a:ext cx="0" cy="554019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2795"/>
                </a:moveTo>
                <a:lnTo>
                  <a:pt x="0" y="0"/>
                </a:lnTo>
                <a:lnTo>
                  <a:pt x="0" y="522795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37" name="object 137"/>
          <p:cNvSpPr/>
          <p:nvPr>
            <p:custDataLst>
              <p:tags r:id="rId135"/>
            </p:custDataLst>
          </p:nvPr>
        </p:nvSpPr>
        <p:spPr>
          <a:xfrm>
            <a:off x="6920" y="1846823"/>
            <a:ext cx="120882" cy="88078"/>
          </a:xfrm>
          <a:custGeom>
            <a:avLst/>
            <a:gdLst/>
            <a:ahLst/>
            <a:cxnLst/>
            <a:rect l="l" t="t" r="r" b="b"/>
            <a:pathLst>
              <a:path w="83185" h="83185">
                <a:moveTo>
                  <a:pt x="0" y="0"/>
                </a:moveTo>
                <a:lnTo>
                  <a:pt x="83124" y="83126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38" name="object 138"/>
          <p:cNvSpPr/>
          <p:nvPr>
            <p:custDataLst>
              <p:tags r:id="rId136"/>
            </p:custDataLst>
          </p:nvPr>
        </p:nvSpPr>
        <p:spPr>
          <a:xfrm>
            <a:off x="6920" y="1333085"/>
            <a:ext cx="522284" cy="0"/>
          </a:xfrm>
          <a:custGeom>
            <a:avLst/>
            <a:gdLst/>
            <a:ahLst/>
            <a:cxnLst/>
            <a:rect l="l" t="t" r="r" b="b"/>
            <a:pathLst>
              <a:path w="359410">
                <a:moveTo>
                  <a:pt x="0" y="0"/>
                </a:moveTo>
                <a:lnTo>
                  <a:pt x="359023" y="0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39" name="object 139"/>
          <p:cNvSpPr/>
          <p:nvPr>
            <p:custDataLst>
              <p:tags r:id="rId137"/>
            </p:custDataLst>
          </p:nvPr>
        </p:nvSpPr>
        <p:spPr>
          <a:xfrm>
            <a:off x="2362024" y="1418827"/>
            <a:ext cx="1238346" cy="902297"/>
          </a:xfrm>
          <a:custGeom>
            <a:avLst/>
            <a:gdLst/>
            <a:ahLst/>
            <a:cxnLst/>
            <a:rect l="l" t="t" r="r" b="b"/>
            <a:pathLst>
              <a:path w="852169" h="852169">
                <a:moveTo>
                  <a:pt x="852119" y="852119"/>
                </a:moveTo>
                <a:lnTo>
                  <a:pt x="0" y="0"/>
                </a:lnTo>
                <a:lnTo>
                  <a:pt x="852119" y="852119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40" name="object 140"/>
          <p:cNvSpPr/>
          <p:nvPr>
            <p:custDataLst>
              <p:tags r:id="rId138"/>
            </p:custDataLst>
          </p:nvPr>
        </p:nvSpPr>
        <p:spPr>
          <a:xfrm>
            <a:off x="1456079" y="1690398"/>
            <a:ext cx="1088860" cy="0"/>
          </a:xfrm>
          <a:custGeom>
            <a:avLst/>
            <a:gdLst/>
            <a:ahLst/>
            <a:cxnLst/>
            <a:rect l="l" t="t" r="r" b="b"/>
            <a:pathLst>
              <a:path w="749300">
                <a:moveTo>
                  <a:pt x="749058" y="0"/>
                </a:moveTo>
                <a:lnTo>
                  <a:pt x="0" y="0"/>
                </a:lnTo>
                <a:lnTo>
                  <a:pt x="749058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41" name="object 141"/>
          <p:cNvSpPr/>
          <p:nvPr>
            <p:custDataLst>
              <p:tags r:id="rId139"/>
            </p:custDataLst>
          </p:nvPr>
        </p:nvSpPr>
        <p:spPr>
          <a:xfrm>
            <a:off x="528949" y="2049479"/>
            <a:ext cx="143028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963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42" name="object 142"/>
          <p:cNvSpPr/>
          <p:nvPr>
            <p:custDataLst>
              <p:tags r:id="rId140"/>
            </p:custDataLst>
          </p:nvPr>
        </p:nvSpPr>
        <p:spPr>
          <a:xfrm>
            <a:off x="6920" y="2049479"/>
            <a:ext cx="664389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43" name="object 143"/>
          <p:cNvSpPr/>
          <p:nvPr>
            <p:custDataLst>
              <p:tags r:id="rId141"/>
            </p:custDataLst>
          </p:nvPr>
        </p:nvSpPr>
        <p:spPr>
          <a:xfrm>
            <a:off x="6920" y="1690417"/>
            <a:ext cx="54443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59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44" name="object 144"/>
          <p:cNvSpPr/>
          <p:nvPr>
            <p:custDataLst>
              <p:tags r:id="rId142"/>
            </p:custDataLst>
          </p:nvPr>
        </p:nvSpPr>
        <p:spPr>
          <a:xfrm>
            <a:off x="2461326" y="1848495"/>
            <a:ext cx="1039953" cy="757742"/>
          </a:xfrm>
          <a:custGeom>
            <a:avLst/>
            <a:gdLst/>
            <a:ahLst/>
            <a:cxnLst/>
            <a:rect l="l" t="t" r="r" b="b"/>
            <a:pathLst>
              <a:path w="715644" h="715644">
                <a:moveTo>
                  <a:pt x="0" y="715454"/>
                </a:moveTo>
                <a:lnTo>
                  <a:pt x="715454" y="0"/>
                </a:lnTo>
                <a:lnTo>
                  <a:pt x="0" y="715454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45" name="object 145"/>
          <p:cNvSpPr/>
          <p:nvPr>
            <p:custDataLst>
              <p:tags r:id="rId143"/>
            </p:custDataLst>
          </p:nvPr>
        </p:nvSpPr>
        <p:spPr>
          <a:xfrm>
            <a:off x="2244362" y="1565015"/>
            <a:ext cx="0" cy="365088"/>
          </a:xfrm>
          <a:custGeom>
            <a:avLst/>
            <a:gdLst/>
            <a:ahLst/>
            <a:cxnLst/>
            <a:rect l="l" t="t" r="r" b="b"/>
            <a:pathLst>
              <a:path h="344805">
                <a:moveTo>
                  <a:pt x="0" y="0"/>
                </a:moveTo>
                <a:lnTo>
                  <a:pt x="0" y="34438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46" name="object 146"/>
          <p:cNvSpPr/>
          <p:nvPr>
            <p:custDataLst>
              <p:tags r:id="rId144"/>
            </p:custDataLst>
          </p:nvPr>
        </p:nvSpPr>
        <p:spPr>
          <a:xfrm>
            <a:off x="1753933" y="1802252"/>
            <a:ext cx="0" cy="127747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23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47" name="object 147"/>
          <p:cNvSpPr/>
          <p:nvPr>
            <p:custDataLst>
              <p:tags r:id="rId145"/>
            </p:custDataLst>
          </p:nvPr>
        </p:nvSpPr>
        <p:spPr>
          <a:xfrm>
            <a:off x="6920" y="1731947"/>
            <a:ext cx="712373" cy="519056"/>
          </a:xfrm>
          <a:custGeom>
            <a:avLst/>
            <a:gdLst/>
            <a:ahLst/>
            <a:cxnLst/>
            <a:rect l="l" t="t" r="r" b="b"/>
            <a:pathLst>
              <a:path w="490220" h="490219">
                <a:moveTo>
                  <a:pt x="0" y="489666"/>
                </a:moveTo>
                <a:lnTo>
                  <a:pt x="489680" y="0"/>
                </a:lnTo>
                <a:lnTo>
                  <a:pt x="0" y="489666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48" name="object 148"/>
          <p:cNvSpPr/>
          <p:nvPr>
            <p:custDataLst>
              <p:tags r:id="rId146"/>
            </p:custDataLst>
          </p:nvPr>
        </p:nvSpPr>
        <p:spPr>
          <a:xfrm>
            <a:off x="6920" y="2561454"/>
            <a:ext cx="510288" cy="371811"/>
          </a:xfrm>
          <a:custGeom>
            <a:avLst/>
            <a:gdLst/>
            <a:ahLst/>
            <a:cxnLst/>
            <a:rect l="l" t="t" r="r" b="b"/>
            <a:pathLst>
              <a:path w="351155" h="351155">
                <a:moveTo>
                  <a:pt x="0" y="0"/>
                </a:moveTo>
                <a:lnTo>
                  <a:pt x="351080" y="351086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49" name="object 149"/>
          <p:cNvSpPr/>
          <p:nvPr>
            <p:custDataLst>
              <p:tags r:id="rId147"/>
            </p:custDataLst>
          </p:nvPr>
        </p:nvSpPr>
        <p:spPr>
          <a:xfrm>
            <a:off x="6920" y="2764112"/>
            <a:ext cx="492755" cy="0"/>
          </a:xfrm>
          <a:custGeom>
            <a:avLst/>
            <a:gdLst/>
            <a:ahLst/>
            <a:cxnLst/>
            <a:rect l="l" t="t" r="r" b="b"/>
            <a:pathLst>
              <a:path w="339090">
                <a:moveTo>
                  <a:pt x="0" y="0"/>
                </a:moveTo>
                <a:lnTo>
                  <a:pt x="338472" y="0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50" name="object 150"/>
          <p:cNvSpPr/>
          <p:nvPr>
            <p:custDataLst>
              <p:tags r:id="rId148"/>
            </p:custDataLst>
          </p:nvPr>
        </p:nvSpPr>
        <p:spPr>
          <a:xfrm>
            <a:off x="443894" y="2522516"/>
            <a:ext cx="1151608" cy="839096"/>
          </a:xfrm>
          <a:custGeom>
            <a:avLst/>
            <a:gdLst/>
            <a:ahLst/>
            <a:cxnLst/>
            <a:rect l="l" t="t" r="r" b="b"/>
            <a:pathLst>
              <a:path w="792480" h="792480">
                <a:moveTo>
                  <a:pt x="792200" y="0"/>
                </a:moveTo>
                <a:lnTo>
                  <a:pt x="0" y="792226"/>
                </a:lnTo>
                <a:lnTo>
                  <a:pt x="79220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51" name="object 151"/>
          <p:cNvSpPr/>
          <p:nvPr>
            <p:custDataLst>
              <p:tags r:id="rId149"/>
            </p:custDataLst>
          </p:nvPr>
        </p:nvSpPr>
        <p:spPr>
          <a:xfrm>
            <a:off x="45993" y="3121462"/>
            <a:ext cx="625633" cy="0"/>
          </a:xfrm>
          <a:custGeom>
            <a:avLst/>
            <a:gdLst/>
            <a:ahLst/>
            <a:cxnLst/>
            <a:rect l="l" t="t" r="r" b="b"/>
            <a:pathLst>
              <a:path w="430530">
                <a:moveTo>
                  <a:pt x="0" y="0"/>
                </a:moveTo>
                <a:lnTo>
                  <a:pt x="430311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52" name="object 152"/>
          <p:cNvSpPr/>
          <p:nvPr>
            <p:custDataLst>
              <p:tags r:id="rId150"/>
            </p:custDataLst>
          </p:nvPr>
        </p:nvSpPr>
        <p:spPr>
          <a:xfrm>
            <a:off x="6920" y="2526806"/>
            <a:ext cx="111654" cy="8135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76432"/>
                </a:moveTo>
                <a:lnTo>
                  <a:pt x="76432" y="0"/>
                </a:lnTo>
                <a:lnTo>
                  <a:pt x="0" y="76432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53" name="object 153"/>
          <p:cNvSpPr/>
          <p:nvPr>
            <p:custDataLst>
              <p:tags r:id="rId151"/>
            </p:custDataLst>
          </p:nvPr>
        </p:nvSpPr>
        <p:spPr>
          <a:xfrm>
            <a:off x="6920" y="2244852"/>
            <a:ext cx="8305" cy="6051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0" y="5242"/>
                </a:moveTo>
                <a:lnTo>
                  <a:pt x="5242" y="0"/>
                </a:lnTo>
                <a:lnTo>
                  <a:pt x="0" y="5242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54" name="object 154"/>
          <p:cNvSpPr/>
          <p:nvPr>
            <p:custDataLst>
              <p:tags r:id="rId152"/>
            </p:custDataLst>
          </p:nvPr>
        </p:nvSpPr>
        <p:spPr>
          <a:xfrm>
            <a:off x="6920" y="3478782"/>
            <a:ext cx="439235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0" y="0"/>
                </a:moveTo>
                <a:lnTo>
                  <a:pt x="301825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55" name="object 155"/>
          <p:cNvSpPr/>
          <p:nvPr>
            <p:custDataLst>
              <p:tags r:id="rId153"/>
            </p:custDataLst>
          </p:nvPr>
        </p:nvSpPr>
        <p:spPr>
          <a:xfrm>
            <a:off x="363980" y="3178933"/>
            <a:ext cx="1311246" cy="955413"/>
          </a:xfrm>
          <a:custGeom>
            <a:avLst/>
            <a:gdLst/>
            <a:ahLst/>
            <a:cxnLst/>
            <a:rect l="l" t="t" r="r" b="b"/>
            <a:pathLst>
              <a:path w="902335" h="902335">
                <a:moveTo>
                  <a:pt x="0" y="0"/>
                </a:moveTo>
                <a:lnTo>
                  <a:pt x="902182" y="90222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56" name="object 156"/>
          <p:cNvSpPr/>
          <p:nvPr>
            <p:custDataLst>
              <p:tags r:id="rId154"/>
            </p:custDataLst>
          </p:nvPr>
        </p:nvSpPr>
        <p:spPr>
          <a:xfrm>
            <a:off x="219051" y="3430704"/>
            <a:ext cx="620096" cy="451821"/>
          </a:xfrm>
          <a:custGeom>
            <a:avLst/>
            <a:gdLst/>
            <a:ahLst/>
            <a:cxnLst/>
            <a:rect l="l" t="t" r="r" b="b"/>
            <a:pathLst>
              <a:path w="426720" h="426720">
                <a:moveTo>
                  <a:pt x="426707" y="0"/>
                </a:moveTo>
                <a:lnTo>
                  <a:pt x="0" y="426669"/>
                </a:lnTo>
                <a:lnTo>
                  <a:pt x="426707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57" name="object 157"/>
          <p:cNvSpPr/>
          <p:nvPr>
            <p:custDataLst>
              <p:tags r:id="rId155"/>
            </p:custDataLst>
          </p:nvPr>
        </p:nvSpPr>
        <p:spPr>
          <a:xfrm>
            <a:off x="252706" y="239882"/>
            <a:ext cx="2998978" cy="3616586"/>
          </a:xfrm>
          <a:custGeom>
            <a:avLst/>
            <a:gdLst/>
            <a:ahLst/>
            <a:cxnLst/>
            <a:rect l="l" t="t" r="r" b="b"/>
            <a:pathLst>
              <a:path w="2063750" h="3415665">
                <a:moveTo>
                  <a:pt x="35674" y="349211"/>
                </a:moveTo>
                <a:lnTo>
                  <a:pt x="28943" y="342480"/>
                </a:lnTo>
                <a:lnTo>
                  <a:pt x="12306" y="342480"/>
                </a:lnTo>
                <a:lnTo>
                  <a:pt x="5575" y="349211"/>
                </a:lnTo>
                <a:lnTo>
                  <a:pt x="5575" y="360984"/>
                </a:lnTo>
                <a:lnTo>
                  <a:pt x="6794" y="364134"/>
                </a:lnTo>
                <a:lnTo>
                  <a:pt x="8750" y="366674"/>
                </a:lnTo>
                <a:lnTo>
                  <a:pt x="11252" y="370611"/>
                </a:lnTo>
                <a:lnTo>
                  <a:pt x="15621" y="373240"/>
                </a:lnTo>
                <a:lnTo>
                  <a:pt x="25628" y="373240"/>
                </a:lnTo>
                <a:lnTo>
                  <a:pt x="29984" y="370611"/>
                </a:lnTo>
                <a:lnTo>
                  <a:pt x="32499" y="366674"/>
                </a:lnTo>
                <a:lnTo>
                  <a:pt x="34455" y="364134"/>
                </a:lnTo>
                <a:lnTo>
                  <a:pt x="35674" y="360984"/>
                </a:lnTo>
                <a:lnTo>
                  <a:pt x="35674" y="349211"/>
                </a:lnTo>
                <a:close/>
              </a:path>
              <a:path w="2063750" h="3415665">
                <a:moveTo>
                  <a:pt x="37630" y="2044153"/>
                </a:moveTo>
                <a:lnTo>
                  <a:pt x="37045" y="2041918"/>
                </a:lnTo>
                <a:lnTo>
                  <a:pt x="36055" y="2039912"/>
                </a:lnTo>
                <a:lnTo>
                  <a:pt x="34010" y="2034247"/>
                </a:lnTo>
                <a:lnTo>
                  <a:pt x="28625" y="2030183"/>
                </a:lnTo>
                <a:lnTo>
                  <a:pt x="15875" y="2030183"/>
                </a:lnTo>
                <a:lnTo>
                  <a:pt x="10477" y="2034286"/>
                </a:lnTo>
                <a:lnTo>
                  <a:pt x="8445" y="2039988"/>
                </a:lnTo>
                <a:lnTo>
                  <a:pt x="7505" y="2041982"/>
                </a:lnTo>
                <a:lnTo>
                  <a:pt x="6921" y="2044179"/>
                </a:lnTo>
                <a:lnTo>
                  <a:pt x="6921" y="2055025"/>
                </a:lnTo>
                <a:lnTo>
                  <a:pt x="13804" y="2061895"/>
                </a:lnTo>
                <a:lnTo>
                  <a:pt x="22275" y="2061895"/>
                </a:lnTo>
                <a:lnTo>
                  <a:pt x="30746" y="2061895"/>
                </a:lnTo>
                <a:lnTo>
                  <a:pt x="37630" y="2055025"/>
                </a:lnTo>
                <a:lnTo>
                  <a:pt x="37630" y="2044153"/>
                </a:lnTo>
                <a:close/>
              </a:path>
              <a:path w="2063750" h="3415665">
                <a:moveTo>
                  <a:pt x="38823" y="694994"/>
                </a:moveTo>
                <a:lnTo>
                  <a:pt x="37401" y="687908"/>
                </a:lnTo>
                <a:lnTo>
                  <a:pt x="33489" y="682117"/>
                </a:lnTo>
                <a:lnTo>
                  <a:pt x="27698" y="678205"/>
                </a:lnTo>
                <a:lnTo>
                  <a:pt x="20612" y="676770"/>
                </a:lnTo>
                <a:lnTo>
                  <a:pt x="13538" y="678205"/>
                </a:lnTo>
                <a:lnTo>
                  <a:pt x="7747" y="682117"/>
                </a:lnTo>
                <a:lnTo>
                  <a:pt x="3835" y="687908"/>
                </a:lnTo>
                <a:lnTo>
                  <a:pt x="2400" y="694994"/>
                </a:lnTo>
                <a:lnTo>
                  <a:pt x="3835" y="702081"/>
                </a:lnTo>
                <a:lnTo>
                  <a:pt x="7747" y="707872"/>
                </a:lnTo>
                <a:lnTo>
                  <a:pt x="13538" y="711784"/>
                </a:lnTo>
                <a:lnTo>
                  <a:pt x="20612" y="713206"/>
                </a:lnTo>
                <a:lnTo>
                  <a:pt x="27698" y="711784"/>
                </a:lnTo>
                <a:lnTo>
                  <a:pt x="33489" y="707872"/>
                </a:lnTo>
                <a:lnTo>
                  <a:pt x="37401" y="702081"/>
                </a:lnTo>
                <a:lnTo>
                  <a:pt x="38823" y="694994"/>
                </a:lnTo>
                <a:close/>
              </a:path>
              <a:path w="2063750" h="3415665">
                <a:moveTo>
                  <a:pt x="39738" y="3396437"/>
                </a:moveTo>
                <a:lnTo>
                  <a:pt x="38239" y="3388995"/>
                </a:lnTo>
                <a:lnTo>
                  <a:pt x="34137" y="3382911"/>
                </a:lnTo>
                <a:lnTo>
                  <a:pt x="28067" y="3378809"/>
                </a:lnTo>
                <a:lnTo>
                  <a:pt x="20612" y="3377311"/>
                </a:lnTo>
                <a:lnTo>
                  <a:pt x="13169" y="3378809"/>
                </a:lnTo>
                <a:lnTo>
                  <a:pt x="7086" y="3382911"/>
                </a:lnTo>
                <a:lnTo>
                  <a:pt x="2984" y="3388995"/>
                </a:lnTo>
                <a:lnTo>
                  <a:pt x="1473" y="3396437"/>
                </a:lnTo>
                <a:lnTo>
                  <a:pt x="2984" y="3403892"/>
                </a:lnTo>
                <a:lnTo>
                  <a:pt x="7086" y="3409975"/>
                </a:lnTo>
                <a:lnTo>
                  <a:pt x="13169" y="3414090"/>
                </a:lnTo>
                <a:lnTo>
                  <a:pt x="20612" y="3415588"/>
                </a:lnTo>
                <a:lnTo>
                  <a:pt x="28067" y="3414090"/>
                </a:lnTo>
                <a:lnTo>
                  <a:pt x="34137" y="3409975"/>
                </a:lnTo>
                <a:lnTo>
                  <a:pt x="38239" y="3403892"/>
                </a:lnTo>
                <a:lnTo>
                  <a:pt x="39738" y="3396437"/>
                </a:lnTo>
                <a:close/>
              </a:path>
              <a:path w="2063750" h="3415665">
                <a:moveTo>
                  <a:pt x="40703" y="2382367"/>
                </a:moveTo>
                <a:lnTo>
                  <a:pt x="39243" y="2375192"/>
                </a:lnTo>
                <a:lnTo>
                  <a:pt x="35293" y="2369337"/>
                </a:lnTo>
                <a:lnTo>
                  <a:pt x="29438" y="2365387"/>
                </a:lnTo>
                <a:lnTo>
                  <a:pt x="22275" y="2363940"/>
                </a:lnTo>
                <a:lnTo>
                  <a:pt x="15100" y="2365387"/>
                </a:lnTo>
                <a:lnTo>
                  <a:pt x="9245" y="2369337"/>
                </a:lnTo>
                <a:lnTo>
                  <a:pt x="5295" y="2375192"/>
                </a:lnTo>
                <a:lnTo>
                  <a:pt x="3848" y="2382367"/>
                </a:lnTo>
                <a:lnTo>
                  <a:pt x="5295" y="2389543"/>
                </a:lnTo>
                <a:lnTo>
                  <a:pt x="9245" y="2395410"/>
                </a:lnTo>
                <a:lnTo>
                  <a:pt x="15100" y="2399360"/>
                </a:lnTo>
                <a:lnTo>
                  <a:pt x="22275" y="2400808"/>
                </a:lnTo>
                <a:lnTo>
                  <a:pt x="29438" y="2399360"/>
                </a:lnTo>
                <a:lnTo>
                  <a:pt x="35293" y="2395410"/>
                </a:lnTo>
                <a:lnTo>
                  <a:pt x="39243" y="2389543"/>
                </a:lnTo>
                <a:lnTo>
                  <a:pt x="40703" y="2382367"/>
                </a:lnTo>
                <a:close/>
              </a:path>
              <a:path w="2063750" h="3415665">
                <a:moveTo>
                  <a:pt x="41224" y="1034110"/>
                </a:moveTo>
                <a:lnTo>
                  <a:pt x="39611" y="1026096"/>
                </a:lnTo>
                <a:lnTo>
                  <a:pt x="35191" y="1019543"/>
                </a:lnTo>
                <a:lnTo>
                  <a:pt x="28638" y="1015136"/>
                </a:lnTo>
                <a:lnTo>
                  <a:pt x="20612" y="1013510"/>
                </a:lnTo>
                <a:lnTo>
                  <a:pt x="12598" y="1015136"/>
                </a:lnTo>
                <a:lnTo>
                  <a:pt x="6045" y="1019543"/>
                </a:lnTo>
                <a:lnTo>
                  <a:pt x="1625" y="1026096"/>
                </a:lnTo>
                <a:lnTo>
                  <a:pt x="0" y="1034110"/>
                </a:lnTo>
                <a:lnTo>
                  <a:pt x="1625" y="1042136"/>
                </a:lnTo>
                <a:lnTo>
                  <a:pt x="6045" y="1048689"/>
                </a:lnTo>
                <a:lnTo>
                  <a:pt x="12598" y="1053109"/>
                </a:lnTo>
                <a:lnTo>
                  <a:pt x="20612" y="1054722"/>
                </a:lnTo>
                <a:lnTo>
                  <a:pt x="28638" y="1053109"/>
                </a:lnTo>
                <a:lnTo>
                  <a:pt x="35191" y="1048689"/>
                </a:lnTo>
                <a:lnTo>
                  <a:pt x="39611" y="1042136"/>
                </a:lnTo>
                <a:lnTo>
                  <a:pt x="41224" y="1034110"/>
                </a:lnTo>
                <a:close/>
              </a:path>
              <a:path w="2063750" h="3415665">
                <a:moveTo>
                  <a:pt x="43141" y="1709077"/>
                </a:moveTo>
                <a:lnTo>
                  <a:pt x="41490" y="1700949"/>
                </a:lnTo>
                <a:lnTo>
                  <a:pt x="37020" y="1694319"/>
                </a:lnTo>
                <a:lnTo>
                  <a:pt x="30391" y="1689849"/>
                </a:lnTo>
                <a:lnTo>
                  <a:pt x="22275" y="1688211"/>
                </a:lnTo>
                <a:lnTo>
                  <a:pt x="14147" y="1689849"/>
                </a:lnTo>
                <a:lnTo>
                  <a:pt x="7518" y="1694319"/>
                </a:lnTo>
                <a:lnTo>
                  <a:pt x="3048" y="1700949"/>
                </a:lnTo>
                <a:lnTo>
                  <a:pt x="1409" y="1709077"/>
                </a:lnTo>
                <a:lnTo>
                  <a:pt x="3048" y="1717192"/>
                </a:lnTo>
                <a:lnTo>
                  <a:pt x="7518" y="1723821"/>
                </a:lnTo>
                <a:lnTo>
                  <a:pt x="14147" y="1728292"/>
                </a:lnTo>
                <a:lnTo>
                  <a:pt x="22275" y="1729930"/>
                </a:lnTo>
                <a:lnTo>
                  <a:pt x="30391" y="1728292"/>
                </a:lnTo>
                <a:lnTo>
                  <a:pt x="37020" y="1723821"/>
                </a:lnTo>
                <a:lnTo>
                  <a:pt x="41490" y="1717192"/>
                </a:lnTo>
                <a:lnTo>
                  <a:pt x="43141" y="1709077"/>
                </a:lnTo>
                <a:close/>
              </a:path>
              <a:path w="2063750" h="3415665">
                <a:moveTo>
                  <a:pt x="376529" y="348272"/>
                </a:moveTo>
                <a:lnTo>
                  <a:pt x="369011" y="340741"/>
                </a:lnTo>
                <a:lnTo>
                  <a:pt x="350494" y="340741"/>
                </a:lnTo>
                <a:lnTo>
                  <a:pt x="342976" y="348272"/>
                </a:lnTo>
                <a:lnTo>
                  <a:pt x="342976" y="366788"/>
                </a:lnTo>
                <a:lnTo>
                  <a:pt x="350494" y="374307"/>
                </a:lnTo>
                <a:lnTo>
                  <a:pt x="359752" y="374307"/>
                </a:lnTo>
                <a:lnTo>
                  <a:pt x="369011" y="374307"/>
                </a:lnTo>
                <a:lnTo>
                  <a:pt x="376529" y="366788"/>
                </a:lnTo>
                <a:lnTo>
                  <a:pt x="376529" y="348272"/>
                </a:lnTo>
                <a:close/>
              </a:path>
              <a:path w="2063750" h="3415665">
                <a:moveTo>
                  <a:pt x="378942" y="696633"/>
                </a:moveTo>
                <a:lnTo>
                  <a:pt x="377431" y="689165"/>
                </a:lnTo>
                <a:lnTo>
                  <a:pt x="373316" y="683069"/>
                </a:lnTo>
                <a:lnTo>
                  <a:pt x="367220" y="678954"/>
                </a:lnTo>
                <a:lnTo>
                  <a:pt x="359752" y="677443"/>
                </a:lnTo>
                <a:lnTo>
                  <a:pt x="352285" y="678954"/>
                </a:lnTo>
                <a:lnTo>
                  <a:pt x="346176" y="683069"/>
                </a:lnTo>
                <a:lnTo>
                  <a:pt x="342074" y="689165"/>
                </a:lnTo>
                <a:lnTo>
                  <a:pt x="340563" y="696633"/>
                </a:lnTo>
                <a:lnTo>
                  <a:pt x="342074" y="704100"/>
                </a:lnTo>
                <a:lnTo>
                  <a:pt x="346176" y="710209"/>
                </a:lnTo>
                <a:lnTo>
                  <a:pt x="352285" y="714311"/>
                </a:lnTo>
                <a:lnTo>
                  <a:pt x="359752" y="715822"/>
                </a:lnTo>
                <a:lnTo>
                  <a:pt x="367220" y="714311"/>
                </a:lnTo>
                <a:lnTo>
                  <a:pt x="373316" y="710209"/>
                </a:lnTo>
                <a:lnTo>
                  <a:pt x="377431" y="704100"/>
                </a:lnTo>
                <a:lnTo>
                  <a:pt x="378942" y="696633"/>
                </a:lnTo>
                <a:close/>
              </a:path>
              <a:path w="2063750" h="3415665">
                <a:moveTo>
                  <a:pt x="379806" y="20053"/>
                </a:moveTo>
                <a:lnTo>
                  <a:pt x="378231" y="12242"/>
                </a:lnTo>
                <a:lnTo>
                  <a:pt x="373926" y="5867"/>
                </a:lnTo>
                <a:lnTo>
                  <a:pt x="367550" y="1574"/>
                </a:lnTo>
                <a:lnTo>
                  <a:pt x="359752" y="0"/>
                </a:lnTo>
                <a:lnTo>
                  <a:pt x="351942" y="1574"/>
                </a:lnTo>
                <a:lnTo>
                  <a:pt x="345567" y="5867"/>
                </a:lnTo>
                <a:lnTo>
                  <a:pt x="341274" y="12242"/>
                </a:lnTo>
                <a:lnTo>
                  <a:pt x="339699" y="20053"/>
                </a:lnTo>
                <a:lnTo>
                  <a:pt x="341274" y="27851"/>
                </a:lnTo>
                <a:lnTo>
                  <a:pt x="345567" y="34213"/>
                </a:lnTo>
                <a:lnTo>
                  <a:pt x="351942" y="38519"/>
                </a:lnTo>
                <a:lnTo>
                  <a:pt x="359752" y="40093"/>
                </a:lnTo>
                <a:lnTo>
                  <a:pt x="367550" y="38519"/>
                </a:lnTo>
                <a:lnTo>
                  <a:pt x="373926" y="34213"/>
                </a:lnTo>
                <a:lnTo>
                  <a:pt x="378231" y="27851"/>
                </a:lnTo>
                <a:lnTo>
                  <a:pt x="379806" y="20053"/>
                </a:lnTo>
                <a:close/>
              </a:path>
              <a:path w="2063750" h="3415665">
                <a:moveTo>
                  <a:pt x="381317" y="1369936"/>
                </a:moveTo>
                <a:lnTo>
                  <a:pt x="379615" y="1361541"/>
                </a:lnTo>
                <a:lnTo>
                  <a:pt x="374992" y="1354696"/>
                </a:lnTo>
                <a:lnTo>
                  <a:pt x="368134" y="1350073"/>
                </a:lnTo>
                <a:lnTo>
                  <a:pt x="359752" y="1348371"/>
                </a:lnTo>
                <a:lnTo>
                  <a:pt x="351370" y="1350073"/>
                </a:lnTo>
                <a:lnTo>
                  <a:pt x="344512" y="1354696"/>
                </a:lnTo>
                <a:lnTo>
                  <a:pt x="339877" y="1361541"/>
                </a:lnTo>
                <a:lnTo>
                  <a:pt x="338188" y="1369936"/>
                </a:lnTo>
                <a:lnTo>
                  <a:pt x="339877" y="1378331"/>
                </a:lnTo>
                <a:lnTo>
                  <a:pt x="344512" y="1385176"/>
                </a:lnTo>
                <a:lnTo>
                  <a:pt x="351370" y="1389811"/>
                </a:lnTo>
                <a:lnTo>
                  <a:pt x="359752" y="1391500"/>
                </a:lnTo>
                <a:lnTo>
                  <a:pt x="368134" y="1389811"/>
                </a:lnTo>
                <a:lnTo>
                  <a:pt x="374992" y="1385176"/>
                </a:lnTo>
                <a:lnTo>
                  <a:pt x="379615" y="1378331"/>
                </a:lnTo>
                <a:lnTo>
                  <a:pt x="381317" y="1369936"/>
                </a:lnTo>
                <a:close/>
              </a:path>
              <a:path w="2063750" h="3415665">
                <a:moveTo>
                  <a:pt x="709777" y="687146"/>
                </a:moveTo>
                <a:lnTo>
                  <a:pt x="703414" y="680808"/>
                </a:lnTo>
                <a:lnTo>
                  <a:pt x="687743" y="680808"/>
                </a:lnTo>
                <a:lnTo>
                  <a:pt x="681380" y="687146"/>
                </a:lnTo>
                <a:lnTo>
                  <a:pt x="681380" y="702843"/>
                </a:lnTo>
                <a:lnTo>
                  <a:pt x="687743" y="709180"/>
                </a:lnTo>
                <a:lnTo>
                  <a:pt x="703414" y="709180"/>
                </a:lnTo>
                <a:lnTo>
                  <a:pt x="709777" y="702843"/>
                </a:lnTo>
                <a:lnTo>
                  <a:pt x="709777" y="694994"/>
                </a:lnTo>
                <a:lnTo>
                  <a:pt x="709777" y="687146"/>
                </a:lnTo>
                <a:close/>
              </a:path>
              <a:path w="2063750" h="3415665">
                <a:moveTo>
                  <a:pt x="710933" y="13208"/>
                </a:moveTo>
                <a:lnTo>
                  <a:pt x="704049" y="6337"/>
                </a:lnTo>
                <a:lnTo>
                  <a:pt x="695579" y="6337"/>
                </a:lnTo>
                <a:lnTo>
                  <a:pt x="687108" y="6337"/>
                </a:lnTo>
                <a:lnTo>
                  <a:pt x="680224" y="13208"/>
                </a:lnTo>
                <a:lnTo>
                  <a:pt x="680224" y="30162"/>
                </a:lnTo>
                <a:lnTo>
                  <a:pt x="687108" y="37033"/>
                </a:lnTo>
                <a:lnTo>
                  <a:pt x="704049" y="37033"/>
                </a:lnTo>
                <a:lnTo>
                  <a:pt x="710933" y="30162"/>
                </a:lnTo>
                <a:lnTo>
                  <a:pt x="710933" y="13208"/>
                </a:lnTo>
                <a:close/>
              </a:path>
              <a:path w="2063750" h="3415665">
                <a:moveTo>
                  <a:pt x="713333" y="1361059"/>
                </a:moveTo>
                <a:lnTo>
                  <a:pt x="706120" y="1353858"/>
                </a:lnTo>
                <a:lnTo>
                  <a:pt x="697230" y="1353858"/>
                </a:lnTo>
                <a:lnTo>
                  <a:pt x="688340" y="1353858"/>
                </a:lnTo>
                <a:lnTo>
                  <a:pt x="681126" y="1361059"/>
                </a:lnTo>
                <a:lnTo>
                  <a:pt x="681126" y="1370114"/>
                </a:lnTo>
                <a:lnTo>
                  <a:pt x="681177" y="1370406"/>
                </a:lnTo>
                <a:lnTo>
                  <a:pt x="681050" y="1371193"/>
                </a:lnTo>
                <a:lnTo>
                  <a:pt x="681050" y="1379626"/>
                </a:lnTo>
                <a:lnTo>
                  <a:pt x="687565" y="1386116"/>
                </a:lnTo>
                <a:lnTo>
                  <a:pt x="695960" y="1386116"/>
                </a:lnTo>
                <a:lnTo>
                  <a:pt x="696899" y="1386001"/>
                </a:lnTo>
                <a:lnTo>
                  <a:pt x="697230" y="1386052"/>
                </a:lnTo>
                <a:lnTo>
                  <a:pt x="706120" y="1386052"/>
                </a:lnTo>
                <a:lnTo>
                  <a:pt x="713333" y="1378864"/>
                </a:lnTo>
                <a:lnTo>
                  <a:pt x="713333" y="1361059"/>
                </a:lnTo>
                <a:close/>
              </a:path>
              <a:path w="2063750" h="3415665">
                <a:moveTo>
                  <a:pt x="1050048" y="1025626"/>
                </a:moveTo>
                <a:lnTo>
                  <a:pt x="1043178" y="1018743"/>
                </a:lnTo>
                <a:lnTo>
                  <a:pt x="1026210" y="1018743"/>
                </a:lnTo>
                <a:lnTo>
                  <a:pt x="1019340" y="1025626"/>
                </a:lnTo>
                <a:lnTo>
                  <a:pt x="1019340" y="1042593"/>
                </a:lnTo>
                <a:lnTo>
                  <a:pt x="1026210" y="1049464"/>
                </a:lnTo>
                <a:lnTo>
                  <a:pt x="1034694" y="1049464"/>
                </a:lnTo>
                <a:lnTo>
                  <a:pt x="1043178" y="1049464"/>
                </a:lnTo>
                <a:lnTo>
                  <a:pt x="1050048" y="1042593"/>
                </a:lnTo>
                <a:lnTo>
                  <a:pt x="1050048" y="1025626"/>
                </a:lnTo>
                <a:close/>
              </a:path>
              <a:path w="2063750" h="3415665">
                <a:moveTo>
                  <a:pt x="1051052" y="1371180"/>
                </a:moveTo>
                <a:lnTo>
                  <a:pt x="1050950" y="1370799"/>
                </a:lnTo>
                <a:lnTo>
                  <a:pt x="1050925" y="1370393"/>
                </a:lnTo>
                <a:lnTo>
                  <a:pt x="1050975" y="1369936"/>
                </a:lnTo>
                <a:lnTo>
                  <a:pt x="1050975" y="1360043"/>
                </a:lnTo>
                <a:lnTo>
                  <a:pt x="1042962" y="1352042"/>
                </a:lnTo>
                <a:lnTo>
                  <a:pt x="1023175" y="1352042"/>
                </a:lnTo>
                <a:lnTo>
                  <a:pt x="1015174" y="1360043"/>
                </a:lnTo>
                <a:lnTo>
                  <a:pt x="1015161" y="1370672"/>
                </a:lnTo>
                <a:lnTo>
                  <a:pt x="1015060" y="1371117"/>
                </a:lnTo>
                <a:lnTo>
                  <a:pt x="1015060" y="1371600"/>
                </a:lnTo>
                <a:lnTo>
                  <a:pt x="1016469" y="1378610"/>
                </a:lnTo>
                <a:lnTo>
                  <a:pt x="1020318" y="1384325"/>
                </a:lnTo>
                <a:lnTo>
                  <a:pt x="1026045" y="1388173"/>
                </a:lnTo>
                <a:lnTo>
                  <a:pt x="1033056" y="1389583"/>
                </a:lnTo>
                <a:lnTo>
                  <a:pt x="1040053" y="1388173"/>
                </a:lnTo>
                <a:lnTo>
                  <a:pt x="1045781" y="1384325"/>
                </a:lnTo>
                <a:lnTo>
                  <a:pt x="1049629" y="1378610"/>
                </a:lnTo>
                <a:lnTo>
                  <a:pt x="1051052" y="1371600"/>
                </a:lnTo>
                <a:lnTo>
                  <a:pt x="1051052" y="1371180"/>
                </a:lnTo>
                <a:close/>
              </a:path>
              <a:path w="2063750" h="3415665">
                <a:moveTo>
                  <a:pt x="1052741" y="21678"/>
                </a:moveTo>
                <a:lnTo>
                  <a:pt x="1051318" y="14655"/>
                </a:lnTo>
                <a:lnTo>
                  <a:pt x="1047457" y="8915"/>
                </a:lnTo>
                <a:lnTo>
                  <a:pt x="1041717" y="5041"/>
                </a:lnTo>
                <a:lnTo>
                  <a:pt x="1034694" y="3619"/>
                </a:lnTo>
                <a:lnTo>
                  <a:pt x="1027658" y="5041"/>
                </a:lnTo>
                <a:lnTo>
                  <a:pt x="1021918" y="8915"/>
                </a:lnTo>
                <a:lnTo>
                  <a:pt x="1018057" y="14655"/>
                </a:lnTo>
                <a:lnTo>
                  <a:pt x="1016635" y="21678"/>
                </a:lnTo>
                <a:lnTo>
                  <a:pt x="1018057" y="28714"/>
                </a:lnTo>
                <a:lnTo>
                  <a:pt x="1021918" y="34455"/>
                </a:lnTo>
                <a:lnTo>
                  <a:pt x="1027658" y="38328"/>
                </a:lnTo>
                <a:lnTo>
                  <a:pt x="1034694" y="39738"/>
                </a:lnTo>
                <a:lnTo>
                  <a:pt x="1041717" y="38328"/>
                </a:lnTo>
                <a:lnTo>
                  <a:pt x="1047457" y="34455"/>
                </a:lnTo>
                <a:lnTo>
                  <a:pt x="1051318" y="28714"/>
                </a:lnTo>
                <a:lnTo>
                  <a:pt x="1052741" y="21678"/>
                </a:lnTo>
                <a:close/>
              </a:path>
              <a:path w="2063750" h="3415665">
                <a:moveTo>
                  <a:pt x="1053465" y="356171"/>
                </a:moveTo>
                <a:lnTo>
                  <a:pt x="1052703" y="353377"/>
                </a:lnTo>
                <a:lnTo>
                  <a:pt x="1051458" y="350862"/>
                </a:lnTo>
                <a:lnTo>
                  <a:pt x="1048791" y="344182"/>
                </a:lnTo>
                <a:lnTo>
                  <a:pt x="1042314" y="339458"/>
                </a:lnTo>
                <a:lnTo>
                  <a:pt x="1032040" y="339458"/>
                </a:lnTo>
                <a:lnTo>
                  <a:pt x="1029538" y="340067"/>
                </a:lnTo>
                <a:lnTo>
                  <a:pt x="1027264" y="341096"/>
                </a:lnTo>
                <a:lnTo>
                  <a:pt x="1019581" y="343573"/>
                </a:lnTo>
                <a:lnTo>
                  <a:pt x="1013980" y="350685"/>
                </a:lnTo>
                <a:lnTo>
                  <a:pt x="1013980" y="359168"/>
                </a:lnTo>
                <a:lnTo>
                  <a:pt x="1015479" y="366598"/>
                </a:lnTo>
                <a:lnTo>
                  <a:pt x="1019568" y="372656"/>
                </a:lnTo>
                <a:lnTo>
                  <a:pt x="1025639" y="376745"/>
                </a:lnTo>
                <a:lnTo>
                  <a:pt x="1033068" y="378244"/>
                </a:lnTo>
                <a:lnTo>
                  <a:pt x="1034630" y="378244"/>
                </a:lnTo>
                <a:lnTo>
                  <a:pt x="1036116" y="378002"/>
                </a:lnTo>
                <a:lnTo>
                  <a:pt x="1037590" y="377647"/>
                </a:lnTo>
                <a:lnTo>
                  <a:pt x="1046568" y="376250"/>
                </a:lnTo>
                <a:lnTo>
                  <a:pt x="1053465" y="368554"/>
                </a:lnTo>
                <a:lnTo>
                  <a:pt x="1053465" y="356171"/>
                </a:lnTo>
                <a:close/>
              </a:path>
              <a:path w="2063750" h="3415665">
                <a:moveTo>
                  <a:pt x="1388465" y="352158"/>
                </a:moveTo>
                <a:lnTo>
                  <a:pt x="1384007" y="346240"/>
                </a:lnTo>
                <a:lnTo>
                  <a:pt x="1377797" y="343941"/>
                </a:lnTo>
                <a:lnTo>
                  <a:pt x="1375600" y="342887"/>
                </a:lnTo>
                <a:lnTo>
                  <a:pt x="1373149" y="342239"/>
                </a:lnTo>
                <a:lnTo>
                  <a:pt x="1361186" y="342239"/>
                </a:lnTo>
                <a:lnTo>
                  <a:pt x="1353604" y="349821"/>
                </a:lnTo>
                <a:lnTo>
                  <a:pt x="1353604" y="368503"/>
                </a:lnTo>
                <a:lnTo>
                  <a:pt x="1361186" y="376085"/>
                </a:lnTo>
                <a:lnTo>
                  <a:pt x="1373124" y="376085"/>
                </a:lnTo>
                <a:lnTo>
                  <a:pt x="1375562" y="375450"/>
                </a:lnTo>
                <a:lnTo>
                  <a:pt x="1377759" y="374408"/>
                </a:lnTo>
                <a:lnTo>
                  <a:pt x="1383995" y="372122"/>
                </a:lnTo>
                <a:lnTo>
                  <a:pt x="1388465" y="366191"/>
                </a:lnTo>
                <a:lnTo>
                  <a:pt x="1388465" y="352158"/>
                </a:lnTo>
                <a:close/>
              </a:path>
              <a:path w="2063750" h="3415665">
                <a:moveTo>
                  <a:pt x="1388922" y="1023239"/>
                </a:moveTo>
                <a:lnTo>
                  <a:pt x="1381442" y="1015746"/>
                </a:lnTo>
                <a:lnTo>
                  <a:pt x="1372184" y="1015746"/>
                </a:lnTo>
                <a:lnTo>
                  <a:pt x="1367929" y="1015746"/>
                </a:lnTo>
                <a:lnTo>
                  <a:pt x="1364107" y="1017384"/>
                </a:lnTo>
                <a:lnTo>
                  <a:pt x="1361147" y="1019987"/>
                </a:lnTo>
                <a:lnTo>
                  <a:pt x="1356588" y="1023035"/>
                </a:lnTo>
                <a:lnTo>
                  <a:pt x="1353566" y="1028217"/>
                </a:lnTo>
                <a:lnTo>
                  <a:pt x="1353566" y="1043495"/>
                </a:lnTo>
                <a:lnTo>
                  <a:pt x="1361173" y="1051090"/>
                </a:lnTo>
                <a:lnTo>
                  <a:pt x="1376400" y="1051090"/>
                </a:lnTo>
                <a:lnTo>
                  <a:pt x="1381569" y="1048118"/>
                </a:lnTo>
                <a:lnTo>
                  <a:pt x="1384617" y="1043597"/>
                </a:lnTo>
                <a:lnTo>
                  <a:pt x="1387271" y="1040638"/>
                </a:lnTo>
                <a:lnTo>
                  <a:pt x="1388922" y="1036764"/>
                </a:lnTo>
                <a:lnTo>
                  <a:pt x="1388922" y="1023239"/>
                </a:lnTo>
                <a:close/>
              </a:path>
              <a:path w="2063750" h="3415665">
                <a:moveTo>
                  <a:pt x="1389100" y="20053"/>
                </a:moveTo>
                <a:lnTo>
                  <a:pt x="1387640" y="12827"/>
                </a:lnTo>
                <a:lnTo>
                  <a:pt x="1383665" y="6921"/>
                </a:lnTo>
                <a:lnTo>
                  <a:pt x="1377759" y="2946"/>
                </a:lnTo>
                <a:lnTo>
                  <a:pt x="1370533" y="1498"/>
                </a:lnTo>
                <a:lnTo>
                  <a:pt x="1363306" y="2946"/>
                </a:lnTo>
                <a:lnTo>
                  <a:pt x="1357414" y="6921"/>
                </a:lnTo>
                <a:lnTo>
                  <a:pt x="1353426" y="12827"/>
                </a:lnTo>
                <a:lnTo>
                  <a:pt x="1351965" y="20053"/>
                </a:lnTo>
                <a:lnTo>
                  <a:pt x="1353426" y="27266"/>
                </a:lnTo>
                <a:lnTo>
                  <a:pt x="1357414" y="33172"/>
                </a:lnTo>
                <a:lnTo>
                  <a:pt x="1363306" y="37147"/>
                </a:lnTo>
                <a:lnTo>
                  <a:pt x="1370533" y="38608"/>
                </a:lnTo>
                <a:lnTo>
                  <a:pt x="1372133" y="38608"/>
                </a:lnTo>
                <a:lnTo>
                  <a:pt x="1373657" y="38341"/>
                </a:lnTo>
                <a:lnTo>
                  <a:pt x="1375130" y="37960"/>
                </a:lnTo>
                <a:lnTo>
                  <a:pt x="1381899" y="36741"/>
                </a:lnTo>
                <a:lnTo>
                  <a:pt x="1387221" y="31432"/>
                </a:lnTo>
                <a:lnTo>
                  <a:pt x="1388440" y="24676"/>
                </a:lnTo>
                <a:lnTo>
                  <a:pt x="1388833" y="23177"/>
                </a:lnTo>
                <a:lnTo>
                  <a:pt x="1389100" y="21666"/>
                </a:lnTo>
                <a:lnTo>
                  <a:pt x="1389100" y="20053"/>
                </a:lnTo>
                <a:close/>
              </a:path>
              <a:path w="2063750" h="3415665">
                <a:moveTo>
                  <a:pt x="1391678" y="689381"/>
                </a:moveTo>
                <a:lnTo>
                  <a:pt x="1387665" y="683133"/>
                </a:lnTo>
                <a:lnTo>
                  <a:pt x="1381798" y="679780"/>
                </a:lnTo>
                <a:lnTo>
                  <a:pt x="1378635" y="677430"/>
                </a:lnTo>
                <a:lnTo>
                  <a:pt x="1374775" y="676008"/>
                </a:lnTo>
                <a:lnTo>
                  <a:pt x="1370545" y="676008"/>
                </a:lnTo>
                <a:lnTo>
                  <a:pt x="1363141" y="677506"/>
                </a:lnTo>
                <a:lnTo>
                  <a:pt x="1357096" y="681570"/>
                </a:lnTo>
                <a:lnTo>
                  <a:pt x="1353032" y="687603"/>
                </a:lnTo>
                <a:lnTo>
                  <a:pt x="1351534" y="694994"/>
                </a:lnTo>
                <a:lnTo>
                  <a:pt x="1351534" y="699249"/>
                </a:lnTo>
                <a:lnTo>
                  <a:pt x="1352981" y="703122"/>
                </a:lnTo>
                <a:lnTo>
                  <a:pt x="1355331" y="706272"/>
                </a:lnTo>
                <a:lnTo>
                  <a:pt x="1358709" y="712127"/>
                </a:lnTo>
                <a:lnTo>
                  <a:pt x="1364945" y="716114"/>
                </a:lnTo>
                <a:lnTo>
                  <a:pt x="1372171" y="716114"/>
                </a:lnTo>
                <a:lnTo>
                  <a:pt x="1379766" y="714590"/>
                </a:lnTo>
                <a:lnTo>
                  <a:pt x="1385963" y="710412"/>
                </a:lnTo>
                <a:lnTo>
                  <a:pt x="1390142" y="704215"/>
                </a:lnTo>
                <a:lnTo>
                  <a:pt x="1391678" y="696633"/>
                </a:lnTo>
                <a:lnTo>
                  <a:pt x="1391678" y="689381"/>
                </a:lnTo>
                <a:close/>
              </a:path>
              <a:path w="2063750" h="3415665">
                <a:moveTo>
                  <a:pt x="1391742" y="1371600"/>
                </a:moveTo>
                <a:lnTo>
                  <a:pt x="1390065" y="1363357"/>
                </a:lnTo>
                <a:lnTo>
                  <a:pt x="1385531" y="1356614"/>
                </a:lnTo>
                <a:lnTo>
                  <a:pt x="1378800" y="1352080"/>
                </a:lnTo>
                <a:lnTo>
                  <a:pt x="1370558" y="1350416"/>
                </a:lnTo>
                <a:lnTo>
                  <a:pt x="1362303" y="1352080"/>
                </a:lnTo>
                <a:lnTo>
                  <a:pt x="1355572" y="1356614"/>
                </a:lnTo>
                <a:lnTo>
                  <a:pt x="1351038" y="1363357"/>
                </a:lnTo>
                <a:lnTo>
                  <a:pt x="1349375" y="1371600"/>
                </a:lnTo>
                <a:lnTo>
                  <a:pt x="1351038" y="1379842"/>
                </a:lnTo>
                <a:lnTo>
                  <a:pt x="1355572" y="1386573"/>
                </a:lnTo>
                <a:lnTo>
                  <a:pt x="1362303" y="1391119"/>
                </a:lnTo>
                <a:lnTo>
                  <a:pt x="1370558" y="1392783"/>
                </a:lnTo>
                <a:lnTo>
                  <a:pt x="1378800" y="1391119"/>
                </a:lnTo>
                <a:lnTo>
                  <a:pt x="1385531" y="1386573"/>
                </a:lnTo>
                <a:lnTo>
                  <a:pt x="1390065" y="1379842"/>
                </a:lnTo>
                <a:lnTo>
                  <a:pt x="1391742" y="1371600"/>
                </a:lnTo>
                <a:close/>
              </a:path>
              <a:path w="2063750" h="3415665">
                <a:moveTo>
                  <a:pt x="1724367" y="348488"/>
                </a:moveTo>
                <a:lnTo>
                  <a:pt x="1717040" y="341172"/>
                </a:lnTo>
                <a:lnTo>
                  <a:pt x="1698980" y="341172"/>
                </a:lnTo>
                <a:lnTo>
                  <a:pt x="1691652" y="348488"/>
                </a:lnTo>
                <a:lnTo>
                  <a:pt x="1691652" y="366560"/>
                </a:lnTo>
                <a:lnTo>
                  <a:pt x="1698980" y="373875"/>
                </a:lnTo>
                <a:lnTo>
                  <a:pt x="1708010" y="373875"/>
                </a:lnTo>
                <a:lnTo>
                  <a:pt x="1717040" y="373875"/>
                </a:lnTo>
                <a:lnTo>
                  <a:pt x="1724367" y="366560"/>
                </a:lnTo>
                <a:lnTo>
                  <a:pt x="1724367" y="348488"/>
                </a:lnTo>
                <a:close/>
              </a:path>
              <a:path w="2063750" h="3415665">
                <a:moveTo>
                  <a:pt x="1726247" y="696633"/>
                </a:moveTo>
                <a:lnTo>
                  <a:pt x="1724812" y="689533"/>
                </a:lnTo>
                <a:lnTo>
                  <a:pt x="1720900" y="683742"/>
                </a:lnTo>
                <a:lnTo>
                  <a:pt x="1715109" y="679843"/>
                </a:lnTo>
                <a:lnTo>
                  <a:pt x="1708010" y="678408"/>
                </a:lnTo>
                <a:lnTo>
                  <a:pt x="1700911" y="679843"/>
                </a:lnTo>
                <a:lnTo>
                  <a:pt x="1695107" y="683742"/>
                </a:lnTo>
                <a:lnTo>
                  <a:pt x="1691195" y="689533"/>
                </a:lnTo>
                <a:lnTo>
                  <a:pt x="1689773" y="696633"/>
                </a:lnTo>
                <a:lnTo>
                  <a:pt x="1691195" y="703732"/>
                </a:lnTo>
                <a:lnTo>
                  <a:pt x="1695107" y="709523"/>
                </a:lnTo>
                <a:lnTo>
                  <a:pt x="1700911" y="713435"/>
                </a:lnTo>
                <a:lnTo>
                  <a:pt x="1708010" y="714870"/>
                </a:lnTo>
                <a:lnTo>
                  <a:pt x="1715109" y="713435"/>
                </a:lnTo>
                <a:lnTo>
                  <a:pt x="1720900" y="709523"/>
                </a:lnTo>
                <a:lnTo>
                  <a:pt x="1724812" y="703732"/>
                </a:lnTo>
                <a:lnTo>
                  <a:pt x="1726247" y="696633"/>
                </a:lnTo>
                <a:close/>
              </a:path>
              <a:path w="2063750" h="3415665">
                <a:moveTo>
                  <a:pt x="1727034" y="1360335"/>
                </a:moveTo>
                <a:lnTo>
                  <a:pt x="1719249" y="1352550"/>
                </a:lnTo>
                <a:lnTo>
                  <a:pt x="1709635" y="1352550"/>
                </a:lnTo>
                <a:lnTo>
                  <a:pt x="1700022" y="1352550"/>
                </a:lnTo>
                <a:lnTo>
                  <a:pt x="1692236" y="1360335"/>
                </a:lnTo>
                <a:lnTo>
                  <a:pt x="1692236" y="1375968"/>
                </a:lnTo>
                <a:lnTo>
                  <a:pt x="1695272" y="1381264"/>
                </a:lnTo>
                <a:lnTo>
                  <a:pt x="1699933" y="1384388"/>
                </a:lnTo>
                <a:lnTo>
                  <a:pt x="1702625" y="1386459"/>
                </a:lnTo>
                <a:lnTo>
                  <a:pt x="1705978" y="1387729"/>
                </a:lnTo>
                <a:lnTo>
                  <a:pt x="1714119" y="1387729"/>
                </a:lnTo>
                <a:lnTo>
                  <a:pt x="1718157" y="1385912"/>
                </a:lnTo>
                <a:lnTo>
                  <a:pt x="1721078" y="1382966"/>
                </a:lnTo>
                <a:lnTo>
                  <a:pt x="1724698" y="1379778"/>
                </a:lnTo>
                <a:lnTo>
                  <a:pt x="1727034" y="1375168"/>
                </a:lnTo>
                <a:lnTo>
                  <a:pt x="1727034" y="1360335"/>
                </a:lnTo>
                <a:close/>
              </a:path>
              <a:path w="2063750" h="3415665">
                <a:moveTo>
                  <a:pt x="2059393" y="689864"/>
                </a:moveTo>
                <a:lnTo>
                  <a:pt x="2053907" y="684377"/>
                </a:lnTo>
                <a:lnTo>
                  <a:pt x="2040369" y="684377"/>
                </a:lnTo>
                <a:lnTo>
                  <a:pt x="2034882" y="689864"/>
                </a:lnTo>
                <a:lnTo>
                  <a:pt x="2034882" y="703402"/>
                </a:lnTo>
                <a:lnTo>
                  <a:pt x="2040369" y="708888"/>
                </a:lnTo>
                <a:lnTo>
                  <a:pt x="2047138" y="708888"/>
                </a:lnTo>
                <a:lnTo>
                  <a:pt x="2053907" y="708888"/>
                </a:lnTo>
                <a:lnTo>
                  <a:pt x="2059393" y="703402"/>
                </a:lnTo>
                <a:lnTo>
                  <a:pt x="2059393" y="689864"/>
                </a:lnTo>
                <a:close/>
              </a:path>
              <a:path w="2063750" h="3415665">
                <a:moveTo>
                  <a:pt x="2063127" y="1023658"/>
                </a:moveTo>
                <a:lnTo>
                  <a:pt x="2055977" y="1016495"/>
                </a:lnTo>
                <a:lnTo>
                  <a:pt x="2038299" y="1016495"/>
                </a:lnTo>
                <a:lnTo>
                  <a:pt x="2031149" y="1023658"/>
                </a:lnTo>
                <a:lnTo>
                  <a:pt x="2031149" y="1041323"/>
                </a:lnTo>
                <a:lnTo>
                  <a:pt x="2038299" y="1048486"/>
                </a:lnTo>
                <a:lnTo>
                  <a:pt x="2047138" y="1048486"/>
                </a:lnTo>
                <a:lnTo>
                  <a:pt x="2055977" y="1048486"/>
                </a:lnTo>
                <a:lnTo>
                  <a:pt x="2063127" y="1041323"/>
                </a:lnTo>
                <a:lnTo>
                  <a:pt x="2063127" y="1023658"/>
                </a:lnTo>
                <a:close/>
              </a:path>
            </a:pathLst>
          </a:custGeom>
          <a:solidFill>
            <a:srgbClr val="71BC68">
              <a:alpha val="17999"/>
            </a:srgbClr>
          </a:solidFill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58" name="object 158"/>
          <p:cNvSpPr/>
          <p:nvPr>
            <p:custDataLst>
              <p:tags r:id="rId156"/>
            </p:custDataLst>
          </p:nvPr>
        </p:nvSpPr>
        <p:spPr>
          <a:xfrm>
            <a:off x="1676399" y="2267403"/>
            <a:ext cx="11811000" cy="4955760"/>
          </a:xfrm>
          <a:custGeom>
            <a:avLst/>
            <a:gdLst/>
            <a:ahLst/>
            <a:cxnLst/>
            <a:rect l="l" t="t" r="r" b="b"/>
            <a:pathLst>
              <a:path w="9144000" h="3356610">
                <a:moveTo>
                  <a:pt x="0" y="3356394"/>
                </a:moveTo>
                <a:lnTo>
                  <a:pt x="9144000" y="3356394"/>
                </a:lnTo>
                <a:lnTo>
                  <a:pt x="9144000" y="0"/>
                </a:lnTo>
                <a:lnTo>
                  <a:pt x="0" y="0"/>
                </a:lnTo>
                <a:lnTo>
                  <a:pt x="0" y="3356394"/>
                </a:lnTo>
                <a:close/>
              </a:path>
            </a:pathLst>
          </a:custGeom>
          <a:solidFill>
            <a:srgbClr val="F4F2ED"/>
          </a:solidFill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59" name="object 159"/>
          <p:cNvSpPr/>
          <p:nvPr>
            <p:custDataLst>
              <p:tags r:id="rId157"/>
            </p:custDataLst>
          </p:nvPr>
        </p:nvSpPr>
        <p:spPr>
          <a:xfrm>
            <a:off x="4431315" y="1"/>
            <a:ext cx="187586" cy="187586"/>
          </a:xfrm>
          <a:custGeom>
            <a:avLst/>
            <a:gdLst/>
            <a:ahLst/>
            <a:cxnLst/>
            <a:rect l="l" t="t" r="r" b="b"/>
            <a:pathLst>
              <a:path w="177164" h="177165">
                <a:moveTo>
                  <a:pt x="0" y="0"/>
                </a:moveTo>
                <a:lnTo>
                  <a:pt x="177006" y="176998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grpSp>
        <p:nvGrpSpPr>
          <p:cNvPr id="160" name="object 160"/>
          <p:cNvGrpSpPr/>
          <p:nvPr>
            <p:custDataLst>
              <p:tags r:id="rId158"/>
            </p:custDataLst>
          </p:nvPr>
        </p:nvGrpSpPr>
        <p:grpSpPr>
          <a:xfrm>
            <a:off x="3876658" y="-5001"/>
            <a:ext cx="369122" cy="391982"/>
            <a:chOff x="1781688" y="-4724"/>
            <a:chExt cx="348615" cy="370205"/>
          </a:xfrm>
        </p:grpSpPr>
        <p:sp>
          <p:nvSpPr>
            <p:cNvPr id="161" name="object 161"/>
            <p:cNvSpPr/>
            <p:nvPr/>
          </p:nvSpPr>
          <p:spPr>
            <a:xfrm>
              <a:off x="1878793" y="0"/>
              <a:ext cx="0" cy="365760"/>
            </a:xfrm>
            <a:custGeom>
              <a:avLst/>
              <a:gdLst/>
              <a:ahLst/>
              <a:cxnLst/>
              <a:rect l="l" t="t" r="r" b="b"/>
              <a:pathLst>
                <a:path h="365760">
                  <a:moveTo>
                    <a:pt x="0" y="0"/>
                  </a:moveTo>
                  <a:lnTo>
                    <a:pt x="0" y="36520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86412" y="0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89" h="339090">
                  <a:moveTo>
                    <a:pt x="338986" y="0"/>
                  </a:moveTo>
                  <a:lnTo>
                    <a:pt x="0" y="338978"/>
                  </a:lnTo>
                  <a:lnTo>
                    <a:pt x="338986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sp>
        <p:nvSpPr>
          <p:cNvPr id="163" name="object 163"/>
          <p:cNvSpPr/>
          <p:nvPr>
            <p:custDataLst>
              <p:tags r:id="rId159"/>
            </p:custDataLst>
          </p:nvPr>
        </p:nvSpPr>
        <p:spPr>
          <a:xfrm>
            <a:off x="4336815" y="0"/>
            <a:ext cx="0" cy="451148"/>
          </a:xfrm>
          <a:custGeom>
            <a:avLst/>
            <a:gdLst/>
            <a:ahLst/>
            <a:cxnLst/>
            <a:rect l="l" t="t" r="r" b="b"/>
            <a:pathLst>
              <a:path h="426084">
                <a:moveTo>
                  <a:pt x="0" y="0"/>
                </a:moveTo>
                <a:lnTo>
                  <a:pt x="0" y="425792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64" name="object 164"/>
          <p:cNvSpPr txBox="1"/>
          <p:nvPr>
            <p:custDataLst>
              <p:tags r:id="rId160"/>
            </p:custDataLst>
          </p:nvPr>
        </p:nvSpPr>
        <p:spPr>
          <a:xfrm>
            <a:off x="5792600" y="685800"/>
            <a:ext cx="3045200" cy="321355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 defTabSz="968167">
              <a:spcBef>
                <a:spcPts val="106"/>
              </a:spcBef>
            </a:pPr>
            <a:r>
              <a:rPr lang="fr-CA" sz="2000" b="1" noProof="0" dirty="0">
                <a:solidFill>
                  <a:srgbClr val="5FA056"/>
                </a:solidFill>
                <a:latin typeface="Calibri"/>
                <a:cs typeface="Calibri"/>
              </a:rPr>
              <a:t>REPÈRES</a:t>
            </a:r>
            <a:r>
              <a:rPr lang="fr-CA" sz="2000" b="1" spc="334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2000" b="1" spc="-11" noProof="0" dirty="0">
                <a:solidFill>
                  <a:srgbClr val="5FA056"/>
                </a:solidFill>
                <a:latin typeface="Calibri"/>
                <a:cs typeface="Calibri"/>
              </a:rPr>
              <a:t>SOCIOCULTURELS</a:t>
            </a:r>
            <a:endParaRPr lang="fr-CA" sz="2000" noProof="0" dirty="0">
              <a:latin typeface="Calibri"/>
              <a:cs typeface="Calibri"/>
            </a:endParaRPr>
          </a:p>
        </p:txBody>
      </p:sp>
      <p:sp>
        <p:nvSpPr>
          <p:cNvPr id="165" name="object 165"/>
          <p:cNvSpPr txBox="1"/>
          <p:nvPr>
            <p:custDataLst>
              <p:tags r:id="rId161"/>
            </p:custDataLst>
          </p:nvPr>
        </p:nvSpPr>
        <p:spPr>
          <a:xfrm>
            <a:off x="2164958" y="6879008"/>
            <a:ext cx="8188103" cy="182855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 defTabSz="968167">
              <a:spcBef>
                <a:spcPts val="106"/>
              </a:spcBef>
            </a:pPr>
            <a:r>
              <a:rPr lang="fr-CA" sz="1100" spc="-11" noProof="0" dirty="0">
                <a:solidFill>
                  <a:srgbClr val="939598"/>
                </a:solidFill>
                <a:latin typeface="Calibri"/>
                <a:cs typeface="Calibri"/>
              </a:rPr>
              <a:t>Source : Immigrant</a:t>
            </a:r>
            <a:r>
              <a:rPr lang="fr-CA" sz="1100" spc="21" noProof="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lang="fr-CA" sz="1100" noProof="0" dirty="0">
                <a:solidFill>
                  <a:srgbClr val="939598"/>
                </a:solidFill>
                <a:latin typeface="Calibri"/>
                <a:cs typeface="Calibri"/>
              </a:rPr>
              <a:t>Québec.</a:t>
            </a:r>
            <a:r>
              <a:rPr lang="fr-CA" sz="1100" spc="16" noProof="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lang="fr-CA" sz="1100" i="1" noProof="0" dirty="0">
                <a:solidFill>
                  <a:srgbClr val="939598"/>
                </a:solidFill>
                <a:latin typeface="Calibri"/>
                <a:cs typeface="Calibri"/>
              </a:rPr>
              <a:t>Les</a:t>
            </a:r>
            <a:r>
              <a:rPr lang="fr-CA" sz="1100" i="1" spc="16" noProof="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lang="fr-CA" sz="1100" i="1" spc="-11" noProof="0" dirty="0">
                <a:solidFill>
                  <a:srgbClr val="939598"/>
                </a:solidFill>
                <a:latin typeface="Calibri"/>
                <a:cs typeface="Calibri"/>
              </a:rPr>
              <a:t>valeurs</a:t>
            </a:r>
            <a:r>
              <a:rPr lang="fr-CA" sz="1100" i="1" spc="21" noProof="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lang="fr-CA" sz="1100" i="1" noProof="0" dirty="0">
                <a:solidFill>
                  <a:srgbClr val="939598"/>
                </a:solidFill>
                <a:latin typeface="Calibri"/>
                <a:cs typeface="Calibri"/>
              </a:rPr>
              <a:t>au</a:t>
            </a:r>
            <a:r>
              <a:rPr lang="fr-CA" sz="1100" i="1" spc="16" noProof="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lang="fr-CA" sz="1100" i="1" spc="-11" noProof="0" dirty="0">
                <a:solidFill>
                  <a:srgbClr val="939598"/>
                </a:solidFill>
                <a:latin typeface="Calibri"/>
                <a:cs typeface="Calibri"/>
              </a:rPr>
              <a:t>travail</a:t>
            </a:r>
            <a:r>
              <a:rPr lang="fr-CA" sz="1100" i="1" spc="21" noProof="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lang="fr-CA" sz="1100" i="1" noProof="0" dirty="0">
                <a:solidFill>
                  <a:srgbClr val="939598"/>
                </a:solidFill>
                <a:latin typeface="Calibri"/>
                <a:cs typeface="Calibri"/>
              </a:rPr>
              <a:t>au</a:t>
            </a:r>
            <a:r>
              <a:rPr lang="fr-CA" sz="1100" i="1" spc="16" noProof="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lang="fr-CA" sz="1100" i="1" noProof="0" dirty="0">
                <a:solidFill>
                  <a:srgbClr val="939598"/>
                </a:solidFill>
                <a:latin typeface="Calibri"/>
                <a:cs typeface="Calibri"/>
              </a:rPr>
              <a:t>Québec</a:t>
            </a:r>
            <a:r>
              <a:rPr lang="fr-CA" sz="1100" noProof="0" dirty="0">
                <a:solidFill>
                  <a:srgbClr val="939598"/>
                </a:solidFill>
                <a:latin typeface="Calibri"/>
                <a:cs typeface="Calibri"/>
              </a:rPr>
              <a:t>.</a:t>
            </a:r>
            <a:r>
              <a:rPr lang="fr-CA" sz="1100" spc="21" noProof="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lang="fr-CA" sz="1100" u="sng" spc="-11" noProof="0" dirty="0">
                <a:solidFill>
                  <a:srgbClr val="869BC6"/>
                </a:solidFill>
                <a:uFill>
                  <a:solidFill>
                    <a:srgbClr val="869BC6"/>
                  </a:solidFill>
                </a:uFill>
                <a:latin typeface="Calibri"/>
                <a:cs typeface="Calibri"/>
                <a:hlinkClick r:id="rId166"/>
              </a:rPr>
              <a:t>https://immigrantquebec.com/fr/reussir/emploi/les-valeurs-au-travail-</a:t>
            </a:r>
            <a:r>
              <a:rPr lang="fr-CA" sz="1100" u="sng" noProof="0" dirty="0">
                <a:solidFill>
                  <a:srgbClr val="869BC6"/>
                </a:solidFill>
                <a:uFill>
                  <a:solidFill>
                    <a:srgbClr val="869BC6"/>
                  </a:solidFill>
                </a:uFill>
                <a:latin typeface="Calibri"/>
                <a:cs typeface="Calibri"/>
                <a:hlinkClick r:id="rId166"/>
              </a:rPr>
              <a:t>au-</a:t>
            </a:r>
            <a:r>
              <a:rPr lang="fr-CA" sz="1100" u="sng" spc="-11" noProof="0" dirty="0">
                <a:solidFill>
                  <a:srgbClr val="869BC6"/>
                </a:solidFill>
                <a:uFill>
                  <a:solidFill>
                    <a:srgbClr val="869BC6"/>
                  </a:solidFill>
                </a:uFill>
                <a:latin typeface="Calibri"/>
                <a:cs typeface="Calibri"/>
                <a:hlinkClick r:id="rId166"/>
              </a:rPr>
              <a:t>quebec</a:t>
            </a:r>
            <a:endParaRPr lang="fr-CA" sz="1100" noProof="0" dirty="0">
              <a:latin typeface="Calibri"/>
              <a:cs typeface="Calibri"/>
            </a:endParaRPr>
          </a:p>
        </p:txBody>
      </p:sp>
      <p:sp>
        <p:nvSpPr>
          <p:cNvPr id="166" name="object 166"/>
          <p:cNvSpPr/>
          <p:nvPr>
            <p:custDataLst>
              <p:tags r:id="rId162"/>
            </p:custDataLst>
          </p:nvPr>
        </p:nvSpPr>
        <p:spPr>
          <a:xfrm>
            <a:off x="1676400" y="1929653"/>
            <a:ext cx="11814531" cy="338194"/>
          </a:xfrm>
          <a:custGeom>
            <a:avLst/>
            <a:gdLst/>
            <a:ahLst/>
            <a:cxnLst/>
            <a:rect l="l" t="t" r="r" b="b"/>
            <a:pathLst>
              <a:path w="9144000" h="319405">
                <a:moveTo>
                  <a:pt x="9144000" y="0"/>
                </a:moveTo>
                <a:lnTo>
                  <a:pt x="0" y="0"/>
                </a:lnTo>
                <a:lnTo>
                  <a:pt x="0" y="318985"/>
                </a:lnTo>
                <a:lnTo>
                  <a:pt x="9144000" y="31898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7569"/>
          </a:solidFill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67" name="object 167"/>
          <p:cNvSpPr txBox="1"/>
          <p:nvPr>
            <p:custDataLst>
              <p:tags r:id="rId163"/>
            </p:custDataLst>
          </p:nvPr>
        </p:nvSpPr>
        <p:spPr>
          <a:xfrm>
            <a:off x="2133599" y="1947396"/>
            <a:ext cx="11078801" cy="4600155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36306" algn="ctr" defTabSz="968167">
              <a:spcBef>
                <a:spcPts val="106"/>
              </a:spcBef>
            </a:pPr>
            <a:r>
              <a:rPr lang="fr-CA" sz="2000" b="1" noProof="0" dirty="0">
                <a:solidFill>
                  <a:srgbClr val="FFFFFF"/>
                </a:solidFill>
                <a:latin typeface="Calibri Light"/>
                <a:cs typeface="Calibri Light"/>
              </a:rPr>
              <a:t>Les</a:t>
            </a:r>
            <a:r>
              <a:rPr lang="fr-CA" sz="2000" b="1" spc="-21" noProof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fr-CA" sz="2000" b="1" noProof="0" dirty="0">
                <a:solidFill>
                  <a:srgbClr val="FFFFFF"/>
                </a:solidFill>
                <a:latin typeface="Calibri Light"/>
                <a:cs typeface="Calibri Light"/>
              </a:rPr>
              <a:t>relations</a:t>
            </a:r>
            <a:r>
              <a:rPr lang="fr-CA" sz="2000" b="1" spc="-21" noProof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fr-CA" sz="2000" b="1" noProof="0" dirty="0">
                <a:solidFill>
                  <a:srgbClr val="FFFFFF"/>
                </a:solidFill>
                <a:latin typeface="Calibri Light"/>
                <a:cs typeface="Calibri Light"/>
              </a:rPr>
              <a:t>avec</a:t>
            </a:r>
            <a:r>
              <a:rPr lang="fr-CA" sz="2000" b="1" spc="-26" noProof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fr-CA" sz="2000" b="1" noProof="0" dirty="0">
                <a:solidFill>
                  <a:srgbClr val="FFFFFF"/>
                </a:solidFill>
                <a:latin typeface="Calibri Light"/>
                <a:cs typeface="Calibri Light"/>
              </a:rPr>
              <a:t>ses</a:t>
            </a:r>
            <a:r>
              <a:rPr lang="fr-CA" sz="2000" b="1" spc="-21" noProof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fr-CA" sz="2000" b="1" noProof="0" dirty="0">
                <a:solidFill>
                  <a:srgbClr val="FFFFFF"/>
                </a:solidFill>
                <a:latin typeface="Calibri Light"/>
                <a:cs typeface="Calibri Light"/>
              </a:rPr>
              <a:t>collègues</a:t>
            </a:r>
            <a:r>
              <a:rPr lang="fr-CA" sz="2000" b="1" spc="-21" noProof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fr-CA" sz="2000" b="1" noProof="0" dirty="0">
                <a:solidFill>
                  <a:srgbClr val="FFFFFF"/>
                </a:solidFill>
                <a:latin typeface="Calibri Light"/>
                <a:cs typeface="Calibri Light"/>
              </a:rPr>
              <a:t>dans</a:t>
            </a:r>
            <a:r>
              <a:rPr lang="fr-CA" sz="2000" b="1" spc="-16" noProof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fr-CA" sz="2000" b="1" noProof="0" dirty="0">
                <a:solidFill>
                  <a:srgbClr val="FFFFFF"/>
                </a:solidFill>
                <a:latin typeface="Calibri Light"/>
                <a:cs typeface="Calibri Light"/>
              </a:rPr>
              <a:t>le</a:t>
            </a:r>
            <a:r>
              <a:rPr lang="fr-CA" sz="2000" b="1" spc="-26" noProof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fr-CA" sz="2000" b="1" noProof="0" dirty="0">
                <a:solidFill>
                  <a:srgbClr val="FFFFFF"/>
                </a:solidFill>
                <a:latin typeface="Calibri Light"/>
                <a:cs typeface="Calibri Light"/>
              </a:rPr>
              <a:t>monde</a:t>
            </a:r>
            <a:r>
              <a:rPr lang="fr-CA" sz="2000" b="1" spc="-26" noProof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fr-CA" sz="2000" b="1" noProof="0" dirty="0">
                <a:solidFill>
                  <a:srgbClr val="FFFFFF"/>
                </a:solidFill>
                <a:latin typeface="Calibri Light"/>
                <a:cs typeface="Calibri Light"/>
              </a:rPr>
              <a:t>du</a:t>
            </a:r>
            <a:r>
              <a:rPr lang="fr-CA" sz="2000" b="1" spc="-21" noProof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fr-CA" sz="2000" b="1" noProof="0" dirty="0">
                <a:solidFill>
                  <a:srgbClr val="FFFFFF"/>
                </a:solidFill>
                <a:latin typeface="Calibri Light"/>
                <a:cs typeface="Calibri Light"/>
              </a:rPr>
              <a:t>travail</a:t>
            </a:r>
            <a:r>
              <a:rPr lang="fr-CA" sz="2000" b="1" spc="-21" noProof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fr-CA" sz="2000" b="1" noProof="0" dirty="0">
                <a:solidFill>
                  <a:srgbClr val="FFFFFF"/>
                </a:solidFill>
                <a:latin typeface="Calibri Light"/>
                <a:cs typeface="Calibri Light"/>
              </a:rPr>
              <a:t>au</a:t>
            </a:r>
            <a:r>
              <a:rPr lang="fr-CA" sz="2000" b="1" spc="-16" noProof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fr-CA" sz="2000" b="1" spc="-11" noProof="0" dirty="0">
                <a:solidFill>
                  <a:srgbClr val="FFFFFF"/>
                </a:solidFill>
                <a:latin typeface="Calibri Light"/>
                <a:cs typeface="Calibri Light"/>
              </a:rPr>
              <a:t>Québec</a:t>
            </a:r>
            <a:endParaRPr lang="fr-CA" sz="2000" b="1" noProof="0" dirty="0">
              <a:latin typeface="Calibri Light"/>
              <a:cs typeface="Calibri Light"/>
            </a:endParaRPr>
          </a:p>
          <a:p>
            <a:pPr defTabSz="968167">
              <a:spcBef>
                <a:spcPts val="355"/>
              </a:spcBef>
            </a:pPr>
            <a:endParaRPr lang="fr-CA" sz="1588" noProof="0" dirty="0">
              <a:latin typeface="Calibri Light"/>
              <a:cs typeface="Calibri Light"/>
            </a:endParaRPr>
          </a:p>
          <a:p>
            <a:pPr marL="13447" algn="just" defTabSz="968167">
              <a:lnSpc>
                <a:spcPct val="90000"/>
              </a:lnSpc>
            </a:pP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Homme/femme</a:t>
            </a:r>
            <a:r>
              <a:rPr lang="fr-CA" b="1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une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société</a:t>
            </a:r>
            <a:r>
              <a:rPr lang="fr-CA" b="1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égalitariste</a:t>
            </a:r>
            <a:endParaRPr lang="fr-CA" noProof="0" dirty="0">
              <a:latin typeface="Calibri"/>
              <a:cs typeface="Calibri"/>
            </a:endParaRPr>
          </a:p>
          <a:p>
            <a:pPr marL="13447" marR="5379" algn="just" defTabSz="968167">
              <a:lnSpc>
                <a:spcPct val="90000"/>
              </a:lnSpc>
              <a:spcBef>
                <a:spcPts val="519"/>
              </a:spcBef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Québec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est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société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où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recherche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l’égalité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est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préoccupation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constante.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hommes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femmes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ont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mêmes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droits.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Sur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marché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travail,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femmes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sont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désormais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nombreuses.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Elles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peuvent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occuper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postes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hautes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responsabilités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être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supérieure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hiérarchique.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poste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équivalent,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homme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femme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doivent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gagner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même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salaire.</a:t>
            </a:r>
            <a:endParaRPr lang="fr-CA" noProof="0" dirty="0">
              <a:latin typeface="Calibri"/>
              <a:cs typeface="Calibri"/>
            </a:endParaRPr>
          </a:p>
          <a:p>
            <a:pPr marL="13447" algn="just" defTabSz="968167">
              <a:lnSpc>
                <a:spcPct val="90000"/>
              </a:lnSpc>
              <a:spcBef>
                <a:spcPts val="392"/>
              </a:spcBef>
            </a:pP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b="1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rapports</a:t>
            </a:r>
            <a:r>
              <a:rPr lang="fr-CA" b="1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b="1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b="1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hiérarchie</a:t>
            </a:r>
            <a:endParaRPr lang="fr-CA" noProof="0" dirty="0">
              <a:latin typeface="Calibri"/>
              <a:cs typeface="Calibri"/>
            </a:endParaRPr>
          </a:p>
          <a:p>
            <a:pPr marL="13447" marR="72613" defTabSz="968167">
              <a:lnSpc>
                <a:spcPct val="90000"/>
              </a:lnSpc>
              <a:spcBef>
                <a:spcPts val="519"/>
              </a:spcBef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relations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ses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supérieurs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hiérarchiques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en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surprendront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plus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d’un.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Au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Québec,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rapports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son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patron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sont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moins formels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officiels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dans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d’autres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pays.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relations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sont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moins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pyramidales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il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est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considéré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comme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normal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pouvoir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parler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son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supérieur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directement.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Cependant,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cette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accessibilité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ne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doit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être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confondue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familiarité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même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si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la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conversation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est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cordiale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détendue,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dirigeant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tout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comme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collègues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ne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sont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amis.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tutoiement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qui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vient spontanément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au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Québec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ne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signifie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soyez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proche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hiérarchie.</a:t>
            </a:r>
            <a:endParaRPr lang="fr-CA" noProof="0" dirty="0">
              <a:latin typeface="Calibri"/>
              <a:cs typeface="Calibri"/>
            </a:endParaRPr>
          </a:p>
          <a:p>
            <a:pPr marL="13447" marR="121021" defTabSz="968167">
              <a:lnSpc>
                <a:spcPct val="90000"/>
              </a:lnSpc>
              <a:spcBef>
                <a:spcPts val="482"/>
              </a:spcBef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Au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Québec,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patrons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ont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tendance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privilégier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réunions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d’équipe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participatives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lors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desquelles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chacun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peut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prendre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la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parole.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décisions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sont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rarement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unilatérales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supérieur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hiérarchique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intègrera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certainement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dans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plan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d’action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final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idées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ayant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fait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l’unanimité.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Il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est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donc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rare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qu’un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chef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soit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très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directif.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Si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occupez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poste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responsable,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veillez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53" noProof="0" dirty="0">
                <a:solidFill>
                  <a:srgbClr val="231F20"/>
                </a:solidFill>
                <a:latin typeface="Calibri"/>
                <a:cs typeface="Calibri"/>
              </a:rPr>
              <a:t>à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intégrer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travail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participatif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dans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gestion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d’équipe.</a:t>
            </a:r>
            <a:endParaRPr lang="fr-CA" noProof="0" dirty="0">
              <a:latin typeface="Calibri"/>
              <a:cs typeface="Calibri"/>
            </a:endParaRPr>
          </a:p>
        </p:txBody>
      </p:sp>
      <p:sp>
        <p:nvSpPr>
          <p:cNvPr id="168" name="object 168"/>
          <p:cNvSpPr/>
          <p:nvPr>
            <p:custDataLst>
              <p:tags r:id="rId164"/>
            </p:custDataLst>
          </p:nvPr>
        </p:nvSpPr>
        <p:spPr>
          <a:xfrm>
            <a:off x="7193416" y="2267409"/>
            <a:ext cx="244063" cy="94129"/>
          </a:xfrm>
          <a:custGeom>
            <a:avLst/>
            <a:gdLst/>
            <a:ahLst/>
            <a:cxnLst/>
            <a:rect l="l" t="t" r="r" b="b"/>
            <a:pathLst>
              <a:path w="230504" h="88900">
                <a:moveTo>
                  <a:pt x="230035" y="0"/>
                </a:moveTo>
                <a:lnTo>
                  <a:pt x="0" y="0"/>
                </a:lnTo>
                <a:lnTo>
                  <a:pt x="115011" y="88366"/>
                </a:lnTo>
                <a:lnTo>
                  <a:pt x="230035" y="0"/>
                </a:lnTo>
                <a:close/>
              </a:path>
            </a:pathLst>
          </a:custGeom>
          <a:solidFill>
            <a:srgbClr val="007569"/>
          </a:solidFill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47C3A-AB85-4331-4A38-DEF103FEE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DEA21974-8330-E697-BC11-C408A8BF43D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07008" y="5943600"/>
            <a:ext cx="2217419" cy="2183787"/>
          </a:xfrm>
          <a:custGeom>
            <a:avLst/>
            <a:gdLst/>
            <a:ahLst/>
            <a:cxnLst/>
            <a:rect l="l" t="t" r="r" b="b"/>
            <a:pathLst>
              <a:path w="1121410" h="1121409">
                <a:moveTo>
                  <a:pt x="1121219" y="0"/>
                </a:moveTo>
                <a:lnTo>
                  <a:pt x="0" y="1121181"/>
                </a:lnTo>
                <a:lnTo>
                  <a:pt x="1121219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A82E7B1-41AD-EBA4-88CB-40606A311D8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137179" y="5629469"/>
            <a:ext cx="45719" cy="2600512"/>
          </a:xfrm>
          <a:custGeom>
            <a:avLst/>
            <a:gdLst/>
            <a:ahLst/>
            <a:cxnLst/>
            <a:rect l="l" t="t" r="r" b="b"/>
            <a:pathLst>
              <a:path h="1335404">
                <a:moveTo>
                  <a:pt x="0" y="1335023"/>
                </a:moveTo>
                <a:lnTo>
                  <a:pt x="0" y="0"/>
                </a:lnTo>
                <a:lnTo>
                  <a:pt x="0" y="1335023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15F3C8C-92B8-7E51-FD92-58528A1FE21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V="1">
            <a:off x="2553082" y="7736128"/>
            <a:ext cx="1639835" cy="45719"/>
          </a:xfrm>
          <a:custGeom>
            <a:avLst/>
            <a:gdLst/>
            <a:ahLst/>
            <a:cxnLst/>
            <a:rect l="l" t="t" r="r" b="b"/>
            <a:pathLst>
              <a:path w="829310">
                <a:moveTo>
                  <a:pt x="0" y="0"/>
                </a:moveTo>
                <a:lnTo>
                  <a:pt x="829056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582EEAC-23BD-337A-5B65-DEBFB509ABC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07038" y="6920567"/>
            <a:ext cx="882699" cy="869310"/>
          </a:xfrm>
          <a:custGeom>
            <a:avLst/>
            <a:gdLst/>
            <a:ahLst/>
            <a:cxnLst/>
            <a:rect l="l" t="t" r="r" b="b"/>
            <a:pathLst>
              <a:path w="446405" h="446404">
                <a:moveTo>
                  <a:pt x="0" y="0"/>
                </a:moveTo>
                <a:lnTo>
                  <a:pt x="446189" y="446201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46FFC38D-4C74-CDF1-B401-585211E0E41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V="1">
            <a:off x="2082415" y="7397011"/>
            <a:ext cx="2167194" cy="45719"/>
          </a:xfrm>
          <a:custGeom>
            <a:avLst/>
            <a:gdLst/>
            <a:ahLst/>
            <a:cxnLst/>
            <a:rect l="l" t="t" r="r" b="b"/>
            <a:pathLst>
              <a:path w="1096010">
                <a:moveTo>
                  <a:pt x="1095438" y="0"/>
                </a:moveTo>
                <a:lnTo>
                  <a:pt x="0" y="0"/>
                </a:lnTo>
                <a:lnTo>
                  <a:pt x="1095438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81491655-9C6D-5275-6A2C-BE5F538BE7A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830685" y="6228681"/>
            <a:ext cx="1828178" cy="1800450"/>
          </a:xfrm>
          <a:custGeom>
            <a:avLst/>
            <a:gdLst/>
            <a:ahLst/>
            <a:cxnLst/>
            <a:rect l="l" t="t" r="r" b="b"/>
            <a:pathLst>
              <a:path w="924560" h="924559">
                <a:moveTo>
                  <a:pt x="0" y="0"/>
                </a:moveTo>
                <a:lnTo>
                  <a:pt x="923963" y="924001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39D7A495-3769-160F-238C-99FCE2C33CD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2003090" y="7397006"/>
            <a:ext cx="1146378" cy="45719"/>
          </a:xfrm>
          <a:custGeom>
            <a:avLst/>
            <a:gdLst/>
            <a:ahLst/>
            <a:cxnLst/>
            <a:rect l="l" t="t" r="r" b="b"/>
            <a:pathLst>
              <a:path w="579755">
                <a:moveTo>
                  <a:pt x="579145" y="0"/>
                </a:moveTo>
                <a:lnTo>
                  <a:pt x="0" y="0"/>
                </a:lnTo>
                <a:lnTo>
                  <a:pt x="579145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B5C5D3E-B684-7796-FE3A-F92155321C5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462221" y="6907616"/>
            <a:ext cx="45719" cy="886622"/>
          </a:xfrm>
          <a:custGeom>
            <a:avLst/>
            <a:gdLst/>
            <a:ahLst/>
            <a:cxnLst/>
            <a:rect l="l" t="t" r="r" b="b"/>
            <a:pathLst>
              <a:path h="455295">
                <a:moveTo>
                  <a:pt x="0" y="455256"/>
                </a:moveTo>
                <a:lnTo>
                  <a:pt x="0" y="0"/>
                </a:lnTo>
                <a:lnTo>
                  <a:pt x="0" y="45525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4526FBB6-84BF-5CB5-66E3-954995635DD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579864" y="6479595"/>
            <a:ext cx="1485394" cy="1462865"/>
          </a:xfrm>
          <a:custGeom>
            <a:avLst/>
            <a:gdLst/>
            <a:ahLst/>
            <a:cxnLst/>
            <a:rect l="l" t="t" r="r" b="b"/>
            <a:pathLst>
              <a:path w="751205" h="751204">
                <a:moveTo>
                  <a:pt x="750620" y="0"/>
                </a:moveTo>
                <a:lnTo>
                  <a:pt x="0" y="750633"/>
                </a:lnTo>
                <a:lnTo>
                  <a:pt x="75062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495F373-B669-79CB-3964-AE5E2D843E6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124731" y="6754149"/>
            <a:ext cx="45719" cy="1093130"/>
          </a:xfrm>
          <a:custGeom>
            <a:avLst/>
            <a:gdLst/>
            <a:ahLst/>
            <a:cxnLst/>
            <a:rect l="l" t="t" r="r" b="b"/>
            <a:pathLst>
              <a:path h="561340">
                <a:moveTo>
                  <a:pt x="0" y="561263"/>
                </a:moveTo>
                <a:lnTo>
                  <a:pt x="0" y="0"/>
                </a:lnTo>
                <a:lnTo>
                  <a:pt x="0" y="561263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AB57500-7EB3-9751-9441-B634ADD3655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V="1">
            <a:off x="1547031" y="7736128"/>
            <a:ext cx="1614723" cy="45719"/>
          </a:xfrm>
          <a:custGeom>
            <a:avLst/>
            <a:gdLst/>
            <a:ahLst/>
            <a:cxnLst/>
            <a:rect l="l" t="t" r="r" b="b"/>
            <a:pathLst>
              <a:path w="816610">
                <a:moveTo>
                  <a:pt x="0" y="0"/>
                </a:moveTo>
                <a:lnTo>
                  <a:pt x="816279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444268D4-70DB-DE2B-3598-1576A8E81D0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74954" y="5995110"/>
            <a:ext cx="2147104" cy="2114539"/>
          </a:xfrm>
          <a:custGeom>
            <a:avLst/>
            <a:gdLst/>
            <a:ahLst/>
            <a:cxnLst/>
            <a:rect l="l" t="t" r="r" b="b"/>
            <a:pathLst>
              <a:path w="1085850" h="1085850">
                <a:moveTo>
                  <a:pt x="0" y="0"/>
                </a:moveTo>
                <a:lnTo>
                  <a:pt x="1085507" y="1085545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4E8591F3-B068-FD42-5558-C64EB3A1FA7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flipV="1">
            <a:off x="1240862" y="7397006"/>
            <a:ext cx="1490417" cy="45719"/>
          </a:xfrm>
          <a:custGeom>
            <a:avLst/>
            <a:gdLst/>
            <a:ahLst/>
            <a:cxnLst/>
            <a:rect l="l" t="t" r="r" b="b"/>
            <a:pathLst>
              <a:path w="753744">
                <a:moveTo>
                  <a:pt x="753694" y="0"/>
                </a:moveTo>
                <a:lnTo>
                  <a:pt x="0" y="0"/>
                </a:lnTo>
                <a:lnTo>
                  <a:pt x="753694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D52A6930-3744-3B0F-B5CD-3D75224CDEB2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flipV="1">
            <a:off x="688591" y="7736133"/>
            <a:ext cx="2340469" cy="45719"/>
          </a:xfrm>
          <a:custGeom>
            <a:avLst/>
            <a:gdLst/>
            <a:ahLst/>
            <a:cxnLst/>
            <a:rect l="l" t="t" r="r" b="b"/>
            <a:pathLst>
              <a:path w="1183639">
                <a:moveTo>
                  <a:pt x="0" y="0"/>
                </a:moveTo>
                <a:lnTo>
                  <a:pt x="1183271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53DDB54A-4F36-1D20-E5FC-175DB6070C7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110659" y="5846098"/>
            <a:ext cx="45719" cy="2314864"/>
          </a:xfrm>
          <a:custGeom>
            <a:avLst/>
            <a:gdLst/>
            <a:ahLst/>
            <a:cxnLst/>
            <a:rect l="l" t="t" r="r" b="b"/>
            <a:pathLst>
              <a:path h="1188720">
                <a:moveTo>
                  <a:pt x="0" y="0"/>
                </a:moveTo>
                <a:lnTo>
                  <a:pt x="0" y="1188656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11B3CCB0-8284-D6E7-5F17-6180BD239A1F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flipV="1">
            <a:off x="751925" y="7397006"/>
            <a:ext cx="755881" cy="45719"/>
          </a:xfrm>
          <a:custGeom>
            <a:avLst/>
            <a:gdLst/>
            <a:ahLst/>
            <a:cxnLst/>
            <a:rect l="l" t="t" r="r" b="b"/>
            <a:pathLst>
              <a:path w="382269">
                <a:moveTo>
                  <a:pt x="381673" y="0"/>
                </a:moveTo>
                <a:lnTo>
                  <a:pt x="0" y="0"/>
                </a:lnTo>
                <a:lnTo>
                  <a:pt x="381673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78C6516-2CFB-B5AB-9643-CFD176196AD9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112312" y="6114446"/>
            <a:ext cx="45719" cy="1953785"/>
          </a:xfrm>
          <a:custGeom>
            <a:avLst/>
            <a:gdLst/>
            <a:ahLst/>
            <a:cxnLst/>
            <a:rect l="l" t="t" r="r" b="b"/>
            <a:pathLst>
              <a:path h="1003300">
                <a:moveTo>
                  <a:pt x="0" y="1003287"/>
                </a:moveTo>
                <a:lnTo>
                  <a:pt x="0" y="0"/>
                </a:lnTo>
                <a:lnTo>
                  <a:pt x="0" y="1003287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DA2F1576-101C-E75B-8A69-91A24E25B35A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19776" y="6160655"/>
            <a:ext cx="1921093" cy="1891956"/>
          </a:xfrm>
          <a:custGeom>
            <a:avLst/>
            <a:gdLst/>
            <a:ahLst/>
            <a:cxnLst/>
            <a:rect l="l" t="t" r="r" b="b"/>
            <a:pathLst>
              <a:path w="971550" h="971550">
                <a:moveTo>
                  <a:pt x="0" y="971016"/>
                </a:moveTo>
                <a:lnTo>
                  <a:pt x="971003" y="0"/>
                </a:lnTo>
                <a:lnTo>
                  <a:pt x="0" y="971016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1C7FD7A6-3655-ABA8-9FD7-4FD96724855B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 flipV="1">
            <a:off x="0" y="7736133"/>
            <a:ext cx="1112476" cy="45719"/>
          </a:xfrm>
          <a:custGeom>
            <a:avLst/>
            <a:gdLst/>
            <a:ahLst/>
            <a:cxnLst/>
            <a:rect l="l" t="t" r="r" b="b"/>
            <a:pathLst>
              <a:path w="562610">
                <a:moveTo>
                  <a:pt x="0" y="0"/>
                </a:moveTo>
                <a:lnTo>
                  <a:pt x="562598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62514539-42BA-D24B-E90F-9E7BC59DD42C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8244" y="6686158"/>
            <a:ext cx="45719" cy="1184636"/>
          </a:xfrm>
          <a:custGeom>
            <a:avLst/>
            <a:gdLst/>
            <a:ahLst/>
            <a:cxnLst/>
            <a:rect l="l" t="t" r="r" b="b"/>
            <a:pathLst>
              <a:path h="608329">
                <a:moveTo>
                  <a:pt x="0" y="0"/>
                </a:moveTo>
                <a:lnTo>
                  <a:pt x="0" y="608215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A5C763B0-D183-A708-ACBE-593D2B07FCDA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0" y="7183863"/>
            <a:ext cx="944224" cy="929903"/>
          </a:xfrm>
          <a:custGeom>
            <a:avLst/>
            <a:gdLst/>
            <a:ahLst/>
            <a:cxnLst/>
            <a:rect l="l" t="t" r="r" b="b"/>
            <a:pathLst>
              <a:path w="477520" h="477520">
                <a:moveTo>
                  <a:pt x="0" y="0"/>
                </a:moveTo>
                <a:lnTo>
                  <a:pt x="477098" y="477120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7E3A0864-DAB6-FE4C-B5E3-F481061CD7CB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 flipV="1">
            <a:off x="0" y="7397000"/>
            <a:ext cx="975614" cy="45719"/>
          </a:xfrm>
          <a:custGeom>
            <a:avLst/>
            <a:gdLst/>
            <a:ahLst/>
            <a:cxnLst/>
            <a:rect l="l" t="t" r="r" b="b"/>
            <a:pathLst>
              <a:path w="493395">
                <a:moveTo>
                  <a:pt x="0" y="0"/>
                </a:moveTo>
                <a:lnTo>
                  <a:pt x="493217" y="0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B5BEE5DF-A905-7900-A2D7-3C4385EBC795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99878" y="6678085"/>
            <a:ext cx="45719" cy="1195766"/>
          </a:xfrm>
          <a:custGeom>
            <a:avLst/>
            <a:gdLst/>
            <a:ahLst/>
            <a:cxnLst/>
            <a:rect l="l" t="t" r="r" b="b"/>
            <a:pathLst>
              <a:path h="614045">
                <a:moveTo>
                  <a:pt x="0" y="613537"/>
                </a:moveTo>
                <a:lnTo>
                  <a:pt x="0" y="0"/>
                </a:lnTo>
                <a:lnTo>
                  <a:pt x="0" y="613537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52D7DF80-C980-1E5D-3016-AF3B6BF79F91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 flipV="1">
            <a:off x="2675205" y="7734485"/>
            <a:ext cx="1156423" cy="45719"/>
          </a:xfrm>
          <a:custGeom>
            <a:avLst/>
            <a:gdLst/>
            <a:ahLst/>
            <a:cxnLst/>
            <a:rect l="l" t="t" r="r" b="b"/>
            <a:pathLst>
              <a:path w="584835">
                <a:moveTo>
                  <a:pt x="584822" y="0"/>
                </a:moveTo>
                <a:lnTo>
                  <a:pt x="0" y="0"/>
                </a:lnTo>
                <a:lnTo>
                  <a:pt x="584822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1034D6F1-8899-419C-5B32-6764AD25D7E0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799691" y="6963127"/>
            <a:ext cx="45719" cy="1266250"/>
          </a:xfrm>
          <a:custGeom>
            <a:avLst/>
            <a:gdLst/>
            <a:ahLst/>
            <a:cxnLst/>
            <a:rect l="l" t="t" r="r" b="b"/>
            <a:pathLst>
              <a:path h="650240">
                <a:moveTo>
                  <a:pt x="0" y="649808"/>
                </a:moveTo>
                <a:lnTo>
                  <a:pt x="0" y="0"/>
                </a:lnTo>
                <a:lnTo>
                  <a:pt x="0" y="649808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6905EFB6-BD8B-9639-5095-041C6A0574C0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 flipV="1">
            <a:off x="2378875" y="8073599"/>
            <a:ext cx="994448" cy="45719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526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5F95A781-2D21-45D1-C74E-17BDCFF4FFE6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1789313" y="6615023"/>
            <a:ext cx="1639835" cy="1614964"/>
          </a:xfrm>
          <a:custGeom>
            <a:avLst/>
            <a:gdLst/>
            <a:ahLst/>
            <a:cxnLst/>
            <a:rect l="l" t="t" r="r" b="b"/>
            <a:pathLst>
              <a:path w="829310" h="829309">
                <a:moveTo>
                  <a:pt x="828901" y="828922"/>
                </a:moveTo>
                <a:lnTo>
                  <a:pt x="0" y="0"/>
                </a:lnTo>
                <a:lnTo>
                  <a:pt x="828901" y="828922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2FD13164-9E68-CCA6-A6A2-7EE885AC87D6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2123107" y="6994237"/>
            <a:ext cx="45719" cy="1224207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497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845FE4CE-D5FC-5F97-BDF6-738A48F0078E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580366" y="6865685"/>
            <a:ext cx="1384945" cy="1363939"/>
          </a:xfrm>
          <a:custGeom>
            <a:avLst/>
            <a:gdLst/>
            <a:ahLst/>
            <a:cxnLst/>
            <a:rect l="l" t="t" r="r" b="b"/>
            <a:pathLst>
              <a:path w="700405" h="700404">
                <a:moveTo>
                  <a:pt x="700345" y="700380"/>
                </a:moveTo>
                <a:lnTo>
                  <a:pt x="0" y="0"/>
                </a:lnTo>
                <a:lnTo>
                  <a:pt x="700345" y="70038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27CCA96D-AE4D-9C1A-3D1D-D93F3EB3ACEB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 flipV="1">
            <a:off x="1277081" y="7734481"/>
            <a:ext cx="2681997" cy="45719"/>
          </a:xfrm>
          <a:custGeom>
            <a:avLst/>
            <a:gdLst/>
            <a:ahLst/>
            <a:cxnLst/>
            <a:rect l="l" t="t" r="r" b="b"/>
            <a:pathLst>
              <a:path w="1356360">
                <a:moveTo>
                  <a:pt x="1356182" y="0"/>
                </a:moveTo>
                <a:lnTo>
                  <a:pt x="0" y="0"/>
                </a:lnTo>
                <a:lnTo>
                  <a:pt x="1356182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5095E857-6232-066E-2DAE-03ECAA9CC2C5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292149" y="6480063"/>
            <a:ext cx="1776698" cy="1749750"/>
          </a:xfrm>
          <a:custGeom>
            <a:avLst/>
            <a:gdLst/>
            <a:ahLst/>
            <a:cxnLst/>
            <a:rect l="l" t="t" r="r" b="b"/>
            <a:pathLst>
              <a:path w="898525" h="898525">
                <a:moveTo>
                  <a:pt x="0" y="898312"/>
                </a:moveTo>
                <a:lnTo>
                  <a:pt x="898322" y="0"/>
                </a:lnTo>
                <a:lnTo>
                  <a:pt x="0" y="898312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FA48AFC1-AE98-043F-D384-6D0D923243D9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69958" y="7005456"/>
            <a:ext cx="1227993" cy="1209368"/>
          </a:xfrm>
          <a:custGeom>
            <a:avLst/>
            <a:gdLst/>
            <a:ahLst/>
            <a:cxnLst/>
            <a:rect l="l" t="t" r="r" b="b"/>
            <a:pathLst>
              <a:path w="621030" h="621029">
                <a:moveTo>
                  <a:pt x="0" y="620496"/>
                </a:moveTo>
                <a:lnTo>
                  <a:pt x="620522" y="0"/>
                </a:lnTo>
                <a:lnTo>
                  <a:pt x="0" y="62049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73EE588E-7E5B-DF29-38D0-3084BAD4F251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1110659" y="7358368"/>
            <a:ext cx="45719" cy="734524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81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D8C17159-880B-8277-0EC0-377174C7D2EB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773194" y="6368666"/>
            <a:ext cx="45719" cy="1861042"/>
          </a:xfrm>
          <a:custGeom>
            <a:avLst/>
            <a:gdLst/>
            <a:ahLst/>
            <a:cxnLst/>
            <a:rect l="l" t="t" r="r" b="b"/>
            <a:pathLst>
              <a:path h="955675">
                <a:moveTo>
                  <a:pt x="0" y="955567"/>
                </a:moveTo>
                <a:lnTo>
                  <a:pt x="0" y="0"/>
                </a:lnTo>
                <a:lnTo>
                  <a:pt x="0" y="955567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2FD35AD7-E279-CBA7-BC5E-14D6EC0C4379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432848" y="7404361"/>
            <a:ext cx="683055" cy="672695"/>
          </a:xfrm>
          <a:custGeom>
            <a:avLst/>
            <a:gdLst/>
            <a:ahLst/>
            <a:cxnLst/>
            <a:rect l="l" t="t" r="r" b="b"/>
            <a:pathLst>
              <a:path w="345440" h="345440">
                <a:moveTo>
                  <a:pt x="0" y="0"/>
                </a:moveTo>
                <a:lnTo>
                  <a:pt x="344855" y="344855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2F4E9CB0-73F2-381E-CCF6-12C8A6169D56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 flipV="1">
            <a:off x="132730" y="7734485"/>
            <a:ext cx="1869613" cy="45719"/>
          </a:xfrm>
          <a:custGeom>
            <a:avLst/>
            <a:gdLst/>
            <a:ahLst/>
            <a:cxnLst/>
            <a:rect l="l" t="t" r="r" b="b"/>
            <a:pathLst>
              <a:path w="945515">
                <a:moveTo>
                  <a:pt x="945095" y="0"/>
                </a:moveTo>
                <a:lnTo>
                  <a:pt x="0" y="0"/>
                </a:lnTo>
                <a:lnTo>
                  <a:pt x="945095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653BFC16-E785-9AD8-2BCF-30B4A1C8E593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75403" y="7347096"/>
            <a:ext cx="760904" cy="749363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384797" y="0"/>
                </a:moveTo>
                <a:lnTo>
                  <a:pt x="0" y="384797"/>
                </a:lnTo>
                <a:lnTo>
                  <a:pt x="384797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62D4FE4B-EB8B-90EB-BD16-340ECBCDE5A2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-1" y="6992409"/>
            <a:ext cx="855073" cy="84210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0" y="432286"/>
                </a:moveTo>
                <a:lnTo>
                  <a:pt x="432319" y="0"/>
                </a:lnTo>
                <a:lnTo>
                  <a:pt x="0" y="43228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31ADA7D5-5BE2-D298-5D01-6C76BC280E2D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99888" y="6821453"/>
            <a:ext cx="45719" cy="1408456"/>
          </a:xfrm>
          <a:custGeom>
            <a:avLst/>
            <a:gdLst/>
            <a:ahLst/>
            <a:cxnLst/>
            <a:rect l="l" t="t" r="r" b="b"/>
            <a:pathLst>
              <a:path h="723265">
                <a:moveTo>
                  <a:pt x="0" y="722956"/>
                </a:moveTo>
                <a:lnTo>
                  <a:pt x="0" y="0"/>
                </a:lnTo>
                <a:lnTo>
                  <a:pt x="0" y="72295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9" name="object 49">
            <a:extLst>
              <a:ext uri="{FF2B5EF4-FFF2-40B4-BE49-F238E27FC236}">
                <a16:creationId xmlns:a16="http://schemas.microsoft.com/office/drawing/2014/main" id="{70AC3E41-3039-CC62-202E-79D576D758C4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 flipV="1">
            <a:off x="-1" y="7734476"/>
            <a:ext cx="404309" cy="45719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316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7F642364-53ED-C363-57A1-AF764BE6B7FD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2531795" y="7403868"/>
            <a:ext cx="838752" cy="826030"/>
          </a:xfrm>
          <a:custGeom>
            <a:avLst/>
            <a:gdLst/>
            <a:ahLst/>
            <a:cxnLst/>
            <a:rect l="l" t="t" r="r" b="b"/>
            <a:pathLst>
              <a:path w="424180" h="424179">
                <a:moveTo>
                  <a:pt x="423900" y="423881"/>
                </a:moveTo>
                <a:lnTo>
                  <a:pt x="0" y="0"/>
                </a:lnTo>
                <a:lnTo>
                  <a:pt x="423900" y="423881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0F6B328F-67B9-0CA0-5A4B-3AE8002A6325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 flipV="1">
            <a:off x="2324875" y="8071956"/>
            <a:ext cx="2542624" cy="45719"/>
          </a:xfrm>
          <a:custGeom>
            <a:avLst/>
            <a:gdLst/>
            <a:ahLst/>
            <a:cxnLst/>
            <a:rect l="l" t="t" r="r" b="b"/>
            <a:pathLst>
              <a:path w="1285875">
                <a:moveTo>
                  <a:pt x="1285481" y="0"/>
                </a:moveTo>
                <a:lnTo>
                  <a:pt x="0" y="0"/>
                </a:lnTo>
                <a:lnTo>
                  <a:pt x="1285481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2A47F89B-BE8E-72BF-8F8B-585016253068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3137179" y="7807217"/>
            <a:ext cx="45719" cy="422908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216644"/>
                </a:moveTo>
                <a:lnTo>
                  <a:pt x="0" y="0"/>
                </a:lnTo>
                <a:lnTo>
                  <a:pt x="0" y="216644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591C4B30-0596-33E5-A7E6-E4564592CD8B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2642049" y="7772156"/>
            <a:ext cx="464578" cy="457532"/>
          </a:xfrm>
          <a:custGeom>
            <a:avLst/>
            <a:gdLst/>
            <a:ahLst/>
            <a:cxnLst/>
            <a:rect l="l" t="t" r="r" b="b"/>
            <a:pathLst>
              <a:path w="234950" h="234950">
                <a:moveTo>
                  <a:pt x="0" y="234861"/>
                </a:moveTo>
                <a:lnTo>
                  <a:pt x="234861" y="0"/>
                </a:lnTo>
                <a:lnTo>
                  <a:pt x="0" y="234861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D1FC6EE2-4AB6-11A1-04AD-149552720ABF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2799691" y="7037607"/>
            <a:ext cx="45719" cy="1192056"/>
          </a:xfrm>
          <a:custGeom>
            <a:avLst/>
            <a:gdLst/>
            <a:ahLst/>
            <a:cxnLst/>
            <a:rect l="l" t="t" r="r" b="b"/>
            <a:pathLst>
              <a:path h="612140">
                <a:moveTo>
                  <a:pt x="0" y="612076"/>
                </a:moveTo>
                <a:lnTo>
                  <a:pt x="0" y="0"/>
                </a:lnTo>
                <a:lnTo>
                  <a:pt x="0" y="61207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E962FF5F-C302-6A46-34C0-6102DFB0D9A5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1986220" y="7655932"/>
            <a:ext cx="582606" cy="573770"/>
          </a:xfrm>
          <a:custGeom>
            <a:avLst/>
            <a:gdLst/>
            <a:ahLst/>
            <a:cxnLst/>
            <a:rect l="l" t="t" r="r" b="b"/>
            <a:pathLst>
              <a:path w="294639" h="294640">
                <a:moveTo>
                  <a:pt x="294524" y="294537"/>
                </a:moveTo>
                <a:lnTo>
                  <a:pt x="0" y="0"/>
                </a:lnTo>
                <a:lnTo>
                  <a:pt x="294524" y="294537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BB11C3CB-95AF-1A36-BA36-7CF4A18F69E6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2123107" y="7161550"/>
            <a:ext cx="45719" cy="1068399"/>
          </a:xfrm>
          <a:custGeom>
            <a:avLst/>
            <a:gdLst/>
            <a:ahLst/>
            <a:cxnLst/>
            <a:rect l="l" t="t" r="r" b="b"/>
            <a:pathLst>
              <a:path h="548640">
                <a:moveTo>
                  <a:pt x="0" y="548290"/>
                </a:moveTo>
                <a:lnTo>
                  <a:pt x="0" y="0"/>
                </a:lnTo>
                <a:lnTo>
                  <a:pt x="0" y="54829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7" name="object 57">
            <a:extLst>
              <a:ext uri="{FF2B5EF4-FFF2-40B4-BE49-F238E27FC236}">
                <a16:creationId xmlns:a16="http://schemas.microsoft.com/office/drawing/2014/main" id="{F474A476-2C50-0294-7D05-817505148D4F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629633" y="6959787"/>
            <a:ext cx="1289518" cy="1269960"/>
          </a:xfrm>
          <a:custGeom>
            <a:avLst/>
            <a:gdLst/>
            <a:ahLst/>
            <a:cxnLst/>
            <a:rect l="l" t="t" r="r" b="b"/>
            <a:pathLst>
              <a:path w="652144" h="652145">
                <a:moveTo>
                  <a:pt x="0" y="651998"/>
                </a:moveTo>
                <a:lnTo>
                  <a:pt x="651998" y="0"/>
                </a:lnTo>
                <a:lnTo>
                  <a:pt x="0" y="651998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386172C7-DCBB-2CF2-A20D-0B56164B024C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 flipV="1">
            <a:off x="627800" y="8071952"/>
            <a:ext cx="2580292" cy="45719"/>
          </a:xfrm>
          <a:custGeom>
            <a:avLst/>
            <a:gdLst/>
            <a:ahLst/>
            <a:cxnLst/>
            <a:rect l="l" t="t" r="r" b="b"/>
            <a:pathLst>
              <a:path w="1304925">
                <a:moveTo>
                  <a:pt x="1304861" y="0"/>
                </a:moveTo>
                <a:lnTo>
                  <a:pt x="0" y="0"/>
                </a:lnTo>
                <a:lnTo>
                  <a:pt x="1304861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7B4C4CC1-6F4B-D9A1-4CB6-AEAD23BB2DE2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1449791" y="7799421"/>
            <a:ext cx="45719" cy="430325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220832"/>
                </a:moveTo>
                <a:lnTo>
                  <a:pt x="0" y="0"/>
                </a:lnTo>
                <a:lnTo>
                  <a:pt x="0" y="220832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0" name="object 60">
            <a:extLst>
              <a:ext uri="{FF2B5EF4-FFF2-40B4-BE49-F238E27FC236}">
                <a16:creationId xmlns:a16="http://schemas.microsoft.com/office/drawing/2014/main" id="{9D20CC3D-E383-CC1D-2307-93E5FB5631DB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773199" y="7253246"/>
            <a:ext cx="45719" cy="976892"/>
          </a:xfrm>
          <a:custGeom>
            <a:avLst/>
            <a:gdLst/>
            <a:ahLst/>
            <a:cxnLst/>
            <a:rect l="l" t="t" r="r" b="b"/>
            <a:pathLst>
              <a:path h="501650">
                <a:moveTo>
                  <a:pt x="0" y="501111"/>
                </a:moveTo>
                <a:lnTo>
                  <a:pt x="0" y="0"/>
                </a:lnTo>
                <a:lnTo>
                  <a:pt x="0" y="501111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B82B6C3B-E7D4-4D7A-A747-1BDA5AADF638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180179" y="7424795"/>
            <a:ext cx="817404" cy="805007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175" y="413181"/>
                </a:moveTo>
                <a:lnTo>
                  <a:pt x="0" y="0"/>
                </a:lnTo>
                <a:lnTo>
                  <a:pt x="413175" y="413181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2" name="object 62">
            <a:extLst>
              <a:ext uri="{FF2B5EF4-FFF2-40B4-BE49-F238E27FC236}">
                <a16:creationId xmlns:a16="http://schemas.microsoft.com/office/drawing/2014/main" id="{0459D121-4756-7422-B144-0B6774D67E40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279720" y="7641529"/>
            <a:ext cx="597674" cy="588609"/>
          </a:xfrm>
          <a:custGeom>
            <a:avLst/>
            <a:gdLst/>
            <a:ahLst/>
            <a:cxnLst/>
            <a:rect l="l" t="t" r="r" b="b"/>
            <a:pathLst>
              <a:path w="302259" h="302259">
                <a:moveTo>
                  <a:pt x="0" y="301721"/>
                </a:moveTo>
                <a:lnTo>
                  <a:pt x="301721" y="0"/>
                </a:lnTo>
                <a:lnTo>
                  <a:pt x="0" y="301721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3" name="object 63">
            <a:extLst>
              <a:ext uri="{FF2B5EF4-FFF2-40B4-BE49-F238E27FC236}">
                <a16:creationId xmlns:a16="http://schemas.microsoft.com/office/drawing/2014/main" id="{87B43A89-3B57-3B6D-28C2-08C3CB0F5E21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0" y="7223990"/>
            <a:ext cx="963058" cy="948451"/>
          </a:xfrm>
          <a:custGeom>
            <a:avLst/>
            <a:gdLst/>
            <a:ahLst/>
            <a:cxnLst/>
            <a:rect l="l" t="t" r="r" b="b"/>
            <a:pathLst>
              <a:path w="487045" h="487045">
                <a:moveTo>
                  <a:pt x="0" y="486446"/>
                </a:moveTo>
                <a:lnTo>
                  <a:pt x="486468" y="0"/>
                </a:lnTo>
                <a:lnTo>
                  <a:pt x="0" y="48644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4" name="object 64">
            <a:extLst>
              <a:ext uri="{FF2B5EF4-FFF2-40B4-BE49-F238E27FC236}">
                <a16:creationId xmlns:a16="http://schemas.microsoft.com/office/drawing/2014/main" id="{36B2D3F3-3229-891F-3F50-D3E1C7341538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99888" y="7394270"/>
            <a:ext cx="45719" cy="835921"/>
          </a:xfrm>
          <a:custGeom>
            <a:avLst/>
            <a:gdLst/>
            <a:ahLst/>
            <a:cxnLst/>
            <a:rect l="l" t="t" r="r" b="b"/>
            <a:pathLst>
              <a:path h="429259">
                <a:moveTo>
                  <a:pt x="0" y="428666"/>
                </a:moveTo>
                <a:lnTo>
                  <a:pt x="0" y="0"/>
                </a:lnTo>
                <a:lnTo>
                  <a:pt x="0" y="42866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5" name="object 65">
            <a:extLst>
              <a:ext uri="{FF2B5EF4-FFF2-40B4-BE49-F238E27FC236}">
                <a16:creationId xmlns:a16="http://schemas.microsoft.com/office/drawing/2014/main" id="{ACC09230-B54D-6E49-4DD2-C275462A0EB6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2304564" y="8184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3969" h="13970">
                <a:moveTo>
                  <a:pt x="0" y="13670"/>
                </a:moveTo>
                <a:lnTo>
                  <a:pt x="13669" y="0"/>
                </a:lnTo>
                <a:lnTo>
                  <a:pt x="0" y="1367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6" name="object 66">
            <a:extLst>
              <a:ext uri="{FF2B5EF4-FFF2-40B4-BE49-F238E27FC236}">
                <a16:creationId xmlns:a16="http://schemas.microsoft.com/office/drawing/2014/main" id="{92063A09-DB92-7F16-9390-FAD5C5373F65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1967098" y="7924333"/>
            <a:ext cx="310137" cy="305433"/>
          </a:xfrm>
          <a:custGeom>
            <a:avLst/>
            <a:gdLst/>
            <a:ahLst/>
            <a:cxnLst/>
            <a:rect l="l" t="t" r="r" b="b"/>
            <a:pathLst>
              <a:path w="156844" h="156845">
                <a:moveTo>
                  <a:pt x="0" y="156678"/>
                </a:moveTo>
                <a:lnTo>
                  <a:pt x="156674" y="0"/>
                </a:lnTo>
                <a:lnTo>
                  <a:pt x="0" y="156678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7" name="object 67">
            <a:extLst>
              <a:ext uri="{FF2B5EF4-FFF2-40B4-BE49-F238E27FC236}">
                <a16:creationId xmlns:a16="http://schemas.microsoft.com/office/drawing/2014/main" id="{19045CA7-A913-DBC9-6D97-75E649E396A9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106136" y="7937867"/>
            <a:ext cx="296326" cy="291831"/>
          </a:xfrm>
          <a:custGeom>
            <a:avLst/>
            <a:gdLst/>
            <a:ahLst/>
            <a:cxnLst/>
            <a:rect l="l" t="t" r="r" b="b"/>
            <a:pathLst>
              <a:path w="149860" h="149859">
                <a:moveTo>
                  <a:pt x="149758" y="149762"/>
                </a:moveTo>
                <a:lnTo>
                  <a:pt x="0" y="0"/>
                </a:lnTo>
                <a:lnTo>
                  <a:pt x="149758" y="149762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8" name="object 68">
            <a:extLst>
              <a:ext uri="{FF2B5EF4-FFF2-40B4-BE49-F238E27FC236}">
                <a16:creationId xmlns:a16="http://schemas.microsoft.com/office/drawing/2014/main" id="{B00634CF-2252-A246-C198-63114FC4EAE9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437361" y="8137181"/>
            <a:ext cx="45719" cy="92743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300"/>
                </a:moveTo>
                <a:lnTo>
                  <a:pt x="0" y="0"/>
                </a:lnTo>
                <a:lnTo>
                  <a:pt x="0" y="4730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6" name="object 76" descr="$PPTXTitle">
            <a:extLst>
              <a:ext uri="{FF2B5EF4-FFF2-40B4-BE49-F238E27FC236}">
                <a16:creationId xmlns:a16="http://schemas.microsoft.com/office/drawing/2014/main" id="{58DC07E8-478C-F02B-9DB4-E57D04098998}"/>
              </a:ext>
            </a:extLst>
          </p:cNvPr>
          <p:cNvSpPr txBox="1">
            <a:spLocks noGrp="1"/>
          </p:cNvSpPr>
          <p:nvPr>
            <p:ph type="title"/>
            <p:custDataLst>
              <p:tags r:id="rId60"/>
            </p:custDataLst>
          </p:nvPr>
        </p:nvSpPr>
        <p:spPr>
          <a:xfrm>
            <a:off x="3189923" y="616394"/>
            <a:ext cx="825055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CA" spc="65" noProof="0" dirty="0">
                <a:solidFill>
                  <a:srgbClr val="007569"/>
                </a:solidFill>
              </a:rPr>
              <a:t>PRÉPARER SA PREMIÈRE JOURNÉE DE TRAVAIL</a:t>
            </a:r>
            <a:br>
              <a:rPr lang="fr-CA" spc="40" noProof="0" dirty="0"/>
            </a:br>
            <a:endParaRPr lang="fr-CA" spc="40" noProof="0" dirty="0"/>
          </a:p>
        </p:txBody>
      </p:sp>
      <p:sp>
        <p:nvSpPr>
          <p:cNvPr id="338" name="object 338">
            <a:extLst>
              <a:ext uri="{FF2B5EF4-FFF2-40B4-BE49-F238E27FC236}">
                <a16:creationId xmlns:a16="http://schemas.microsoft.com/office/drawing/2014/main" id="{B2D71D9A-743E-19A7-51B9-DD1FDEEA4972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4429721" y="2606418"/>
            <a:ext cx="3527803" cy="45719"/>
          </a:xfrm>
          <a:custGeom>
            <a:avLst/>
            <a:gdLst/>
            <a:ahLst/>
            <a:cxnLst/>
            <a:rect l="l" t="t" r="r" b="b"/>
            <a:pathLst>
              <a:path w="2741295">
                <a:moveTo>
                  <a:pt x="0" y="0"/>
                </a:moveTo>
                <a:lnTo>
                  <a:pt x="2741066" y="0"/>
                </a:lnTo>
              </a:path>
            </a:pathLst>
          </a:custGeom>
          <a:ln w="48450">
            <a:solidFill>
              <a:srgbClr val="007569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39" name="object 339">
            <a:extLst>
              <a:ext uri="{FF2B5EF4-FFF2-40B4-BE49-F238E27FC236}">
                <a16:creationId xmlns:a16="http://schemas.microsoft.com/office/drawing/2014/main" id="{AE2E3EDA-EB88-948E-81A1-6D34F2555FEA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4422479" y="2143570"/>
            <a:ext cx="399224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2200" b="1" spc="55" noProof="0" dirty="0">
                <a:solidFill>
                  <a:srgbClr val="007569"/>
                </a:solidFill>
                <a:latin typeface="Calibri"/>
                <a:cs typeface="Calibri"/>
              </a:rPr>
              <a:t>Activité d’autoapprentissage</a:t>
            </a:r>
            <a:endParaRPr lang="fr-CA" sz="2200" noProof="0" dirty="0">
              <a:latin typeface="Calibri"/>
              <a:cs typeface="Calibri"/>
            </a:endParaRPr>
          </a:p>
        </p:txBody>
      </p:sp>
      <p:sp>
        <p:nvSpPr>
          <p:cNvPr id="340" name="object 340">
            <a:extLst>
              <a:ext uri="{FF2B5EF4-FFF2-40B4-BE49-F238E27FC236}">
                <a16:creationId xmlns:a16="http://schemas.microsoft.com/office/drawing/2014/main" id="{9DB0D423-C089-D09E-B475-35CB7057AD6B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4645620" y="2641620"/>
            <a:ext cx="1726564" cy="80264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1000"/>
              </a:spcBef>
              <a:buChar char="•"/>
              <a:tabLst>
                <a:tab pos="241935" algn="l"/>
              </a:tabLst>
            </a:pPr>
            <a:r>
              <a:rPr lang="fr-CA" sz="1800" spc="-20" noProof="0" dirty="0">
                <a:solidFill>
                  <a:srgbClr val="007569"/>
                </a:solidFill>
                <a:latin typeface="Calibri"/>
                <a:cs typeface="Calibri"/>
              </a:rPr>
              <a:t>Mise</a:t>
            </a:r>
            <a:r>
              <a:rPr lang="fr-CA" sz="1800" spc="-8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007569"/>
                </a:solidFill>
                <a:latin typeface="Calibri"/>
                <a:cs typeface="Calibri"/>
              </a:rPr>
              <a:t>en</a:t>
            </a:r>
            <a:r>
              <a:rPr lang="fr-CA" sz="1800" spc="-7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1800" spc="-10" noProof="0" dirty="0">
                <a:solidFill>
                  <a:srgbClr val="007569"/>
                </a:solidFill>
                <a:latin typeface="Calibri"/>
                <a:cs typeface="Calibri"/>
              </a:rPr>
              <a:t>relief</a:t>
            </a:r>
            <a:endParaRPr lang="fr-CA" sz="1800" noProof="0" dirty="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900"/>
              </a:spcBef>
              <a:buChar char="•"/>
              <a:tabLst>
                <a:tab pos="241935" algn="l"/>
              </a:tabLst>
            </a:pPr>
            <a:r>
              <a:rPr lang="fr-CA" sz="1800" spc="-30" noProof="0" dirty="0">
                <a:solidFill>
                  <a:srgbClr val="007569"/>
                </a:solidFill>
                <a:latin typeface="Calibri"/>
                <a:cs typeface="Calibri"/>
              </a:rPr>
              <a:t>Pronoms</a:t>
            </a:r>
            <a:r>
              <a:rPr lang="fr-CA" sz="1800" spc="-5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1800" spc="-20" noProof="0" dirty="0">
                <a:solidFill>
                  <a:srgbClr val="007569"/>
                </a:solidFill>
                <a:latin typeface="Calibri"/>
                <a:cs typeface="Calibri"/>
              </a:rPr>
              <a:t>relatifs</a:t>
            </a:r>
            <a:endParaRPr lang="fr-CA" sz="1800" noProof="0" dirty="0">
              <a:latin typeface="Calibri"/>
              <a:cs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322C13-E2F5-D7C2-D6F1-EC2101434781}"/>
              </a:ext>
            </a:extLst>
          </p:cNvPr>
          <p:cNvPicPr>
            <a:picLocks noChangeAspect="1"/>
          </p:cNvPicPr>
          <p:nvPr>
            <p:custDataLst>
              <p:tags r:id="rId64"/>
            </p:custDataLst>
          </p:nvPr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5196" y="3982016"/>
            <a:ext cx="4184655" cy="533474"/>
          </a:xfrm>
          <a:prstGeom prst="rect">
            <a:avLst/>
          </a:prstGeom>
        </p:spPr>
      </p:pic>
      <p:cxnSp>
        <p:nvCxnSpPr>
          <p:cNvPr id="6" name="Connecteur : en angle 5">
            <a:extLst>
              <a:ext uri="{FF2B5EF4-FFF2-40B4-BE49-F238E27FC236}">
                <a16:creationId xmlns:a16="http://schemas.microsoft.com/office/drawing/2014/main" id="{78CFA547-896F-2017-8D98-44C319E9541D}"/>
              </a:ext>
            </a:extLst>
          </p:cNvPr>
          <p:cNvCxnSpPr>
            <a:cxnSpLocks/>
            <a:endCxn id="4" idx="1"/>
          </p:cNvCxnSpPr>
          <p:nvPr>
            <p:custDataLst>
              <p:tags r:id="rId65"/>
            </p:custDataLst>
          </p:nvPr>
        </p:nvCxnSpPr>
        <p:spPr>
          <a:xfrm rot="16200000" flipH="1">
            <a:off x="5305685" y="3721286"/>
            <a:ext cx="556152" cy="498781"/>
          </a:xfrm>
          <a:prstGeom prst="bentConnector2">
            <a:avLst/>
          </a:prstGeom>
          <a:ln w="19050">
            <a:solidFill>
              <a:srgbClr val="0075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23B1A218-3B45-8BAB-D477-A6A255DED71E}"/>
              </a:ext>
            </a:extLst>
          </p:cNvPr>
          <p:cNvGrpSpPr/>
          <p:nvPr>
            <p:custDataLst>
              <p:tags r:id="rId66"/>
            </p:custDataLst>
          </p:nvPr>
        </p:nvGrpSpPr>
        <p:grpSpPr>
          <a:xfrm>
            <a:off x="8534400" y="1846864"/>
            <a:ext cx="1345987" cy="1296168"/>
            <a:chOff x="2123108" y="4734710"/>
            <a:chExt cx="1345987" cy="1296168"/>
          </a:xfrm>
        </p:grpSpPr>
        <p:sp>
          <p:nvSpPr>
            <p:cNvPr id="9" name="object 86">
              <a:extLst>
                <a:ext uri="{FF2B5EF4-FFF2-40B4-BE49-F238E27FC236}">
                  <a16:creationId xmlns:a16="http://schemas.microsoft.com/office/drawing/2014/main" id="{553FB4C0-C1FE-263A-8F56-9F0B4E0E8337}"/>
                </a:ext>
              </a:extLst>
            </p:cNvPr>
            <p:cNvSpPr/>
            <p:nvPr/>
          </p:nvSpPr>
          <p:spPr>
            <a:xfrm>
              <a:off x="2123108" y="4734710"/>
              <a:ext cx="1345987" cy="1296168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787755" y="0"/>
                  </a:moveTo>
                  <a:lnTo>
                    <a:pt x="739769" y="1437"/>
                  </a:lnTo>
                  <a:lnTo>
                    <a:pt x="692542" y="5696"/>
                  </a:lnTo>
                  <a:lnTo>
                    <a:pt x="646159" y="12693"/>
                  </a:lnTo>
                  <a:lnTo>
                    <a:pt x="600700" y="22345"/>
                  </a:lnTo>
                  <a:lnTo>
                    <a:pt x="556249" y="34571"/>
                  </a:lnTo>
                  <a:lnTo>
                    <a:pt x="512887" y="49288"/>
                  </a:lnTo>
                  <a:lnTo>
                    <a:pt x="470698" y="66414"/>
                  </a:lnTo>
                  <a:lnTo>
                    <a:pt x="429764" y="85866"/>
                  </a:lnTo>
                  <a:lnTo>
                    <a:pt x="390166" y="107561"/>
                  </a:lnTo>
                  <a:lnTo>
                    <a:pt x="351988" y="131418"/>
                  </a:lnTo>
                  <a:lnTo>
                    <a:pt x="315312" y="157354"/>
                  </a:lnTo>
                  <a:lnTo>
                    <a:pt x="280220" y="185286"/>
                  </a:lnTo>
                  <a:lnTo>
                    <a:pt x="246795" y="215132"/>
                  </a:lnTo>
                  <a:lnTo>
                    <a:pt x="215119" y="246810"/>
                  </a:lnTo>
                  <a:lnTo>
                    <a:pt x="185274" y="280237"/>
                  </a:lnTo>
                  <a:lnTo>
                    <a:pt x="157344" y="315331"/>
                  </a:lnTo>
                  <a:lnTo>
                    <a:pt x="131410" y="352009"/>
                  </a:lnTo>
                  <a:lnTo>
                    <a:pt x="107554" y="390189"/>
                  </a:lnTo>
                  <a:lnTo>
                    <a:pt x="85860" y="429788"/>
                  </a:lnTo>
                  <a:lnTo>
                    <a:pt x="66410" y="470724"/>
                  </a:lnTo>
                  <a:lnTo>
                    <a:pt x="49285" y="512916"/>
                  </a:lnTo>
                  <a:lnTo>
                    <a:pt x="34569" y="556279"/>
                  </a:lnTo>
                  <a:lnTo>
                    <a:pt x="22344" y="600732"/>
                  </a:lnTo>
                  <a:lnTo>
                    <a:pt x="12692" y="646192"/>
                  </a:lnTo>
                  <a:lnTo>
                    <a:pt x="5695" y="692578"/>
                  </a:lnTo>
                  <a:lnTo>
                    <a:pt x="1437" y="739805"/>
                  </a:lnTo>
                  <a:lnTo>
                    <a:pt x="0" y="787793"/>
                  </a:lnTo>
                  <a:lnTo>
                    <a:pt x="1437" y="835784"/>
                  </a:lnTo>
                  <a:lnTo>
                    <a:pt x="5695" y="883014"/>
                  </a:lnTo>
                  <a:lnTo>
                    <a:pt x="12692" y="929402"/>
                  </a:lnTo>
                  <a:lnTo>
                    <a:pt x="22344" y="974864"/>
                  </a:lnTo>
                  <a:lnTo>
                    <a:pt x="34569" y="1019319"/>
                  </a:lnTo>
                  <a:lnTo>
                    <a:pt x="49285" y="1062684"/>
                  </a:lnTo>
                  <a:lnTo>
                    <a:pt x="66410" y="1104877"/>
                  </a:lnTo>
                  <a:lnTo>
                    <a:pt x="85860" y="1145815"/>
                  </a:lnTo>
                  <a:lnTo>
                    <a:pt x="107554" y="1185416"/>
                  </a:lnTo>
                  <a:lnTo>
                    <a:pt x="131410" y="1223597"/>
                  </a:lnTo>
                  <a:lnTo>
                    <a:pt x="157344" y="1260276"/>
                  </a:lnTo>
                  <a:lnTo>
                    <a:pt x="185274" y="1295370"/>
                  </a:lnTo>
                  <a:lnTo>
                    <a:pt x="215119" y="1328798"/>
                  </a:lnTo>
                  <a:lnTo>
                    <a:pt x="246795" y="1360477"/>
                  </a:lnTo>
                  <a:lnTo>
                    <a:pt x="280220" y="1390323"/>
                  </a:lnTo>
                  <a:lnTo>
                    <a:pt x="315312" y="1418256"/>
                  </a:lnTo>
                  <a:lnTo>
                    <a:pt x="351988" y="1444192"/>
                  </a:lnTo>
                  <a:lnTo>
                    <a:pt x="390166" y="1468049"/>
                  </a:lnTo>
                  <a:lnTo>
                    <a:pt x="429764" y="1489745"/>
                  </a:lnTo>
                  <a:lnTo>
                    <a:pt x="470698" y="1509197"/>
                  </a:lnTo>
                  <a:lnTo>
                    <a:pt x="512887" y="1526323"/>
                  </a:lnTo>
                  <a:lnTo>
                    <a:pt x="556249" y="1541040"/>
                  </a:lnTo>
                  <a:lnTo>
                    <a:pt x="600700" y="1553266"/>
                  </a:lnTo>
                  <a:lnTo>
                    <a:pt x="646159" y="1562919"/>
                  </a:lnTo>
                  <a:lnTo>
                    <a:pt x="692542" y="1569916"/>
                  </a:lnTo>
                  <a:lnTo>
                    <a:pt x="739769" y="1574174"/>
                  </a:lnTo>
                  <a:lnTo>
                    <a:pt x="787755" y="1575612"/>
                  </a:lnTo>
                  <a:lnTo>
                    <a:pt x="835749" y="1574174"/>
                  </a:lnTo>
                  <a:lnTo>
                    <a:pt x="882983" y="1569916"/>
                  </a:lnTo>
                  <a:lnTo>
                    <a:pt x="929372" y="1562919"/>
                  </a:lnTo>
                  <a:lnTo>
                    <a:pt x="974836" y="1553266"/>
                  </a:lnTo>
                  <a:lnTo>
                    <a:pt x="1019292" y="1541040"/>
                  </a:lnTo>
                  <a:lnTo>
                    <a:pt x="1062657" y="1526323"/>
                  </a:lnTo>
                  <a:lnTo>
                    <a:pt x="1104849" y="1509197"/>
                  </a:lnTo>
                  <a:lnTo>
                    <a:pt x="1145786" y="1489745"/>
                  </a:lnTo>
                  <a:lnTo>
                    <a:pt x="1185385" y="1468049"/>
                  </a:lnTo>
                  <a:lnTo>
                    <a:pt x="1223564" y="1444192"/>
                  </a:lnTo>
                  <a:lnTo>
                    <a:pt x="1260240" y="1418256"/>
                  </a:lnTo>
                  <a:lnTo>
                    <a:pt x="1295332" y="1390323"/>
                  </a:lnTo>
                  <a:lnTo>
                    <a:pt x="1328757" y="1360477"/>
                  </a:lnTo>
                  <a:lnTo>
                    <a:pt x="1360432" y="1328798"/>
                  </a:lnTo>
                  <a:lnTo>
                    <a:pt x="1390276" y="1295370"/>
                  </a:lnTo>
                  <a:lnTo>
                    <a:pt x="1418205" y="1260276"/>
                  </a:lnTo>
                  <a:lnTo>
                    <a:pt x="1444138" y="1223597"/>
                  </a:lnTo>
                  <a:lnTo>
                    <a:pt x="1467992" y="1185416"/>
                  </a:lnTo>
                  <a:lnTo>
                    <a:pt x="1489684" y="1145815"/>
                  </a:lnTo>
                  <a:lnTo>
                    <a:pt x="1509133" y="1104877"/>
                  </a:lnTo>
                  <a:lnTo>
                    <a:pt x="1526256" y="1062684"/>
                  </a:lnTo>
                  <a:lnTo>
                    <a:pt x="1540971" y="1019319"/>
                  </a:lnTo>
                  <a:lnTo>
                    <a:pt x="1553195" y="974864"/>
                  </a:lnTo>
                  <a:lnTo>
                    <a:pt x="1562845" y="929402"/>
                  </a:lnTo>
                  <a:lnTo>
                    <a:pt x="1569841" y="883014"/>
                  </a:lnTo>
                  <a:lnTo>
                    <a:pt x="1574099" y="835784"/>
                  </a:lnTo>
                  <a:lnTo>
                    <a:pt x="1575536" y="787793"/>
                  </a:lnTo>
                  <a:lnTo>
                    <a:pt x="1574099" y="739805"/>
                  </a:lnTo>
                  <a:lnTo>
                    <a:pt x="1569841" y="692578"/>
                  </a:lnTo>
                  <a:lnTo>
                    <a:pt x="1562845" y="646192"/>
                  </a:lnTo>
                  <a:lnTo>
                    <a:pt x="1553195" y="600732"/>
                  </a:lnTo>
                  <a:lnTo>
                    <a:pt x="1540971" y="556279"/>
                  </a:lnTo>
                  <a:lnTo>
                    <a:pt x="1526256" y="512916"/>
                  </a:lnTo>
                  <a:lnTo>
                    <a:pt x="1509133" y="470724"/>
                  </a:lnTo>
                  <a:lnTo>
                    <a:pt x="1489684" y="429788"/>
                  </a:lnTo>
                  <a:lnTo>
                    <a:pt x="1467992" y="390189"/>
                  </a:lnTo>
                  <a:lnTo>
                    <a:pt x="1444138" y="352009"/>
                  </a:lnTo>
                  <a:lnTo>
                    <a:pt x="1418205" y="315331"/>
                  </a:lnTo>
                  <a:lnTo>
                    <a:pt x="1390276" y="280237"/>
                  </a:lnTo>
                  <a:lnTo>
                    <a:pt x="1360432" y="246810"/>
                  </a:lnTo>
                  <a:lnTo>
                    <a:pt x="1328757" y="215132"/>
                  </a:lnTo>
                  <a:lnTo>
                    <a:pt x="1295332" y="185286"/>
                  </a:lnTo>
                  <a:lnTo>
                    <a:pt x="1260240" y="157354"/>
                  </a:lnTo>
                  <a:lnTo>
                    <a:pt x="1223564" y="131418"/>
                  </a:lnTo>
                  <a:lnTo>
                    <a:pt x="1185385" y="107561"/>
                  </a:lnTo>
                  <a:lnTo>
                    <a:pt x="1145786" y="85866"/>
                  </a:lnTo>
                  <a:lnTo>
                    <a:pt x="1104849" y="66414"/>
                  </a:lnTo>
                  <a:lnTo>
                    <a:pt x="1062657" y="49288"/>
                  </a:lnTo>
                  <a:lnTo>
                    <a:pt x="1019292" y="34571"/>
                  </a:lnTo>
                  <a:lnTo>
                    <a:pt x="974836" y="22345"/>
                  </a:lnTo>
                  <a:lnTo>
                    <a:pt x="929372" y="12693"/>
                  </a:lnTo>
                  <a:lnTo>
                    <a:pt x="882983" y="5696"/>
                  </a:lnTo>
                  <a:lnTo>
                    <a:pt x="835749" y="1437"/>
                  </a:lnTo>
                  <a:lnTo>
                    <a:pt x="787755" y="0"/>
                  </a:lnTo>
                  <a:close/>
                </a:path>
              </a:pathLst>
            </a:custGeom>
            <a:solidFill>
              <a:srgbClr val="F8F8F8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70" name="object 87">
              <a:extLst>
                <a:ext uri="{FF2B5EF4-FFF2-40B4-BE49-F238E27FC236}">
                  <a16:creationId xmlns:a16="http://schemas.microsoft.com/office/drawing/2014/main" id="{320BF7E8-DE7E-9082-FC24-5DA2D55DA115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717491" y="5052316"/>
              <a:ext cx="164401" cy="163664"/>
            </a:xfrm>
            <a:prstGeom prst="rect">
              <a:avLst/>
            </a:prstGeom>
          </p:spPr>
        </p:pic>
        <p:sp>
          <p:nvSpPr>
            <p:cNvPr id="71" name="object 89">
              <a:extLst>
                <a:ext uri="{FF2B5EF4-FFF2-40B4-BE49-F238E27FC236}">
                  <a16:creationId xmlns:a16="http://schemas.microsoft.com/office/drawing/2014/main" id="{C0D067D4-712E-42F7-F2D7-67BF999A715D}"/>
                </a:ext>
              </a:extLst>
            </p:cNvPr>
            <p:cNvSpPr/>
            <p:nvPr/>
          </p:nvSpPr>
          <p:spPr>
            <a:xfrm>
              <a:off x="2688249" y="5275248"/>
              <a:ext cx="222885" cy="346710"/>
            </a:xfrm>
            <a:custGeom>
              <a:avLst/>
              <a:gdLst/>
              <a:ahLst/>
              <a:cxnLst/>
              <a:rect l="l" t="t" r="r" b="b"/>
              <a:pathLst>
                <a:path w="222885" h="346710">
                  <a:moveTo>
                    <a:pt x="163022" y="0"/>
                  </a:moveTo>
                  <a:lnTo>
                    <a:pt x="61168" y="1066"/>
                  </a:lnTo>
                  <a:lnTo>
                    <a:pt x="14363" y="9914"/>
                  </a:lnTo>
                  <a:lnTo>
                    <a:pt x="0" y="34927"/>
                  </a:lnTo>
                  <a:lnTo>
                    <a:pt x="640" y="52501"/>
                  </a:lnTo>
                  <a:lnTo>
                    <a:pt x="8847" y="96425"/>
                  </a:lnTo>
                  <a:lnTo>
                    <a:pt x="24691" y="191681"/>
                  </a:lnTo>
                  <a:lnTo>
                    <a:pt x="33736" y="239744"/>
                  </a:lnTo>
                  <a:lnTo>
                    <a:pt x="44471" y="285920"/>
                  </a:lnTo>
                  <a:lnTo>
                    <a:pt x="57600" y="328574"/>
                  </a:lnTo>
                  <a:lnTo>
                    <a:pt x="96300" y="346010"/>
                  </a:lnTo>
                  <a:lnTo>
                    <a:pt x="111913" y="346370"/>
                  </a:lnTo>
                  <a:lnTo>
                    <a:pt x="127528" y="346010"/>
                  </a:lnTo>
                  <a:lnTo>
                    <a:pt x="166210" y="328574"/>
                  </a:lnTo>
                  <a:lnTo>
                    <a:pt x="179094" y="286126"/>
                  </a:lnTo>
                  <a:lnTo>
                    <a:pt x="189405" y="240141"/>
                  </a:lnTo>
                  <a:lnTo>
                    <a:pt x="197974" y="192276"/>
                  </a:lnTo>
                  <a:lnTo>
                    <a:pt x="213201" y="97541"/>
                  </a:lnTo>
                  <a:lnTo>
                    <a:pt x="221518" y="53987"/>
                  </a:lnTo>
                  <a:lnTo>
                    <a:pt x="209020" y="10332"/>
                  </a:lnTo>
                  <a:lnTo>
                    <a:pt x="172092" y="601"/>
                  </a:lnTo>
                  <a:lnTo>
                    <a:pt x="163022" y="0"/>
                  </a:lnTo>
                  <a:close/>
                </a:path>
              </a:pathLst>
            </a:custGeom>
            <a:solidFill>
              <a:srgbClr val="5FA056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813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>
            <p:custDataLst>
              <p:tags r:id="rId1"/>
            </p:custDataLst>
          </p:nvPr>
        </p:nvGrpSpPr>
        <p:grpSpPr>
          <a:xfrm>
            <a:off x="0" y="5943610"/>
            <a:ext cx="1953437" cy="2286575"/>
            <a:chOff x="0" y="5943610"/>
            <a:chExt cx="1953437" cy="2286575"/>
          </a:xfrm>
        </p:grpSpPr>
        <p:sp>
          <p:nvSpPr>
            <p:cNvPr id="10" name="object 10"/>
            <p:cNvSpPr/>
            <p:nvPr/>
          </p:nvSpPr>
          <p:spPr>
            <a:xfrm>
              <a:off x="498834" y="6078204"/>
              <a:ext cx="1355090" cy="1355090"/>
            </a:xfrm>
            <a:custGeom>
              <a:avLst/>
              <a:gdLst/>
              <a:ahLst/>
              <a:cxnLst/>
              <a:rect l="l" t="t" r="r" b="b"/>
              <a:pathLst>
                <a:path w="1355089" h="1355090">
                  <a:moveTo>
                    <a:pt x="1354747" y="0"/>
                  </a:moveTo>
                  <a:lnTo>
                    <a:pt x="0" y="1354696"/>
                  </a:lnTo>
                  <a:lnTo>
                    <a:pt x="1354747" y="0"/>
                  </a:lnTo>
                  <a:close/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1088" y="5943610"/>
              <a:ext cx="0" cy="1624330"/>
            </a:xfrm>
            <a:custGeom>
              <a:avLst/>
              <a:gdLst/>
              <a:ahLst/>
              <a:cxnLst/>
              <a:rect l="l" t="t" r="r" b="b"/>
              <a:pathLst>
                <a:path h="1624329">
                  <a:moveTo>
                    <a:pt x="0" y="1623898"/>
                  </a:moveTo>
                  <a:lnTo>
                    <a:pt x="0" y="0"/>
                  </a:lnTo>
                  <a:lnTo>
                    <a:pt x="0" y="1623898"/>
                  </a:lnTo>
                  <a:close/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75337" y="6960429"/>
              <a:ext cx="1002030" cy="0"/>
            </a:xfrm>
            <a:custGeom>
              <a:avLst/>
              <a:gdLst/>
              <a:ahLst/>
              <a:cxnLst/>
              <a:rect l="l" t="t" r="r" b="b"/>
              <a:pathLst>
                <a:path w="1002030">
                  <a:moveTo>
                    <a:pt x="0" y="0"/>
                  </a:moveTo>
                  <a:lnTo>
                    <a:pt x="1001737" y="0"/>
                  </a:lnTo>
                  <a:lnTo>
                    <a:pt x="0" y="0"/>
                  </a:lnTo>
                  <a:close/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98875" y="6485988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0" y="0"/>
                  </a:moveTo>
                  <a:lnTo>
                    <a:pt x="539127" y="539140"/>
                  </a:lnTo>
                  <a:lnTo>
                    <a:pt x="0" y="0"/>
                  </a:lnTo>
                  <a:close/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636" y="6550681"/>
              <a:ext cx="1323975" cy="0"/>
            </a:xfrm>
            <a:custGeom>
              <a:avLst/>
              <a:gdLst/>
              <a:ahLst/>
              <a:cxnLst/>
              <a:rect l="l" t="t" r="r" b="b"/>
              <a:pathLst>
                <a:path w="1323975">
                  <a:moveTo>
                    <a:pt x="1323594" y="0"/>
                  </a:moveTo>
                  <a:lnTo>
                    <a:pt x="0" y="0"/>
                  </a:lnTo>
                  <a:lnTo>
                    <a:pt x="1323594" y="0"/>
                  </a:lnTo>
                  <a:close/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394861"/>
              <a:ext cx="919480" cy="919480"/>
            </a:xfrm>
            <a:custGeom>
              <a:avLst/>
              <a:gdLst/>
              <a:ahLst/>
              <a:cxnLst/>
              <a:rect l="l" t="t" r="r" b="b"/>
              <a:pathLst>
                <a:path w="919480" h="919479">
                  <a:moveTo>
                    <a:pt x="0" y="0"/>
                  </a:moveTo>
                  <a:lnTo>
                    <a:pt x="918875" y="918927"/>
                  </a:lnTo>
                  <a:lnTo>
                    <a:pt x="0" y="0"/>
                  </a:lnTo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91" y="6550675"/>
              <a:ext cx="699770" cy="0"/>
            </a:xfrm>
            <a:custGeom>
              <a:avLst/>
              <a:gdLst/>
              <a:ahLst/>
              <a:cxnLst/>
              <a:rect l="l" t="t" r="r" b="b"/>
              <a:pathLst>
                <a:path w="699770">
                  <a:moveTo>
                    <a:pt x="699770" y="0"/>
                  </a:moveTo>
                  <a:lnTo>
                    <a:pt x="0" y="0"/>
                  </a:lnTo>
                  <a:lnTo>
                    <a:pt x="699770" y="0"/>
                  </a:lnTo>
                  <a:close/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65552" y="6480516"/>
              <a:ext cx="0" cy="550545"/>
            </a:xfrm>
            <a:custGeom>
              <a:avLst/>
              <a:gdLst/>
              <a:ahLst/>
              <a:cxnLst/>
              <a:rect l="l" t="t" r="r" b="b"/>
              <a:pathLst>
                <a:path h="550545">
                  <a:moveTo>
                    <a:pt x="0" y="550075"/>
                  </a:moveTo>
                  <a:lnTo>
                    <a:pt x="0" y="0"/>
                  </a:lnTo>
                  <a:lnTo>
                    <a:pt x="0" y="550075"/>
                  </a:lnTo>
                  <a:close/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6302069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0" y="406389"/>
                  </a:moveTo>
                  <a:lnTo>
                    <a:pt x="406378" y="0"/>
                  </a:lnTo>
                  <a:lnTo>
                    <a:pt x="0" y="406389"/>
                  </a:lnTo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57773" y="6416481"/>
              <a:ext cx="0" cy="678180"/>
            </a:xfrm>
            <a:custGeom>
              <a:avLst/>
              <a:gdLst/>
              <a:ahLst/>
              <a:cxnLst/>
              <a:rect l="l" t="t" r="r" b="b"/>
              <a:pathLst>
                <a:path h="678179">
                  <a:moveTo>
                    <a:pt x="0" y="678154"/>
                  </a:moveTo>
                  <a:lnTo>
                    <a:pt x="0" y="0"/>
                  </a:lnTo>
                  <a:lnTo>
                    <a:pt x="0" y="678154"/>
                  </a:lnTo>
                  <a:close/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6960429"/>
              <a:ext cx="446405" cy="0"/>
            </a:xfrm>
            <a:custGeom>
              <a:avLst/>
              <a:gdLst/>
              <a:ahLst/>
              <a:cxnLst/>
              <a:rect l="l" t="t" r="r" b="b"/>
              <a:pathLst>
                <a:path w="446405">
                  <a:moveTo>
                    <a:pt x="0" y="0"/>
                  </a:moveTo>
                  <a:lnTo>
                    <a:pt x="446048" y="0"/>
                  </a:lnTo>
                  <a:lnTo>
                    <a:pt x="0" y="0"/>
                  </a:lnTo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7210417"/>
              <a:ext cx="201295" cy="201295"/>
            </a:xfrm>
            <a:custGeom>
              <a:avLst/>
              <a:gdLst/>
              <a:ahLst/>
              <a:cxnLst/>
              <a:rect l="l" t="t" r="r" b="b"/>
              <a:pathLst>
                <a:path w="201295" h="201295">
                  <a:moveTo>
                    <a:pt x="0" y="0"/>
                  </a:moveTo>
                  <a:lnTo>
                    <a:pt x="200944" y="200950"/>
                  </a:lnTo>
                  <a:lnTo>
                    <a:pt x="0" y="0"/>
                  </a:lnTo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655067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488" y="0"/>
                  </a:lnTo>
                  <a:lnTo>
                    <a:pt x="0" y="0"/>
                  </a:lnTo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22893" y="6958442"/>
              <a:ext cx="706755" cy="0"/>
            </a:xfrm>
            <a:custGeom>
              <a:avLst/>
              <a:gdLst/>
              <a:ahLst/>
              <a:cxnLst/>
              <a:rect l="l" t="t" r="r" b="b"/>
              <a:pathLst>
                <a:path w="706755">
                  <a:moveTo>
                    <a:pt x="706628" y="0"/>
                  </a:moveTo>
                  <a:lnTo>
                    <a:pt x="0" y="0"/>
                  </a:lnTo>
                  <a:lnTo>
                    <a:pt x="706628" y="0"/>
                  </a:lnTo>
                  <a:close/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973308" y="6770746"/>
              <a:ext cx="0" cy="785495"/>
            </a:xfrm>
            <a:custGeom>
              <a:avLst/>
              <a:gdLst/>
              <a:ahLst/>
              <a:cxnLst/>
              <a:rect l="l" t="t" r="r" b="b"/>
              <a:pathLst>
                <a:path h="785495">
                  <a:moveTo>
                    <a:pt x="0" y="785139"/>
                  </a:moveTo>
                  <a:lnTo>
                    <a:pt x="0" y="0"/>
                  </a:lnTo>
                  <a:lnTo>
                    <a:pt x="0" y="785139"/>
                  </a:lnTo>
                  <a:close/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64845" y="7368185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4">
                  <a:moveTo>
                    <a:pt x="0" y="0"/>
                  </a:moveTo>
                  <a:lnTo>
                    <a:pt x="607187" y="0"/>
                  </a:lnTo>
                  <a:lnTo>
                    <a:pt x="0" y="0"/>
                  </a:lnTo>
                  <a:close/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6802625"/>
              <a:ext cx="969010" cy="969010"/>
            </a:xfrm>
            <a:custGeom>
              <a:avLst/>
              <a:gdLst/>
              <a:ahLst/>
              <a:cxnLst/>
              <a:rect l="l" t="t" r="r" b="b"/>
              <a:pathLst>
                <a:path w="969010" h="969009">
                  <a:moveTo>
                    <a:pt x="0" y="0"/>
                  </a:moveTo>
                  <a:lnTo>
                    <a:pt x="968869" y="968889"/>
                  </a:lnTo>
                  <a:lnTo>
                    <a:pt x="0" y="0"/>
                  </a:lnTo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55809" y="6783614"/>
              <a:ext cx="0" cy="759460"/>
            </a:xfrm>
            <a:custGeom>
              <a:avLst/>
              <a:gdLst/>
              <a:ahLst/>
              <a:cxnLst/>
              <a:rect l="l" t="t" r="r" b="b"/>
              <a:pathLst>
                <a:path h="759459">
                  <a:moveTo>
                    <a:pt x="0" y="0"/>
                  </a:moveTo>
                  <a:lnTo>
                    <a:pt x="0" y="759396"/>
                  </a:lnTo>
                  <a:lnTo>
                    <a:pt x="0" y="0"/>
                  </a:lnTo>
                  <a:close/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7210416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0" y="0"/>
                  </a:moveTo>
                  <a:lnTo>
                    <a:pt x="405778" y="405796"/>
                  </a:lnTo>
                  <a:lnTo>
                    <a:pt x="0" y="0"/>
                  </a:lnTo>
                </a:path>
              </a:pathLst>
            </a:custGeom>
            <a:ln w="11303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6958437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219" y="0"/>
                  </a:lnTo>
                  <a:lnTo>
                    <a:pt x="0" y="0"/>
                  </a:lnTo>
                </a:path>
              </a:pathLst>
            </a:custGeom>
            <a:ln w="11303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6471265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90">
                  <a:moveTo>
                    <a:pt x="0" y="237199"/>
                  </a:moveTo>
                  <a:lnTo>
                    <a:pt x="237201" y="0"/>
                  </a:lnTo>
                  <a:lnTo>
                    <a:pt x="0" y="237199"/>
                  </a:lnTo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49616" y="7044510"/>
              <a:ext cx="1053465" cy="1053465"/>
            </a:xfrm>
            <a:custGeom>
              <a:avLst/>
              <a:gdLst/>
              <a:ahLst/>
              <a:cxnLst/>
              <a:rect l="l" t="t" r="r" b="b"/>
              <a:pathLst>
                <a:path w="1053464" h="1053465">
                  <a:moveTo>
                    <a:pt x="0" y="0"/>
                  </a:moveTo>
                  <a:lnTo>
                    <a:pt x="1053172" y="1053134"/>
                  </a:lnTo>
                  <a:lnTo>
                    <a:pt x="0" y="0"/>
                  </a:lnTo>
                  <a:close/>
                </a:path>
              </a:pathLst>
            </a:custGeom>
            <a:ln w="11303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399592" y="7366200"/>
              <a:ext cx="1553845" cy="0"/>
            </a:xfrm>
            <a:custGeom>
              <a:avLst/>
              <a:gdLst/>
              <a:ahLst/>
              <a:cxnLst/>
              <a:rect l="l" t="t" r="r" b="b"/>
              <a:pathLst>
                <a:path w="1553845">
                  <a:moveTo>
                    <a:pt x="1553222" y="0"/>
                  </a:moveTo>
                  <a:lnTo>
                    <a:pt x="0" y="0"/>
                  </a:lnTo>
                  <a:lnTo>
                    <a:pt x="1553222" y="0"/>
                  </a:lnTo>
                  <a:close/>
                </a:path>
              </a:pathLst>
            </a:custGeom>
            <a:ln w="11303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381088" y="7294906"/>
              <a:ext cx="0" cy="552450"/>
            </a:xfrm>
            <a:custGeom>
              <a:avLst/>
              <a:gdLst/>
              <a:ahLst/>
              <a:cxnLst/>
              <a:rect l="l" t="t" r="r" b="b"/>
              <a:pathLst>
                <a:path h="552450">
                  <a:moveTo>
                    <a:pt x="0" y="552335"/>
                  </a:moveTo>
                  <a:lnTo>
                    <a:pt x="0" y="0"/>
                  </a:lnTo>
                  <a:lnTo>
                    <a:pt x="0" y="552335"/>
                  </a:lnTo>
                  <a:close/>
                </a:path>
              </a:pathLst>
            </a:custGeom>
            <a:ln w="11303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470268" y="7272899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596900" h="596900">
                  <a:moveTo>
                    <a:pt x="596341" y="0"/>
                  </a:moveTo>
                  <a:lnTo>
                    <a:pt x="0" y="596341"/>
                  </a:lnTo>
                  <a:lnTo>
                    <a:pt x="596341" y="0"/>
                  </a:lnTo>
                  <a:close/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973308" y="6817118"/>
              <a:ext cx="0" cy="1412875"/>
            </a:xfrm>
            <a:custGeom>
              <a:avLst/>
              <a:gdLst/>
              <a:ahLst/>
              <a:cxnLst/>
              <a:rect l="l" t="t" r="r" b="b"/>
              <a:pathLst>
                <a:path h="1412875">
                  <a:moveTo>
                    <a:pt x="0" y="1412481"/>
                  </a:moveTo>
                  <a:lnTo>
                    <a:pt x="0" y="0"/>
                  </a:lnTo>
                  <a:lnTo>
                    <a:pt x="0" y="1412481"/>
                  </a:lnTo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7210375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0" y="0"/>
                  </a:moveTo>
                  <a:lnTo>
                    <a:pt x="730949" y="730987"/>
                  </a:lnTo>
                  <a:lnTo>
                    <a:pt x="0" y="0"/>
                  </a:lnTo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55809" y="6894194"/>
              <a:ext cx="0" cy="1335405"/>
            </a:xfrm>
            <a:custGeom>
              <a:avLst/>
              <a:gdLst/>
              <a:ahLst/>
              <a:cxnLst/>
              <a:rect l="l" t="t" r="r" b="b"/>
              <a:pathLst>
                <a:path h="1335404">
                  <a:moveTo>
                    <a:pt x="0" y="1335405"/>
                  </a:moveTo>
                  <a:lnTo>
                    <a:pt x="0" y="0"/>
                  </a:lnTo>
                  <a:lnTo>
                    <a:pt x="0" y="1335405"/>
                  </a:lnTo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6768882"/>
              <a:ext cx="347345" cy="347345"/>
            </a:xfrm>
            <a:custGeom>
              <a:avLst/>
              <a:gdLst/>
              <a:ahLst/>
              <a:cxnLst/>
              <a:rect l="l" t="t" r="r" b="b"/>
              <a:pathLst>
                <a:path w="347345" h="347345">
                  <a:moveTo>
                    <a:pt x="0" y="347340"/>
                  </a:moveTo>
                  <a:lnTo>
                    <a:pt x="347337" y="0"/>
                  </a:lnTo>
                  <a:lnTo>
                    <a:pt x="0" y="347340"/>
                  </a:lnTo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925438" y="7664332"/>
              <a:ext cx="565785" cy="565785"/>
            </a:xfrm>
            <a:custGeom>
              <a:avLst/>
              <a:gdLst/>
              <a:ahLst/>
              <a:cxnLst/>
              <a:rect l="l" t="t" r="r" b="b"/>
              <a:pathLst>
                <a:path w="565785" h="565784">
                  <a:moveTo>
                    <a:pt x="0" y="565266"/>
                  </a:moveTo>
                  <a:lnTo>
                    <a:pt x="565289" y="0"/>
                  </a:lnTo>
                  <a:lnTo>
                    <a:pt x="0" y="565266"/>
                  </a:lnTo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381088" y="7559416"/>
              <a:ext cx="0" cy="670560"/>
            </a:xfrm>
            <a:custGeom>
              <a:avLst/>
              <a:gdLst/>
              <a:ahLst/>
              <a:cxnLst/>
              <a:rect l="l" t="t" r="r" b="b"/>
              <a:pathLst>
                <a:path h="670559">
                  <a:moveTo>
                    <a:pt x="0" y="670182"/>
                  </a:moveTo>
                  <a:lnTo>
                    <a:pt x="0" y="0"/>
                  </a:lnTo>
                  <a:lnTo>
                    <a:pt x="0" y="670182"/>
                  </a:lnTo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777396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900219" y="0"/>
                  </a:lnTo>
                  <a:lnTo>
                    <a:pt x="0" y="0"/>
                  </a:lnTo>
                </a:path>
              </a:pathLst>
            </a:custGeom>
            <a:ln w="11303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565552" y="7569365"/>
              <a:ext cx="0" cy="660400"/>
            </a:xfrm>
            <a:custGeom>
              <a:avLst/>
              <a:gdLst/>
              <a:ahLst/>
              <a:cxnLst/>
              <a:rect l="l" t="t" r="r" b="b"/>
              <a:pathLst>
                <a:path h="660400">
                  <a:moveTo>
                    <a:pt x="0" y="660234"/>
                  </a:moveTo>
                  <a:lnTo>
                    <a:pt x="0" y="0"/>
                  </a:lnTo>
                  <a:lnTo>
                    <a:pt x="0" y="660234"/>
                  </a:lnTo>
                </a:path>
              </a:pathLst>
            </a:custGeom>
            <a:ln w="11303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7540158"/>
              <a:ext cx="391795" cy="391795"/>
            </a:xfrm>
            <a:custGeom>
              <a:avLst/>
              <a:gdLst/>
              <a:ahLst/>
              <a:cxnLst/>
              <a:rect l="l" t="t" r="r" b="b"/>
              <a:pathLst>
                <a:path w="391795" h="391795">
                  <a:moveTo>
                    <a:pt x="0" y="391587"/>
                  </a:moveTo>
                  <a:lnTo>
                    <a:pt x="391576" y="0"/>
                  </a:lnTo>
                  <a:lnTo>
                    <a:pt x="0" y="391587"/>
                  </a:lnTo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8183715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626" y="0"/>
                  </a:lnTo>
                  <a:lnTo>
                    <a:pt x="0" y="0"/>
                  </a:lnTo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7367366"/>
              <a:ext cx="156845" cy="156845"/>
            </a:xfrm>
            <a:custGeom>
              <a:avLst/>
              <a:gdLst/>
              <a:ahLst/>
              <a:cxnLst/>
              <a:rect l="l" t="t" r="r" b="b"/>
              <a:pathLst>
                <a:path w="156845" h="156845">
                  <a:moveTo>
                    <a:pt x="0" y="156615"/>
                  </a:moveTo>
                  <a:lnTo>
                    <a:pt x="156612" y="0"/>
                  </a:lnTo>
                  <a:lnTo>
                    <a:pt x="0" y="156615"/>
                  </a:lnTo>
                </a:path>
              </a:pathLst>
            </a:custGeom>
            <a:ln w="11303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8025919"/>
              <a:ext cx="203835" cy="203835"/>
            </a:xfrm>
            <a:custGeom>
              <a:avLst/>
              <a:gdLst/>
              <a:ahLst/>
              <a:cxnLst/>
              <a:rect l="l" t="t" r="r" b="b"/>
              <a:pathLst>
                <a:path w="203835" h="203834">
                  <a:moveTo>
                    <a:pt x="203673" y="203680"/>
                  </a:moveTo>
                  <a:lnTo>
                    <a:pt x="0" y="0"/>
                  </a:lnTo>
                </a:path>
                <a:path w="203835" h="203834">
                  <a:moveTo>
                    <a:pt x="0" y="0"/>
                  </a:moveTo>
                  <a:lnTo>
                    <a:pt x="203673" y="203680"/>
                  </a:lnTo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55809" y="7809180"/>
              <a:ext cx="0" cy="421005"/>
            </a:xfrm>
            <a:custGeom>
              <a:avLst/>
              <a:gdLst/>
              <a:ahLst/>
              <a:cxnLst/>
              <a:rect l="l" t="t" r="r" b="b"/>
              <a:pathLst>
                <a:path h="421004">
                  <a:moveTo>
                    <a:pt x="0" y="420419"/>
                  </a:moveTo>
                  <a:lnTo>
                    <a:pt x="0" y="0"/>
                  </a:lnTo>
                  <a:lnTo>
                    <a:pt x="0" y="420419"/>
                  </a:lnTo>
                </a:path>
              </a:pathLst>
            </a:custGeom>
            <a:ln w="11417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31762" y="6526478"/>
              <a:ext cx="1271905" cy="1679575"/>
            </a:xfrm>
            <a:custGeom>
              <a:avLst/>
              <a:gdLst/>
              <a:ahLst/>
              <a:cxnLst/>
              <a:rect l="l" t="t" r="r" b="b"/>
              <a:pathLst>
                <a:path w="1271905" h="1679575">
                  <a:moveTo>
                    <a:pt x="43942" y="422059"/>
                  </a:moveTo>
                  <a:lnTo>
                    <a:pt x="35915" y="414032"/>
                  </a:lnTo>
                  <a:lnTo>
                    <a:pt x="26009" y="414032"/>
                  </a:lnTo>
                  <a:lnTo>
                    <a:pt x="25196" y="413994"/>
                  </a:lnTo>
                  <a:lnTo>
                    <a:pt x="24638" y="413880"/>
                  </a:lnTo>
                  <a:lnTo>
                    <a:pt x="24041" y="413880"/>
                  </a:lnTo>
                  <a:lnTo>
                    <a:pt x="17005" y="415302"/>
                  </a:lnTo>
                  <a:lnTo>
                    <a:pt x="11252" y="419176"/>
                  </a:lnTo>
                  <a:lnTo>
                    <a:pt x="7378" y="424929"/>
                  </a:lnTo>
                  <a:lnTo>
                    <a:pt x="5969" y="431965"/>
                  </a:lnTo>
                  <a:lnTo>
                    <a:pt x="5969" y="439039"/>
                  </a:lnTo>
                  <a:lnTo>
                    <a:pt x="10071" y="445096"/>
                  </a:lnTo>
                  <a:lnTo>
                    <a:pt x="15976" y="448056"/>
                  </a:lnTo>
                  <a:lnTo>
                    <a:pt x="18808" y="450075"/>
                  </a:lnTo>
                  <a:lnTo>
                    <a:pt x="22263" y="451294"/>
                  </a:lnTo>
                  <a:lnTo>
                    <a:pt x="34391" y="451294"/>
                  </a:lnTo>
                  <a:lnTo>
                    <a:pt x="41389" y="445350"/>
                  </a:lnTo>
                  <a:lnTo>
                    <a:pt x="43002" y="437438"/>
                  </a:lnTo>
                  <a:lnTo>
                    <a:pt x="43561" y="435698"/>
                  </a:lnTo>
                  <a:lnTo>
                    <a:pt x="43942" y="433882"/>
                  </a:lnTo>
                  <a:lnTo>
                    <a:pt x="43942" y="422059"/>
                  </a:lnTo>
                  <a:close/>
                </a:path>
                <a:path w="1271905" h="1679575">
                  <a:moveTo>
                    <a:pt x="46367" y="839724"/>
                  </a:moveTo>
                  <a:lnTo>
                    <a:pt x="44615" y="831037"/>
                  </a:lnTo>
                  <a:lnTo>
                    <a:pt x="39827" y="823937"/>
                  </a:lnTo>
                  <a:lnTo>
                    <a:pt x="32727" y="819162"/>
                  </a:lnTo>
                  <a:lnTo>
                    <a:pt x="24041" y="817410"/>
                  </a:lnTo>
                  <a:lnTo>
                    <a:pt x="15354" y="819162"/>
                  </a:lnTo>
                  <a:lnTo>
                    <a:pt x="8255" y="823937"/>
                  </a:lnTo>
                  <a:lnTo>
                    <a:pt x="3467" y="831037"/>
                  </a:lnTo>
                  <a:lnTo>
                    <a:pt x="1714" y="839724"/>
                  </a:lnTo>
                  <a:lnTo>
                    <a:pt x="3467" y="848410"/>
                  </a:lnTo>
                  <a:lnTo>
                    <a:pt x="8255" y="855497"/>
                  </a:lnTo>
                  <a:lnTo>
                    <a:pt x="15354" y="860285"/>
                  </a:lnTo>
                  <a:lnTo>
                    <a:pt x="24041" y="862037"/>
                  </a:lnTo>
                  <a:lnTo>
                    <a:pt x="32727" y="860285"/>
                  </a:lnTo>
                  <a:lnTo>
                    <a:pt x="39827" y="855497"/>
                  </a:lnTo>
                  <a:lnTo>
                    <a:pt x="44615" y="848410"/>
                  </a:lnTo>
                  <a:lnTo>
                    <a:pt x="46367" y="839724"/>
                  </a:lnTo>
                  <a:close/>
                </a:path>
                <a:path w="1271905" h="1679575">
                  <a:moveTo>
                    <a:pt x="47282" y="24206"/>
                  </a:moveTo>
                  <a:lnTo>
                    <a:pt x="25882" y="2552"/>
                  </a:lnTo>
                  <a:lnTo>
                    <a:pt x="24041" y="2552"/>
                  </a:lnTo>
                  <a:lnTo>
                    <a:pt x="15608" y="4254"/>
                  </a:lnTo>
                  <a:lnTo>
                    <a:pt x="8724" y="8890"/>
                  </a:lnTo>
                  <a:lnTo>
                    <a:pt x="4089" y="15773"/>
                  </a:lnTo>
                  <a:lnTo>
                    <a:pt x="2387" y="24206"/>
                  </a:lnTo>
                  <a:lnTo>
                    <a:pt x="4089" y="32626"/>
                  </a:lnTo>
                  <a:lnTo>
                    <a:pt x="8724" y="39509"/>
                  </a:lnTo>
                  <a:lnTo>
                    <a:pt x="15608" y="44157"/>
                  </a:lnTo>
                  <a:lnTo>
                    <a:pt x="24041" y="45859"/>
                  </a:lnTo>
                  <a:lnTo>
                    <a:pt x="25857" y="45859"/>
                  </a:lnTo>
                  <a:lnTo>
                    <a:pt x="47282" y="24206"/>
                  </a:lnTo>
                  <a:close/>
                </a:path>
                <a:path w="1271905" h="1679575">
                  <a:moveTo>
                    <a:pt x="47815" y="1657248"/>
                  </a:moveTo>
                  <a:lnTo>
                    <a:pt x="46101" y="1648752"/>
                  </a:lnTo>
                  <a:lnTo>
                    <a:pt x="41427" y="1641817"/>
                  </a:lnTo>
                  <a:lnTo>
                    <a:pt x="34493" y="1637144"/>
                  </a:lnTo>
                  <a:lnTo>
                    <a:pt x="26009" y="1635429"/>
                  </a:lnTo>
                  <a:lnTo>
                    <a:pt x="17513" y="1637144"/>
                  </a:lnTo>
                  <a:lnTo>
                    <a:pt x="10579" y="1641817"/>
                  </a:lnTo>
                  <a:lnTo>
                    <a:pt x="5905" y="1648752"/>
                  </a:lnTo>
                  <a:lnTo>
                    <a:pt x="4191" y="1657248"/>
                  </a:lnTo>
                  <a:lnTo>
                    <a:pt x="5905" y="1665732"/>
                  </a:lnTo>
                  <a:lnTo>
                    <a:pt x="10579" y="1672666"/>
                  </a:lnTo>
                  <a:lnTo>
                    <a:pt x="17513" y="1677352"/>
                  </a:lnTo>
                  <a:lnTo>
                    <a:pt x="26009" y="1679067"/>
                  </a:lnTo>
                  <a:lnTo>
                    <a:pt x="34493" y="1677352"/>
                  </a:lnTo>
                  <a:lnTo>
                    <a:pt x="41427" y="1672666"/>
                  </a:lnTo>
                  <a:lnTo>
                    <a:pt x="46101" y="1665732"/>
                  </a:lnTo>
                  <a:lnTo>
                    <a:pt x="47815" y="1657248"/>
                  </a:lnTo>
                  <a:close/>
                </a:path>
                <a:path w="1271905" h="1679575">
                  <a:moveTo>
                    <a:pt x="48082" y="1247495"/>
                  </a:moveTo>
                  <a:lnTo>
                    <a:pt x="46189" y="1238135"/>
                  </a:lnTo>
                  <a:lnTo>
                    <a:pt x="41046" y="1230490"/>
                  </a:lnTo>
                  <a:lnTo>
                    <a:pt x="33401" y="1225334"/>
                  </a:lnTo>
                  <a:lnTo>
                    <a:pt x="24041" y="1223454"/>
                  </a:lnTo>
                  <a:lnTo>
                    <a:pt x="14681" y="1225334"/>
                  </a:lnTo>
                  <a:lnTo>
                    <a:pt x="7035" y="1230490"/>
                  </a:lnTo>
                  <a:lnTo>
                    <a:pt x="1892" y="1238135"/>
                  </a:lnTo>
                  <a:lnTo>
                    <a:pt x="0" y="1247495"/>
                  </a:lnTo>
                  <a:lnTo>
                    <a:pt x="1892" y="1256855"/>
                  </a:lnTo>
                  <a:lnTo>
                    <a:pt x="7035" y="1264488"/>
                  </a:lnTo>
                  <a:lnTo>
                    <a:pt x="14681" y="1269644"/>
                  </a:lnTo>
                  <a:lnTo>
                    <a:pt x="24041" y="1271536"/>
                  </a:lnTo>
                  <a:lnTo>
                    <a:pt x="33401" y="1269644"/>
                  </a:lnTo>
                  <a:lnTo>
                    <a:pt x="41046" y="1264488"/>
                  </a:lnTo>
                  <a:lnTo>
                    <a:pt x="46189" y="1256855"/>
                  </a:lnTo>
                  <a:lnTo>
                    <a:pt x="48082" y="1247495"/>
                  </a:lnTo>
                  <a:close/>
                </a:path>
                <a:path w="1271905" h="1679575">
                  <a:moveTo>
                    <a:pt x="453466" y="841717"/>
                  </a:moveTo>
                  <a:lnTo>
                    <a:pt x="451764" y="833285"/>
                  </a:lnTo>
                  <a:lnTo>
                    <a:pt x="447116" y="826401"/>
                  </a:lnTo>
                  <a:lnTo>
                    <a:pt x="440232" y="821753"/>
                  </a:lnTo>
                  <a:lnTo>
                    <a:pt x="431800" y="820051"/>
                  </a:lnTo>
                  <a:lnTo>
                    <a:pt x="423367" y="821753"/>
                  </a:lnTo>
                  <a:lnTo>
                    <a:pt x="416471" y="826401"/>
                  </a:lnTo>
                  <a:lnTo>
                    <a:pt x="411835" y="833285"/>
                  </a:lnTo>
                  <a:lnTo>
                    <a:pt x="410133" y="841717"/>
                  </a:lnTo>
                  <a:lnTo>
                    <a:pt x="411835" y="850150"/>
                  </a:lnTo>
                  <a:lnTo>
                    <a:pt x="416471" y="857034"/>
                  </a:lnTo>
                  <a:lnTo>
                    <a:pt x="423367" y="861669"/>
                  </a:lnTo>
                  <a:lnTo>
                    <a:pt x="431800" y="863371"/>
                  </a:lnTo>
                  <a:lnTo>
                    <a:pt x="440232" y="861669"/>
                  </a:lnTo>
                  <a:lnTo>
                    <a:pt x="447116" y="857034"/>
                  </a:lnTo>
                  <a:lnTo>
                    <a:pt x="451764" y="850150"/>
                  </a:lnTo>
                  <a:lnTo>
                    <a:pt x="453466" y="841717"/>
                  </a:lnTo>
                  <a:close/>
                </a:path>
                <a:path w="1271905" h="1679575">
                  <a:moveTo>
                    <a:pt x="454228" y="1655254"/>
                  </a:moveTo>
                  <a:lnTo>
                    <a:pt x="452462" y="1646542"/>
                  </a:lnTo>
                  <a:lnTo>
                    <a:pt x="447662" y="1639417"/>
                  </a:lnTo>
                  <a:lnTo>
                    <a:pt x="440524" y="1634604"/>
                  </a:lnTo>
                  <a:lnTo>
                    <a:pt x="431800" y="1632839"/>
                  </a:lnTo>
                  <a:lnTo>
                    <a:pt x="423075" y="1634604"/>
                  </a:lnTo>
                  <a:lnTo>
                    <a:pt x="415937" y="1639417"/>
                  </a:lnTo>
                  <a:lnTo>
                    <a:pt x="411137" y="1646542"/>
                  </a:lnTo>
                  <a:lnTo>
                    <a:pt x="409371" y="1655254"/>
                  </a:lnTo>
                  <a:lnTo>
                    <a:pt x="411137" y="1663992"/>
                  </a:lnTo>
                  <a:lnTo>
                    <a:pt x="415937" y="1671116"/>
                  </a:lnTo>
                  <a:lnTo>
                    <a:pt x="423075" y="1675930"/>
                  </a:lnTo>
                  <a:lnTo>
                    <a:pt x="431800" y="1677682"/>
                  </a:lnTo>
                  <a:lnTo>
                    <a:pt x="433730" y="1677682"/>
                  </a:lnTo>
                  <a:lnTo>
                    <a:pt x="435571" y="1677365"/>
                  </a:lnTo>
                  <a:lnTo>
                    <a:pt x="437349" y="1676895"/>
                  </a:lnTo>
                  <a:lnTo>
                    <a:pt x="445528" y="1675422"/>
                  </a:lnTo>
                  <a:lnTo>
                    <a:pt x="451954" y="1669008"/>
                  </a:lnTo>
                  <a:lnTo>
                    <a:pt x="453440" y="1660842"/>
                  </a:lnTo>
                  <a:lnTo>
                    <a:pt x="453910" y="1659039"/>
                  </a:lnTo>
                  <a:lnTo>
                    <a:pt x="454228" y="1657197"/>
                  </a:lnTo>
                  <a:lnTo>
                    <a:pt x="454228" y="1655254"/>
                  </a:lnTo>
                  <a:close/>
                </a:path>
                <a:path w="1271905" h="1679575">
                  <a:moveTo>
                    <a:pt x="455371" y="1249476"/>
                  </a:moveTo>
                  <a:lnTo>
                    <a:pt x="434898" y="1225765"/>
                  </a:lnTo>
                  <a:lnTo>
                    <a:pt x="428701" y="1225765"/>
                  </a:lnTo>
                  <a:lnTo>
                    <a:pt x="408228" y="1249476"/>
                  </a:lnTo>
                  <a:lnTo>
                    <a:pt x="410083" y="1258658"/>
                  </a:lnTo>
                  <a:lnTo>
                    <a:pt x="415124" y="1266139"/>
                  </a:lnTo>
                  <a:lnTo>
                    <a:pt x="422617" y="1271193"/>
                  </a:lnTo>
                  <a:lnTo>
                    <a:pt x="431800" y="1273048"/>
                  </a:lnTo>
                  <a:lnTo>
                    <a:pt x="440982" y="1271193"/>
                  </a:lnTo>
                  <a:lnTo>
                    <a:pt x="448475" y="1266139"/>
                  </a:lnTo>
                  <a:lnTo>
                    <a:pt x="453517" y="1258658"/>
                  </a:lnTo>
                  <a:lnTo>
                    <a:pt x="455371" y="1249476"/>
                  </a:lnTo>
                  <a:close/>
                </a:path>
                <a:path w="1271905" h="1679575">
                  <a:moveTo>
                    <a:pt x="458000" y="24206"/>
                  </a:moveTo>
                  <a:lnTo>
                    <a:pt x="456095" y="14782"/>
                  </a:lnTo>
                  <a:lnTo>
                    <a:pt x="450900" y="7086"/>
                  </a:lnTo>
                  <a:lnTo>
                    <a:pt x="443204" y="1905"/>
                  </a:lnTo>
                  <a:lnTo>
                    <a:pt x="433781" y="0"/>
                  </a:lnTo>
                  <a:lnTo>
                    <a:pt x="429895" y="0"/>
                  </a:lnTo>
                  <a:lnTo>
                    <a:pt x="408457" y="24218"/>
                  </a:lnTo>
                  <a:lnTo>
                    <a:pt x="409536" y="31229"/>
                  </a:lnTo>
                  <a:lnTo>
                    <a:pt x="429920" y="48399"/>
                  </a:lnTo>
                  <a:lnTo>
                    <a:pt x="433781" y="48399"/>
                  </a:lnTo>
                  <a:lnTo>
                    <a:pt x="443204" y="46494"/>
                  </a:lnTo>
                  <a:lnTo>
                    <a:pt x="450900" y="41313"/>
                  </a:lnTo>
                  <a:lnTo>
                    <a:pt x="456095" y="33629"/>
                  </a:lnTo>
                  <a:lnTo>
                    <a:pt x="458000" y="24206"/>
                  </a:lnTo>
                  <a:close/>
                </a:path>
                <a:path w="1271905" h="1679575">
                  <a:moveTo>
                    <a:pt x="856742" y="424472"/>
                  </a:moveTo>
                  <a:lnTo>
                    <a:pt x="849045" y="416775"/>
                  </a:lnTo>
                  <a:lnTo>
                    <a:pt x="830072" y="416775"/>
                  </a:lnTo>
                  <a:lnTo>
                    <a:pt x="822375" y="424472"/>
                  </a:lnTo>
                  <a:lnTo>
                    <a:pt x="822375" y="443458"/>
                  </a:lnTo>
                  <a:lnTo>
                    <a:pt x="830072" y="451142"/>
                  </a:lnTo>
                  <a:lnTo>
                    <a:pt x="839558" y="451142"/>
                  </a:lnTo>
                  <a:lnTo>
                    <a:pt x="849045" y="451142"/>
                  </a:lnTo>
                  <a:lnTo>
                    <a:pt x="856742" y="443458"/>
                  </a:lnTo>
                  <a:lnTo>
                    <a:pt x="856742" y="424472"/>
                  </a:lnTo>
                  <a:close/>
                </a:path>
                <a:path w="1271905" h="1679575">
                  <a:moveTo>
                    <a:pt x="857694" y="839736"/>
                  </a:moveTo>
                  <a:lnTo>
                    <a:pt x="856272" y="832675"/>
                  </a:lnTo>
                  <a:lnTo>
                    <a:pt x="852385" y="826897"/>
                  </a:lnTo>
                  <a:lnTo>
                    <a:pt x="846620" y="823010"/>
                  </a:lnTo>
                  <a:lnTo>
                    <a:pt x="839558" y="821588"/>
                  </a:lnTo>
                  <a:lnTo>
                    <a:pt x="832497" y="823010"/>
                  </a:lnTo>
                  <a:lnTo>
                    <a:pt x="826731" y="826897"/>
                  </a:lnTo>
                  <a:lnTo>
                    <a:pt x="822845" y="832675"/>
                  </a:lnTo>
                  <a:lnTo>
                    <a:pt x="821423" y="839736"/>
                  </a:lnTo>
                  <a:lnTo>
                    <a:pt x="822845" y="846797"/>
                  </a:lnTo>
                  <a:lnTo>
                    <a:pt x="826731" y="852563"/>
                  </a:lnTo>
                  <a:lnTo>
                    <a:pt x="832497" y="856449"/>
                  </a:lnTo>
                  <a:lnTo>
                    <a:pt x="839558" y="857872"/>
                  </a:lnTo>
                  <a:lnTo>
                    <a:pt x="846620" y="856449"/>
                  </a:lnTo>
                  <a:lnTo>
                    <a:pt x="852385" y="852563"/>
                  </a:lnTo>
                  <a:lnTo>
                    <a:pt x="856272" y="846797"/>
                  </a:lnTo>
                  <a:lnTo>
                    <a:pt x="857694" y="839736"/>
                  </a:lnTo>
                  <a:close/>
                </a:path>
                <a:path w="1271905" h="1679575">
                  <a:moveTo>
                    <a:pt x="863155" y="24206"/>
                  </a:moveTo>
                  <a:lnTo>
                    <a:pt x="861453" y="15798"/>
                  </a:lnTo>
                  <a:lnTo>
                    <a:pt x="856830" y="8928"/>
                  </a:lnTo>
                  <a:lnTo>
                    <a:pt x="849960" y="4292"/>
                  </a:lnTo>
                  <a:lnTo>
                    <a:pt x="841540" y="2590"/>
                  </a:lnTo>
                  <a:lnTo>
                    <a:pt x="833120" y="4292"/>
                  </a:lnTo>
                  <a:lnTo>
                    <a:pt x="826249" y="8928"/>
                  </a:lnTo>
                  <a:lnTo>
                    <a:pt x="821626" y="15798"/>
                  </a:lnTo>
                  <a:lnTo>
                    <a:pt x="819924" y="24206"/>
                  </a:lnTo>
                  <a:lnTo>
                    <a:pt x="821626" y="32626"/>
                  </a:lnTo>
                  <a:lnTo>
                    <a:pt x="826249" y="39497"/>
                  </a:lnTo>
                  <a:lnTo>
                    <a:pt x="833120" y="44119"/>
                  </a:lnTo>
                  <a:lnTo>
                    <a:pt x="841540" y="45821"/>
                  </a:lnTo>
                  <a:lnTo>
                    <a:pt x="849960" y="44119"/>
                  </a:lnTo>
                  <a:lnTo>
                    <a:pt x="856830" y="39497"/>
                  </a:lnTo>
                  <a:lnTo>
                    <a:pt x="861453" y="32626"/>
                  </a:lnTo>
                  <a:lnTo>
                    <a:pt x="863155" y="24206"/>
                  </a:lnTo>
                  <a:close/>
                </a:path>
                <a:path w="1271905" h="1679575">
                  <a:moveTo>
                    <a:pt x="1267637" y="431977"/>
                  </a:moveTo>
                  <a:lnTo>
                    <a:pt x="1266190" y="424853"/>
                  </a:lnTo>
                  <a:lnTo>
                    <a:pt x="1262265" y="419036"/>
                  </a:lnTo>
                  <a:lnTo>
                    <a:pt x="1256449" y="415112"/>
                  </a:lnTo>
                  <a:lnTo>
                    <a:pt x="1249324" y="413677"/>
                  </a:lnTo>
                  <a:lnTo>
                    <a:pt x="1242187" y="415112"/>
                  </a:lnTo>
                  <a:lnTo>
                    <a:pt x="1236370" y="419036"/>
                  </a:lnTo>
                  <a:lnTo>
                    <a:pt x="1232446" y="424853"/>
                  </a:lnTo>
                  <a:lnTo>
                    <a:pt x="1231011" y="431977"/>
                  </a:lnTo>
                  <a:lnTo>
                    <a:pt x="1232446" y="439102"/>
                  </a:lnTo>
                  <a:lnTo>
                    <a:pt x="1236370" y="444906"/>
                  </a:lnTo>
                  <a:lnTo>
                    <a:pt x="1242187" y="448830"/>
                  </a:lnTo>
                  <a:lnTo>
                    <a:pt x="1249324" y="450265"/>
                  </a:lnTo>
                  <a:lnTo>
                    <a:pt x="1256449" y="448830"/>
                  </a:lnTo>
                  <a:lnTo>
                    <a:pt x="1262265" y="444906"/>
                  </a:lnTo>
                  <a:lnTo>
                    <a:pt x="1266190" y="439102"/>
                  </a:lnTo>
                  <a:lnTo>
                    <a:pt x="1267637" y="431977"/>
                  </a:lnTo>
                  <a:close/>
                </a:path>
                <a:path w="1271905" h="1679575">
                  <a:moveTo>
                    <a:pt x="1269530" y="1249476"/>
                  </a:moveTo>
                  <a:lnTo>
                    <a:pt x="1267942" y="1241615"/>
                  </a:lnTo>
                  <a:lnTo>
                    <a:pt x="1263611" y="1235202"/>
                  </a:lnTo>
                  <a:lnTo>
                    <a:pt x="1257185" y="1230871"/>
                  </a:lnTo>
                  <a:lnTo>
                    <a:pt x="1249324" y="1229283"/>
                  </a:lnTo>
                  <a:lnTo>
                    <a:pt x="1241450" y="1230871"/>
                  </a:lnTo>
                  <a:lnTo>
                    <a:pt x="1235024" y="1235202"/>
                  </a:lnTo>
                  <a:lnTo>
                    <a:pt x="1230706" y="1241615"/>
                  </a:lnTo>
                  <a:lnTo>
                    <a:pt x="1229118" y="1249476"/>
                  </a:lnTo>
                  <a:lnTo>
                    <a:pt x="1230706" y="1257338"/>
                  </a:lnTo>
                  <a:lnTo>
                    <a:pt x="1235024" y="1263764"/>
                  </a:lnTo>
                  <a:lnTo>
                    <a:pt x="1241450" y="1268082"/>
                  </a:lnTo>
                  <a:lnTo>
                    <a:pt x="1249324" y="1269669"/>
                  </a:lnTo>
                  <a:lnTo>
                    <a:pt x="1257185" y="1268082"/>
                  </a:lnTo>
                  <a:lnTo>
                    <a:pt x="1263611" y="1263764"/>
                  </a:lnTo>
                  <a:lnTo>
                    <a:pt x="1267942" y="1257338"/>
                  </a:lnTo>
                  <a:lnTo>
                    <a:pt x="1269530" y="1249476"/>
                  </a:lnTo>
                  <a:close/>
                </a:path>
                <a:path w="1271905" h="1679575">
                  <a:moveTo>
                    <a:pt x="1271447" y="24218"/>
                  </a:moveTo>
                  <a:lnTo>
                    <a:pt x="1269707" y="15595"/>
                  </a:lnTo>
                  <a:lnTo>
                    <a:pt x="1264958" y="8559"/>
                  </a:lnTo>
                  <a:lnTo>
                    <a:pt x="1257922" y="3822"/>
                  </a:lnTo>
                  <a:lnTo>
                    <a:pt x="1249324" y="2082"/>
                  </a:lnTo>
                  <a:lnTo>
                    <a:pt x="1240713" y="3822"/>
                  </a:lnTo>
                  <a:lnTo>
                    <a:pt x="1233678" y="8559"/>
                  </a:lnTo>
                  <a:lnTo>
                    <a:pt x="1228940" y="15595"/>
                  </a:lnTo>
                  <a:lnTo>
                    <a:pt x="1227201" y="24218"/>
                  </a:lnTo>
                  <a:lnTo>
                    <a:pt x="1228940" y="32829"/>
                  </a:lnTo>
                  <a:lnTo>
                    <a:pt x="1233678" y="39852"/>
                  </a:lnTo>
                  <a:lnTo>
                    <a:pt x="1240713" y="44602"/>
                  </a:lnTo>
                  <a:lnTo>
                    <a:pt x="1249324" y="46342"/>
                  </a:lnTo>
                  <a:lnTo>
                    <a:pt x="1257922" y="44602"/>
                  </a:lnTo>
                  <a:lnTo>
                    <a:pt x="1264958" y="39852"/>
                  </a:lnTo>
                  <a:lnTo>
                    <a:pt x="1269707" y="32829"/>
                  </a:lnTo>
                  <a:lnTo>
                    <a:pt x="1271447" y="24218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sp>
        <p:nvSpPr>
          <p:cNvPr id="53" name="object 53"/>
          <p:cNvSpPr/>
          <p:nvPr>
            <p:custDataLst>
              <p:tags r:id="rId2"/>
            </p:custDataLst>
          </p:nvPr>
        </p:nvSpPr>
        <p:spPr>
          <a:xfrm>
            <a:off x="14410326" y="2668014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4" h="220344">
                <a:moveTo>
                  <a:pt x="220073" y="0"/>
                </a:moveTo>
                <a:lnTo>
                  <a:pt x="0" y="220076"/>
                </a:lnTo>
                <a:lnTo>
                  <a:pt x="220073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4" name="object 54"/>
          <p:cNvSpPr/>
          <p:nvPr>
            <p:custDataLst>
              <p:tags r:id="rId3"/>
            </p:custDataLst>
          </p:nvPr>
        </p:nvSpPr>
        <p:spPr>
          <a:xfrm>
            <a:off x="14377542" y="2682332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252857" y="0"/>
                </a:moveTo>
                <a:lnTo>
                  <a:pt x="0" y="0"/>
                </a:lnTo>
                <a:lnTo>
                  <a:pt x="252857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5" name="object 55"/>
          <p:cNvSpPr/>
          <p:nvPr>
            <p:custDataLst>
              <p:tags r:id="rId4"/>
            </p:custDataLst>
          </p:nvPr>
        </p:nvSpPr>
        <p:spPr>
          <a:xfrm>
            <a:off x="13905416" y="1970001"/>
            <a:ext cx="725170" cy="725170"/>
          </a:xfrm>
          <a:custGeom>
            <a:avLst/>
            <a:gdLst/>
            <a:ahLst/>
            <a:cxnLst/>
            <a:rect l="l" t="t" r="r" b="b"/>
            <a:pathLst>
              <a:path w="725169" h="725169">
                <a:moveTo>
                  <a:pt x="724983" y="725008"/>
                </a:moveTo>
                <a:lnTo>
                  <a:pt x="0" y="0"/>
                </a:lnTo>
                <a:lnTo>
                  <a:pt x="724983" y="725008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6" name="object 56"/>
          <p:cNvSpPr/>
          <p:nvPr>
            <p:custDataLst>
              <p:tags r:id="rId5"/>
            </p:custDataLst>
          </p:nvPr>
        </p:nvSpPr>
        <p:spPr>
          <a:xfrm>
            <a:off x="14071345" y="2343209"/>
            <a:ext cx="559435" cy="0"/>
          </a:xfrm>
          <a:custGeom>
            <a:avLst/>
            <a:gdLst/>
            <a:ahLst/>
            <a:cxnLst/>
            <a:rect l="l" t="t" r="r" b="b"/>
            <a:pathLst>
              <a:path w="559434">
                <a:moveTo>
                  <a:pt x="559054" y="0"/>
                </a:moveTo>
                <a:lnTo>
                  <a:pt x="0" y="0"/>
                </a:lnTo>
                <a:lnTo>
                  <a:pt x="559054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7" name="object 57"/>
          <p:cNvSpPr/>
          <p:nvPr>
            <p:custDataLst>
              <p:tags r:id="rId6"/>
            </p:custDataLst>
          </p:nvPr>
        </p:nvSpPr>
        <p:spPr>
          <a:xfrm>
            <a:off x="13519022" y="2682336"/>
            <a:ext cx="1111885" cy="0"/>
          </a:xfrm>
          <a:custGeom>
            <a:avLst/>
            <a:gdLst/>
            <a:ahLst/>
            <a:cxnLst/>
            <a:rect l="l" t="t" r="r" b="b"/>
            <a:pathLst>
              <a:path w="1111884">
                <a:moveTo>
                  <a:pt x="1111377" y="0"/>
                </a:moveTo>
                <a:lnTo>
                  <a:pt x="0" y="0"/>
                </a:lnTo>
                <a:lnTo>
                  <a:pt x="1111377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8" name="object 58"/>
          <p:cNvSpPr/>
          <p:nvPr>
            <p:custDataLst>
              <p:tags r:id="rId7"/>
            </p:custDataLst>
          </p:nvPr>
        </p:nvSpPr>
        <p:spPr>
          <a:xfrm>
            <a:off x="13941123" y="2334513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9" name="object 59"/>
          <p:cNvSpPr/>
          <p:nvPr>
            <p:custDataLst>
              <p:tags r:id="rId8"/>
            </p:custDataLst>
          </p:nvPr>
        </p:nvSpPr>
        <p:spPr>
          <a:xfrm>
            <a:off x="13582389" y="2343209"/>
            <a:ext cx="382270" cy="0"/>
          </a:xfrm>
          <a:custGeom>
            <a:avLst/>
            <a:gdLst/>
            <a:ahLst/>
            <a:cxnLst/>
            <a:rect l="l" t="t" r="r" b="b"/>
            <a:pathLst>
              <a:path w="382269">
                <a:moveTo>
                  <a:pt x="381673" y="0"/>
                </a:moveTo>
                <a:lnTo>
                  <a:pt x="0" y="0"/>
                </a:lnTo>
                <a:lnTo>
                  <a:pt x="381673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0" name="object 60"/>
          <p:cNvSpPr/>
          <p:nvPr>
            <p:custDataLst>
              <p:tags r:id="rId9"/>
            </p:custDataLst>
          </p:nvPr>
        </p:nvSpPr>
        <p:spPr>
          <a:xfrm>
            <a:off x="13942774" y="2334513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1" name="object 61"/>
          <p:cNvSpPr/>
          <p:nvPr>
            <p:custDataLst>
              <p:tags r:id="rId10"/>
            </p:custDataLst>
          </p:nvPr>
        </p:nvSpPr>
        <p:spPr>
          <a:xfrm>
            <a:off x="12950239" y="2027264"/>
            <a:ext cx="971550" cy="971550"/>
          </a:xfrm>
          <a:custGeom>
            <a:avLst/>
            <a:gdLst/>
            <a:ahLst/>
            <a:cxnLst/>
            <a:rect l="l" t="t" r="r" b="b"/>
            <a:pathLst>
              <a:path w="971550" h="971550">
                <a:moveTo>
                  <a:pt x="0" y="971016"/>
                </a:moveTo>
                <a:lnTo>
                  <a:pt x="971003" y="0"/>
                </a:lnTo>
                <a:lnTo>
                  <a:pt x="0" y="971016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2" name="object 62"/>
          <p:cNvSpPr/>
          <p:nvPr>
            <p:custDataLst>
              <p:tags r:id="rId11"/>
            </p:custDataLst>
          </p:nvPr>
        </p:nvSpPr>
        <p:spPr>
          <a:xfrm>
            <a:off x="12803473" y="2682336"/>
            <a:ext cx="589915" cy="0"/>
          </a:xfrm>
          <a:custGeom>
            <a:avLst/>
            <a:gdLst/>
            <a:ahLst/>
            <a:cxnLst/>
            <a:rect l="l" t="t" r="r" b="b"/>
            <a:pathLst>
              <a:path w="589915">
                <a:moveTo>
                  <a:pt x="0" y="0"/>
                </a:moveTo>
                <a:lnTo>
                  <a:pt x="589584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3" name="object 63"/>
          <p:cNvSpPr/>
          <p:nvPr>
            <p:custDataLst>
              <p:tags r:id="rId12"/>
            </p:custDataLst>
          </p:nvPr>
        </p:nvSpPr>
        <p:spPr>
          <a:xfrm>
            <a:off x="12928708" y="2334513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4" name="object 64"/>
          <p:cNvSpPr/>
          <p:nvPr>
            <p:custDataLst>
              <p:tags r:id="rId13"/>
            </p:custDataLst>
          </p:nvPr>
        </p:nvSpPr>
        <p:spPr>
          <a:xfrm>
            <a:off x="12214012" y="1965972"/>
            <a:ext cx="1094105" cy="1094105"/>
          </a:xfrm>
          <a:custGeom>
            <a:avLst/>
            <a:gdLst/>
            <a:ahLst/>
            <a:cxnLst/>
            <a:rect l="l" t="t" r="r" b="b"/>
            <a:pathLst>
              <a:path w="1094105" h="1094105">
                <a:moveTo>
                  <a:pt x="0" y="0"/>
                </a:moveTo>
                <a:lnTo>
                  <a:pt x="1093546" y="1093597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5" name="object 65"/>
          <p:cNvSpPr/>
          <p:nvPr>
            <p:custDataLst>
              <p:tags r:id="rId14"/>
            </p:custDataLst>
          </p:nvPr>
        </p:nvSpPr>
        <p:spPr>
          <a:xfrm>
            <a:off x="12197879" y="2343204"/>
            <a:ext cx="1125855" cy="0"/>
          </a:xfrm>
          <a:custGeom>
            <a:avLst/>
            <a:gdLst/>
            <a:ahLst/>
            <a:cxnLst/>
            <a:rect l="l" t="t" r="r" b="b"/>
            <a:pathLst>
              <a:path w="1125855">
                <a:moveTo>
                  <a:pt x="1125804" y="0"/>
                </a:moveTo>
                <a:lnTo>
                  <a:pt x="0" y="0"/>
                </a:lnTo>
                <a:lnTo>
                  <a:pt x="1125804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6" name="object 66"/>
          <p:cNvSpPr/>
          <p:nvPr>
            <p:custDataLst>
              <p:tags r:id="rId15"/>
            </p:custDataLst>
          </p:nvPr>
        </p:nvSpPr>
        <p:spPr>
          <a:xfrm>
            <a:off x="12930341" y="2334513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7" name="object 67"/>
          <p:cNvSpPr/>
          <p:nvPr>
            <p:custDataLst>
              <p:tags r:id="rId16"/>
            </p:custDataLst>
          </p:nvPr>
        </p:nvSpPr>
        <p:spPr>
          <a:xfrm>
            <a:off x="12592875" y="2334513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8" name="object 68"/>
          <p:cNvSpPr/>
          <p:nvPr>
            <p:custDataLst>
              <p:tags r:id="rId17"/>
            </p:custDataLst>
          </p:nvPr>
        </p:nvSpPr>
        <p:spPr>
          <a:xfrm>
            <a:off x="12154246" y="2682327"/>
            <a:ext cx="538480" cy="0"/>
          </a:xfrm>
          <a:custGeom>
            <a:avLst/>
            <a:gdLst/>
            <a:ahLst/>
            <a:cxnLst/>
            <a:rect l="l" t="t" r="r" b="b"/>
            <a:pathLst>
              <a:path w="538479">
                <a:moveTo>
                  <a:pt x="0" y="0"/>
                </a:moveTo>
                <a:lnTo>
                  <a:pt x="538124" y="0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9" name="object 69"/>
          <p:cNvSpPr/>
          <p:nvPr>
            <p:custDataLst>
              <p:tags r:id="rId18"/>
            </p:custDataLst>
          </p:nvPr>
        </p:nvSpPr>
        <p:spPr>
          <a:xfrm>
            <a:off x="11543069" y="1969974"/>
            <a:ext cx="1085850" cy="1085850"/>
          </a:xfrm>
          <a:custGeom>
            <a:avLst/>
            <a:gdLst/>
            <a:ahLst/>
            <a:cxnLst/>
            <a:rect l="l" t="t" r="r" b="b"/>
            <a:pathLst>
              <a:path w="1085850" h="1085850">
                <a:moveTo>
                  <a:pt x="0" y="0"/>
                </a:moveTo>
                <a:lnTo>
                  <a:pt x="1085532" y="1085596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0" name="object 70"/>
          <p:cNvSpPr/>
          <p:nvPr>
            <p:custDataLst>
              <p:tags r:id="rId19"/>
            </p:custDataLst>
          </p:nvPr>
        </p:nvSpPr>
        <p:spPr>
          <a:xfrm>
            <a:off x="12255391" y="2334513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1" name="object 71"/>
          <p:cNvSpPr/>
          <p:nvPr>
            <p:custDataLst>
              <p:tags r:id="rId20"/>
            </p:custDataLst>
          </p:nvPr>
        </p:nvSpPr>
        <p:spPr>
          <a:xfrm>
            <a:off x="11123057" y="2343204"/>
            <a:ext cx="1250950" cy="0"/>
          </a:xfrm>
          <a:custGeom>
            <a:avLst/>
            <a:gdLst/>
            <a:ahLst/>
            <a:cxnLst/>
            <a:rect l="l" t="t" r="r" b="b"/>
            <a:pathLst>
              <a:path w="1250950">
                <a:moveTo>
                  <a:pt x="1250607" y="0"/>
                </a:moveTo>
                <a:lnTo>
                  <a:pt x="0" y="0"/>
                </a:lnTo>
                <a:lnTo>
                  <a:pt x="1250607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2" name="object 72"/>
          <p:cNvSpPr/>
          <p:nvPr>
            <p:custDataLst>
              <p:tags r:id="rId21"/>
            </p:custDataLst>
          </p:nvPr>
        </p:nvSpPr>
        <p:spPr>
          <a:xfrm>
            <a:off x="11917916" y="2334513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3" name="object 73"/>
          <p:cNvSpPr/>
          <p:nvPr>
            <p:custDataLst>
              <p:tags r:id="rId22"/>
            </p:custDataLst>
          </p:nvPr>
        </p:nvSpPr>
        <p:spPr>
          <a:xfrm>
            <a:off x="11214696" y="231659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0"/>
                </a:moveTo>
                <a:lnTo>
                  <a:pt x="392366" y="392366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4" name="object 74"/>
          <p:cNvSpPr/>
          <p:nvPr>
            <p:custDataLst>
              <p:tags r:id="rId23"/>
            </p:custDataLst>
          </p:nvPr>
        </p:nvSpPr>
        <p:spPr>
          <a:xfrm>
            <a:off x="11580441" y="2334513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5" name="object 75"/>
          <p:cNvSpPr/>
          <p:nvPr>
            <p:custDataLst>
              <p:tags r:id="rId24"/>
            </p:custDataLst>
          </p:nvPr>
        </p:nvSpPr>
        <p:spPr>
          <a:xfrm>
            <a:off x="14619776" y="234688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0623" y="10623"/>
                </a:moveTo>
                <a:lnTo>
                  <a:pt x="0" y="0"/>
                </a:lnTo>
                <a:lnTo>
                  <a:pt x="10623" y="10623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6" name="object 76"/>
          <p:cNvSpPr/>
          <p:nvPr>
            <p:custDataLst>
              <p:tags r:id="rId25"/>
            </p:custDataLst>
          </p:nvPr>
        </p:nvSpPr>
        <p:spPr>
          <a:xfrm>
            <a:off x="14410827" y="2475421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10">
                <a:moveTo>
                  <a:pt x="219571" y="219582"/>
                </a:moveTo>
                <a:lnTo>
                  <a:pt x="0" y="0"/>
                </a:lnTo>
                <a:lnTo>
                  <a:pt x="219571" y="219582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7" name="object 77"/>
          <p:cNvSpPr/>
          <p:nvPr>
            <p:custDataLst>
              <p:tags r:id="rId26"/>
            </p:custDataLst>
          </p:nvPr>
        </p:nvSpPr>
        <p:spPr>
          <a:xfrm>
            <a:off x="14107540" y="2680684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522859" y="0"/>
                </a:moveTo>
                <a:lnTo>
                  <a:pt x="0" y="0"/>
                </a:lnTo>
                <a:lnTo>
                  <a:pt x="522859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8" name="object 78"/>
          <p:cNvSpPr/>
          <p:nvPr>
            <p:custDataLst>
              <p:tags r:id="rId27"/>
            </p:custDataLst>
          </p:nvPr>
        </p:nvSpPr>
        <p:spPr>
          <a:xfrm>
            <a:off x="13875408" y="2668019"/>
            <a:ext cx="755015" cy="755015"/>
          </a:xfrm>
          <a:custGeom>
            <a:avLst/>
            <a:gdLst/>
            <a:ahLst/>
            <a:cxnLst/>
            <a:rect l="l" t="t" r="r" b="b"/>
            <a:pathLst>
              <a:path w="755015" h="755014">
                <a:moveTo>
                  <a:pt x="754992" y="0"/>
                </a:moveTo>
                <a:lnTo>
                  <a:pt x="0" y="754983"/>
                </a:lnTo>
                <a:lnTo>
                  <a:pt x="754992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9" name="object 79"/>
          <p:cNvSpPr/>
          <p:nvPr>
            <p:custDataLst>
              <p:tags r:id="rId28"/>
            </p:custDataLst>
          </p:nvPr>
        </p:nvSpPr>
        <p:spPr>
          <a:xfrm>
            <a:off x="13226737" y="2539996"/>
            <a:ext cx="1194716" cy="1270003"/>
          </a:xfrm>
          <a:custGeom>
            <a:avLst/>
            <a:gdLst/>
            <a:ahLst/>
            <a:cxnLst/>
            <a:rect l="l" t="t" r="r" b="b"/>
            <a:pathLst>
              <a:path w="621030" h="621030">
                <a:moveTo>
                  <a:pt x="0" y="620496"/>
                </a:moveTo>
                <a:lnTo>
                  <a:pt x="620522" y="0"/>
                </a:lnTo>
                <a:lnTo>
                  <a:pt x="0" y="62049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80" name="object 80"/>
          <p:cNvSpPr/>
          <p:nvPr>
            <p:custDataLst>
              <p:tags r:id="rId29"/>
            </p:custDataLst>
          </p:nvPr>
        </p:nvSpPr>
        <p:spPr>
          <a:xfrm>
            <a:off x="13941123" y="2661904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369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81" name="object 81"/>
          <p:cNvSpPr/>
          <p:nvPr>
            <p:custDataLst>
              <p:tags r:id="rId30"/>
            </p:custDataLst>
          </p:nvPr>
        </p:nvSpPr>
        <p:spPr>
          <a:xfrm>
            <a:off x="13603656" y="2334513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82" name="object 82"/>
          <p:cNvSpPr/>
          <p:nvPr>
            <p:custDataLst>
              <p:tags r:id="rId31"/>
            </p:custDataLst>
          </p:nvPr>
        </p:nvSpPr>
        <p:spPr>
          <a:xfrm>
            <a:off x="13263310" y="2677819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39">
                <a:moveTo>
                  <a:pt x="0" y="0"/>
                </a:moveTo>
                <a:lnTo>
                  <a:pt x="344855" y="344855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83" name="object 83"/>
          <p:cNvSpPr/>
          <p:nvPr>
            <p:custDataLst>
              <p:tags r:id="rId32"/>
            </p:custDataLst>
          </p:nvPr>
        </p:nvSpPr>
        <p:spPr>
          <a:xfrm>
            <a:off x="12963191" y="2680689"/>
            <a:ext cx="945515" cy="0"/>
          </a:xfrm>
          <a:custGeom>
            <a:avLst/>
            <a:gdLst/>
            <a:ahLst/>
            <a:cxnLst/>
            <a:rect l="l" t="t" r="r" b="b"/>
            <a:pathLst>
              <a:path w="945515">
                <a:moveTo>
                  <a:pt x="945095" y="0"/>
                </a:moveTo>
                <a:lnTo>
                  <a:pt x="0" y="0"/>
                </a:lnTo>
                <a:lnTo>
                  <a:pt x="945095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84" name="object 84"/>
          <p:cNvSpPr/>
          <p:nvPr>
            <p:custDataLst>
              <p:tags r:id="rId33"/>
            </p:custDataLst>
          </p:nvPr>
        </p:nvSpPr>
        <p:spPr>
          <a:xfrm>
            <a:off x="12905865" y="2657852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10">
                <a:moveTo>
                  <a:pt x="384797" y="0"/>
                </a:moveTo>
                <a:lnTo>
                  <a:pt x="0" y="384797"/>
                </a:lnTo>
                <a:lnTo>
                  <a:pt x="384797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85" name="object 85"/>
          <p:cNvSpPr/>
          <p:nvPr>
            <p:custDataLst>
              <p:tags r:id="rId34"/>
            </p:custDataLst>
          </p:nvPr>
        </p:nvSpPr>
        <p:spPr>
          <a:xfrm>
            <a:off x="12258783" y="2348282"/>
            <a:ext cx="1004569" cy="1003935"/>
          </a:xfrm>
          <a:custGeom>
            <a:avLst/>
            <a:gdLst/>
            <a:ahLst/>
            <a:cxnLst/>
            <a:rect l="l" t="t" r="r" b="b"/>
            <a:pathLst>
              <a:path w="1004569" h="1003935">
                <a:moveTo>
                  <a:pt x="1003998" y="0"/>
                </a:moveTo>
                <a:lnTo>
                  <a:pt x="0" y="1003922"/>
                </a:lnTo>
                <a:lnTo>
                  <a:pt x="1003998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86" name="object 86"/>
          <p:cNvSpPr/>
          <p:nvPr>
            <p:custDataLst>
              <p:tags r:id="rId35"/>
            </p:custDataLst>
          </p:nvPr>
        </p:nvSpPr>
        <p:spPr>
          <a:xfrm>
            <a:off x="12930349" y="2452848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425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87" name="object 87"/>
          <p:cNvSpPr/>
          <p:nvPr>
            <p:custDataLst>
              <p:tags r:id="rId36"/>
            </p:custDataLst>
          </p:nvPr>
        </p:nvSpPr>
        <p:spPr>
          <a:xfrm>
            <a:off x="11811834" y="2680680"/>
            <a:ext cx="1223010" cy="0"/>
          </a:xfrm>
          <a:custGeom>
            <a:avLst/>
            <a:gdLst/>
            <a:ahLst/>
            <a:cxnLst/>
            <a:rect l="l" t="t" r="r" b="b"/>
            <a:pathLst>
              <a:path w="1223009">
                <a:moveTo>
                  <a:pt x="1222946" y="0"/>
                </a:moveTo>
                <a:lnTo>
                  <a:pt x="0" y="0"/>
                </a:lnTo>
                <a:lnTo>
                  <a:pt x="1222946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88" name="object 88"/>
          <p:cNvSpPr/>
          <p:nvPr>
            <p:custDataLst>
              <p:tags r:id="rId37"/>
            </p:custDataLst>
          </p:nvPr>
        </p:nvSpPr>
        <p:spPr>
          <a:xfrm>
            <a:off x="12592866" y="2531418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855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89" name="object 89"/>
          <p:cNvSpPr/>
          <p:nvPr>
            <p:custDataLst>
              <p:tags r:id="rId38"/>
            </p:custDataLst>
          </p:nvPr>
        </p:nvSpPr>
        <p:spPr>
          <a:xfrm>
            <a:off x="11917926" y="2641720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553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90" name="object 90"/>
          <p:cNvSpPr/>
          <p:nvPr>
            <p:custDataLst>
              <p:tags r:id="rId39"/>
            </p:custDataLst>
          </p:nvPr>
        </p:nvSpPr>
        <p:spPr>
          <a:xfrm>
            <a:off x="13341412" y="3005497"/>
            <a:ext cx="1289300" cy="1335210"/>
          </a:xfrm>
          <a:custGeom>
            <a:avLst/>
            <a:gdLst/>
            <a:ahLst/>
            <a:cxnLst/>
            <a:rect l="l" t="t" r="r" b="b"/>
            <a:pathLst>
              <a:path w="846455" h="846454">
                <a:moveTo>
                  <a:pt x="846142" y="0"/>
                </a:moveTo>
                <a:lnTo>
                  <a:pt x="0" y="846142"/>
                </a:lnTo>
                <a:lnTo>
                  <a:pt x="846142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91" name="object 91"/>
          <p:cNvSpPr/>
          <p:nvPr>
            <p:custDataLst>
              <p:tags r:id="rId40"/>
            </p:custDataLst>
          </p:nvPr>
        </p:nvSpPr>
        <p:spPr>
          <a:xfrm>
            <a:off x="14173199" y="3018155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92" name="object 92"/>
          <p:cNvSpPr/>
          <p:nvPr>
            <p:custDataLst>
              <p:tags r:id="rId41"/>
            </p:custDataLst>
          </p:nvPr>
        </p:nvSpPr>
        <p:spPr>
          <a:xfrm>
            <a:off x="14280253" y="2954963"/>
            <a:ext cx="0" cy="466090"/>
          </a:xfrm>
          <a:custGeom>
            <a:avLst/>
            <a:gdLst/>
            <a:ahLst/>
            <a:cxnLst/>
            <a:rect l="l" t="t" r="r" b="b"/>
            <a:pathLst>
              <a:path h="466089">
                <a:moveTo>
                  <a:pt x="0" y="465505"/>
                </a:moveTo>
                <a:lnTo>
                  <a:pt x="0" y="0"/>
                </a:lnTo>
                <a:lnTo>
                  <a:pt x="0" y="465505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93" name="object 93"/>
          <p:cNvSpPr/>
          <p:nvPr>
            <p:custDataLst>
              <p:tags r:id="rId42"/>
            </p:custDataLst>
          </p:nvPr>
        </p:nvSpPr>
        <p:spPr>
          <a:xfrm>
            <a:off x="13603662" y="2674688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0"/>
                </a:moveTo>
                <a:lnTo>
                  <a:pt x="0" y="25585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94" name="object 94"/>
          <p:cNvSpPr/>
          <p:nvPr>
            <p:custDataLst>
              <p:tags r:id="rId43"/>
            </p:custDataLst>
          </p:nvPr>
        </p:nvSpPr>
        <p:spPr>
          <a:xfrm>
            <a:off x="12204637" y="2631598"/>
            <a:ext cx="1112520" cy="1112520"/>
          </a:xfrm>
          <a:custGeom>
            <a:avLst/>
            <a:gdLst/>
            <a:ahLst/>
            <a:cxnLst/>
            <a:rect l="l" t="t" r="r" b="b"/>
            <a:pathLst>
              <a:path w="1112519" h="1112520">
                <a:moveTo>
                  <a:pt x="1112291" y="0"/>
                </a:moveTo>
                <a:lnTo>
                  <a:pt x="0" y="1112240"/>
                </a:lnTo>
                <a:lnTo>
                  <a:pt x="1112291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95" name="object 95"/>
          <p:cNvSpPr/>
          <p:nvPr>
            <p:custDataLst>
              <p:tags r:id="rId44"/>
            </p:custDataLst>
          </p:nvPr>
        </p:nvSpPr>
        <p:spPr>
          <a:xfrm>
            <a:off x="11916277" y="2648412"/>
            <a:ext cx="0" cy="52069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1861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96" name="object 96"/>
          <p:cNvSpPr/>
          <p:nvPr>
            <p:custDataLst>
              <p:tags r:id="rId45"/>
            </p:custDataLst>
          </p:nvPr>
        </p:nvSpPr>
        <p:spPr>
          <a:xfrm>
            <a:off x="10874536" y="2651394"/>
            <a:ext cx="1073150" cy="1073150"/>
          </a:xfrm>
          <a:custGeom>
            <a:avLst/>
            <a:gdLst/>
            <a:ahLst/>
            <a:cxnLst/>
            <a:rect l="l" t="t" r="r" b="b"/>
            <a:pathLst>
              <a:path w="1073150" h="1073150">
                <a:moveTo>
                  <a:pt x="1072680" y="0"/>
                </a:moveTo>
                <a:lnTo>
                  <a:pt x="0" y="1072642"/>
                </a:lnTo>
                <a:lnTo>
                  <a:pt x="107268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97" name="object 97"/>
          <p:cNvSpPr/>
          <p:nvPr>
            <p:custDataLst>
              <p:tags r:id="rId46"/>
            </p:custDataLst>
          </p:nvPr>
        </p:nvSpPr>
        <p:spPr>
          <a:xfrm>
            <a:off x="14422587" y="3680447"/>
            <a:ext cx="208279" cy="208279"/>
          </a:xfrm>
          <a:custGeom>
            <a:avLst/>
            <a:gdLst/>
            <a:ahLst/>
            <a:cxnLst/>
            <a:rect l="l" t="t" r="r" b="b"/>
            <a:pathLst>
              <a:path w="208280" h="208279">
                <a:moveTo>
                  <a:pt x="207812" y="0"/>
                </a:moveTo>
                <a:lnTo>
                  <a:pt x="0" y="207819"/>
                </a:lnTo>
                <a:lnTo>
                  <a:pt x="207812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98" name="object 98"/>
          <p:cNvSpPr/>
          <p:nvPr>
            <p:custDataLst>
              <p:tags r:id="rId47"/>
            </p:custDataLst>
          </p:nvPr>
        </p:nvSpPr>
        <p:spPr>
          <a:xfrm>
            <a:off x="14243813" y="3694757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5">
                <a:moveTo>
                  <a:pt x="386587" y="0"/>
                </a:moveTo>
                <a:lnTo>
                  <a:pt x="0" y="0"/>
                </a:lnTo>
                <a:lnTo>
                  <a:pt x="386587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99" name="object 99"/>
          <p:cNvSpPr/>
          <p:nvPr>
            <p:custDataLst>
              <p:tags r:id="rId48"/>
            </p:custDataLst>
          </p:nvPr>
        </p:nvSpPr>
        <p:spPr>
          <a:xfrm>
            <a:off x="13942108" y="3342966"/>
            <a:ext cx="688340" cy="688340"/>
          </a:xfrm>
          <a:custGeom>
            <a:avLst/>
            <a:gdLst/>
            <a:ahLst/>
            <a:cxnLst/>
            <a:rect l="l" t="t" r="r" b="b"/>
            <a:pathLst>
              <a:path w="688340" h="688339">
                <a:moveTo>
                  <a:pt x="688291" y="0"/>
                </a:moveTo>
                <a:lnTo>
                  <a:pt x="0" y="688309"/>
                </a:lnTo>
                <a:lnTo>
                  <a:pt x="688291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00" name="object 100"/>
          <p:cNvSpPr/>
          <p:nvPr>
            <p:custDataLst>
              <p:tags r:id="rId49"/>
            </p:custDataLst>
          </p:nvPr>
        </p:nvSpPr>
        <p:spPr>
          <a:xfrm>
            <a:off x="14173199" y="3694761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8955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01" name="object 101"/>
          <p:cNvSpPr/>
          <p:nvPr>
            <p:custDataLst>
              <p:tags r:id="rId50"/>
            </p:custDataLst>
          </p:nvPr>
        </p:nvSpPr>
        <p:spPr>
          <a:xfrm>
            <a:off x="14555470" y="4032241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74930" y="0"/>
                </a:moveTo>
                <a:lnTo>
                  <a:pt x="0" y="0"/>
                </a:lnTo>
                <a:lnTo>
                  <a:pt x="7493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02" name="object 102"/>
          <p:cNvSpPr/>
          <p:nvPr>
            <p:custDataLst>
              <p:tags r:id="rId51"/>
            </p:custDataLst>
          </p:nvPr>
        </p:nvSpPr>
        <p:spPr>
          <a:xfrm>
            <a:off x="14280253" y="3365873"/>
            <a:ext cx="0" cy="993775"/>
          </a:xfrm>
          <a:custGeom>
            <a:avLst/>
            <a:gdLst/>
            <a:ahLst/>
            <a:cxnLst/>
            <a:rect l="l" t="t" r="r" b="b"/>
            <a:pathLst>
              <a:path h="993775">
                <a:moveTo>
                  <a:pt x="0" y="993609"/>
                </a:moveTo>
                <a:lnTo>
                  <a:pt x="0" y="0"/>
                </a:lnTo>
                <a:lnTo>
                  <a:pt x="0" y="993609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03" name="object 103"/>
          <p:cNvSpPr/>
          <p:nvPr>
            <p:custDataLst>
              <p:tags r:id="rId52"/>
            </p:custDataLst>
          </p:nvPr>
        </p:nvSpPr>
        <p:spPr>
          <a:xfrm>
            <a:off x="14173199" y="4032237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5">
                <a:moveTo>
                  <a:pt x="0" y="0"/>
                </a:moveTo>
                <a:lnTo>
                  <a:pt x="437297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04" name="object 104"/>
          <p:cNvSpPr/>
          <p:nvPr>
            <p:custDataLst>
              <p:tags r:id="rId53"/>
            </p:custDataLst>
          </p:nvPr>
        </p:nvSpPr>
        <p:spPr>
          <a:xfrm>
            <a:off x="14173199" y="4030597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05" name="object 105"/>
          <p:cNvSpPr/>
          <p:nvPr>
            <p:custDataLst>
              <p:tags r:id="rId54"/>
            </p:custDataLst>
          </p:nvPr>
        </p:nvSpPr>
        <p:spPr>
          <a:xfrm>
            <a:off x="13515139" y="3604629"/>
            <a:ext cx="1115695" cy="1115695"/>
          </a:xfrm>
          <a:custGeom>
            <a:avLst/>
            <a:gdLst/>
            <a:ahLst/>
            <a:cxnLst/>
            <a:rect l="l" t="t" r="r" b="b"/>
            <a:pathLst>
              <a:path w="1115694" h="1115695">
                <a:moveTo>
                  <a:pt x="1115260" y="1115236"/>
                </a:moveTo>
                <a:lnTo>
                  <a:pt x="0" y="0"/>
                </a:lnTo>
                <a:lnTo>
                  <a:pt x="1115260" y="111523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06" name="object 106"/>
          <p:cNvSpPr/>
          <p:nvPr>
            <p:custDataLst>
              <p:tags r:id="rId55"/>
            </p:custDataLst>
          </p:nvPr>
        </p:nvSpPr>
        <p:spPr>
          <a:xfrm>
            <a:off x="14280253" y="3562939"/>
            <a:ext cx="0" cy="1274445"/>
          </a:xfrm>
          <a:custGeom>
            <a:avLst/>
            <a:gdLst/>
            <a:ahLst/>
            <a:cxnLst/>
            <a:rect l="l" t="t" r="r" b="b"/>
            <a:pathLst>
              <a:path h="1274445">
                <a:moveTo>
                  <a:pt x="0" y="1274419"/>
                </a:moveTo>
                <a:lnTo>
                  <a:pt x="0" y="0"/>
                </a:lnTo>
                <a:lnTo>
                  <a:pt x="0" y="1274419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07" name="object 107"/>
          <p:cNvSpPr/>
          <p:nvPr>
            <p:custDataLst>
              <p:tags r:id="rId56"/>
            </p:custDataLst>
          </p:nvPr>
        </p:nvSpPr>
        <p:spPr>
          <a:xfrm>
            <a:off x="14566460" y="503031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939" y="0"/>
                </a:moveTo>
                <a:lnTo>
                  <a:pt x="0" y="63935"/>
                </a:lnTo>
                <a:lnTo>
                  <a:pt x="63939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08" name="object 108"/>
          <p:cNvSpPr/>
          <p:nvPr>
            <p:custDataLst>
              <p:tags r:id="rId57"/>
            </p:custDataLst>
          </p:nvPr>
        </p:nvSpPr>
        <p:spPr>
          <a:xfrm>
            <a:off x="14575160" y="432714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39" y="55241"/>
                </a:moveTo>
                <a:lnTo>
                  <a:pt x="0" y="0"/>
                </a:lnTo>
                <a:lnTo>
                  <a:pt x="55239" y="55241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09" name="object 109"/>
          <p:cNvSpPr/>
          <p:nvPr>
            <p:custDataLst>
              <p:tags r:id="rId58"/>
            </p:custDataLst>
          </p:nvPr>
        </p:nvSpPr>
        <p:spPr>
          <a:xfrm>
            <a:off x="13640391" y="4067357"/>
            <a:ext cx="941069" cy="941069"/>
          </a:xfrm>
          <a:custGeom>
            <a:avLst/>
            <a:gdLst/>
            <a:ahLst/>
            <a:cxnLst/>
            <a:rect l="l" t="t" r="r" b="b"/>
            <a:pathLst>
              <a:path w="941069" h="941070">
                <a:moveTo>
                  <a:pt x="0" y="940536"/>
                </a:moveTo>
                <a:lnTo>
                  <a:pt x="940600" y="0"/>
                </a:lnTo>
                <a:lnTo>
                  <a:pt x="0" y="94053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10" name="object 110"/>
          <p:cNvSpPr/>
          <p:nvPr>
            <p:custDataLst>
              <p:tags r:id="rId59"/>
            </p:custDataLst>
          </p:nvPr>
        </p:nvSpPr>
        <p:spPr>
          <a:xfrm>
            <a:off x="13942774" y="4845583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758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11" name="object 111"/>
          <p:cNvSpPr/>
          <p:nvPr>
            <p:custDataLst>
              <p:tags r:id="rId60"/>
            </p:custDataLst>
          </p:nvPr>
        </p:nvSpPr>
        <p:spPr>
          <a:xfrm>
            <a:off x="12253753" y="4845583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875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12" name="object 112"/>
          <p:cNvSpPr/>
          <p:nvPr>
            <p:custDataLst>
              <p:tags r:id="rId61"/>
            </p:custDataLst>
          </p:nvPr>
        </p:nvSpPr>
        <p:spPr>
          <a:xfrm>
            <a:off x="11764624" y="4216433"/>
            <a:ext cx="642620" cy="642620"/>
          </a:xfrm>
          <a:custGeom>
            <a:avLst/>
            <a:gdLst/>
            <a:ahLst/>
            <a:cxnLst/>
            <a:rect l="l" t="t" r="r" b="b"/>
            <a:pathLst>
              <a:path w="642620" h="642620">
                <a:moveTo>
                  <a:pt x="0" y="642378"/>
                </a:moveTo>
                <a:lnTo>
                  <a:pt x="642416" y="0"/>
                </a:lnTo>
                <a:lnTo>
                  <a:pt x="0" y="642378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13" name="object 113"/>
          <p:cNvSpPr/>
          <p:nvPr>
            <p:custDataLst>
              <p:tags r:id="rId62"/>
            </p:custDataLst>
          </p:nvPr>
        </p:nvSpPr>
        <p:spPr>
          <a:xfrm>
            <a:off x="13599708" y="5030350"/>
            <a:ext cx="1030987" cy="1060359"/>
          </a:xfrm>
          <a:custGeom>
            <a:avLst/>
            <a:gdLst/>
            <a:ahLst/>
            <a:cxnLst/>
            <a:rect l="l" t="t" r="r" b="b"/>
            <a:pathLst>
              <a:path w="426719" h="426720">
                <a:moveTo>
                  <a:pt x="426425" y="0"/>
                </a:moveTo>
                <a:lnTo>
                  <a:pt x="0" y="426425"/>
                </a:lnTo>
                <a:lnTo>
                  <a:pt x="426425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14" name="object 114"/>
          <p:cNvSpPr/>
          <p:nvPr>
            <p:custDataLst>
              <p:tags r:id="rId63"/>
            </p:custDataLst>
          </p:nvPr>
        </p:nvSpPr>
        <p:spPr>
          <a:xfrm>
            <a:off x="14612237" y="5044669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18161" y="0"/>
                </a:moveTo>
                <a:lnTo>
                  <a:pt x="0" y="0"/>
                </a:lnTo>
                <a:lnTo>
                  <a:pt x="18161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15" name="object 115"/>
          <p:cNvSpPr/>
          <p:nvPr>
            <p:custDataLst>
              <p:tags r:id="rId64"/>
            </p:custDataLst>
          </p:nvPr>
        </p:nvSpPr>
        <p:spPr>
          <a:xfrm>
            <a:off x="14617725" y="4482184"/>
            <a:ext cx="0" cy="786130"/>
          </a:xfrm>
          <a:custGeom>
            <a:avLst/>
            <a:gdLst/>
            <a:ahLst/>
            <a:cxnLst/>
            <a:rect l="l" t="t" r="r" b="b"/>
            <a:pathLst>
              <a:path h="786129">
                <a:moveTo>
                  <a:pt x="0" y="785850"/>
                </a:moveTo>
                <a:lnTo>
                  <a:pt x="0" y="0"/>
                </a:lnTo>
                <a:lnTo>
                  <a:pt x="0" y="78585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16" name="object 116"/>
          <p:cNvSpPr/>
          <p:nvPr>
            <p:custDataLst>
              <p:tags r:id="rId65"/>
            </p:custDataLst>
          </p:nvPr>
        </p:nvSpPr>
        <p:spPr>
          <a:xfrm>
            <a:off x="14173199" y="4705547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03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17" name="object 117"/>
          <p:cNvSpPr/>
          <p:nvPr>
            <p:custDataLst>
              <p:tags r:id="rId66"/>
            </p:custDataLst>
          </p:nvPr>
        </p:nvSpPr>
        <p:spPr>
          <a:xfrm>
            <a:off x="14280236" y="4613714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2795"/>
                </a:moveTo>
                <a:lnTo>
                  <a:pt x="0" y="0"/>
                </a:lnTo>
                <a:lnTo>
                  <a:pt x="0" y="522795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18" name="object 118"/>
          <p:cNvSpPr/>
          <p:nvPr>
            <p:custDataLst>
              <p:tags r:id="rId67"/>
            </p:custDataLst>
          </p:nvPr>
        </p:nvSpPr>
        <p:spPr>
          <a:xfrm>
            <a:off x="13036986" y="4476348"/>
            <a:ext cx="1212414" cy="1238651"/>
          </a:xfrm>
          <a:custGeom>
            <a:avLst/>
            <a:gdLst/>
            <a:ahLst/>
            <a:cxnLst/>
            <a:rect l="l" t="t" r="r" b="b"/>
            <a:pathLst>
              <a:path w="797559" h="797560">
                <a:moveTo>
                  <a:pt x="0" y="0"/>
                </a:moveTo>
                <a:lnTo>
                  <a:pt x="797496" y="797534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19" name="object 119"/>
          <p:cNvSpPr/>
          <p:nvPr>
            <p:custDataLst>
              <p:tags r:id="rId68"/>
            </p:custDataLst>
          </p:nvPr>
        </p:nvSpPr>
        <p:spPr>
          <a:xfrm>
            <a:off x="12592866" y="4845583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758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0" name="object 120"/>
          <p:cNvSpPr/>
          <p:nvPr>
            <p:custDataLst>
              <p:tags r:id="rId69"/>
            </p:custDataLst>
          </p:nvPr>
        </p:nvSpPr>
        <p:spPr>
          <a:xfrm>
            <a:off x="11320014" y="4446783"/>
            <a:ext cx="857250" cy="857250"/>
          </a:xfrm>
          <a:custGeom>
            <a:avLst/>
            <a:gdLst/>
            <a:ahLst/>
            <a:cxnLst/>
            <a:rect l="l" t="t" r="r" b="b"/>
            <a:pathLst>
              <a:path w="857250" h="857250">
                <a:moveTo>
                  <a:pt x="0" y="856653"/>
                </a:moveTo>
                <a:lnTo>
                  <a:pt x="856691" y="0"/>
                </a:lnTo>
                <a:lnTo>
                  <a:pt x="0" y="856653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1" name="object 121"/>
          <p:cNvSpPr/>
          <p:nvPr>
            <p:custDataLst>
              <p:tags r:id="rId70"/>
            </p:custDataLst>
          </p:nvPr>
        </p:nvSpPr>
        <p:spPr>
          <a:xfrm>
            <a:off x="14172285" y="5382140"/>
            <a:ext cx="458470" cy="0"/>
          </a:xfrm>
          <a:custGeom>
            <a:avLst/>
            <a:gdLst/>
            <a:ahLst/>
            <a:cxnLst/>
            <a:rect l="l" t="t" r="r" b="b"/>
            <a:pathLst>
              <a:path w="458469">
                <a:moveTo>
                  <a:pt x="0" y="0"/>
                </a:moveTo>
                <a:lnTo>
                  <a:pt x="458114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2" name="object 122"/>
          <p:cNvSpPr/>
          <p:nvPr>
            <p:custDataLst>
              <p:tags r:id="rId71"/>
            </p:custDataLst>
          </p:nvPr>
        </p:nvSpPr>
        <p:spPr>
          <a:xfrm>
            <a:off x="14172285" y="5382140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90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3" name="object 123"/>
          <p:cNvSpPr/>
          <p:nvPr>
            <p:custDataLst>
              <p:tags r:id="rId72"/>
            </p:custDataLst>
          </p:nvPr>
        </p:nvSpPr>
        <p:spPr>
          <a:xfrm>
            <a:off x="13603666" y="4845583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758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4" name="object 124"/>
          <p:cNvSpPr/>
          <p:nvPr>
            <p:custDataLst>
              <p:tags r:id="rId73"/>
            </p:custDataLst>
          </p:nvPr>
        </p:nvSpPr>
        <p:spPr>
          <a:xfrm>
            <a:off x="13266191" y="4970841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501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5" name="object 125"/>
          <p:cNvSpPr/>
          <p:nvPr>
            <p:custDataLst>
              <p:tags r:id="rId74"/>
            </p:custDataLst>
          </p:nvPr>
        </p:nvSpPr>
        <p:spPr>
          <a:xfrm>
            <a:off x="13082763" y="5043027"/>
            <a:ext cx="706120" cy="0"/>
          </a:xfrm>
          <a:custGeom>
            <a:avLst/>
            <a:gdLst/>
            <a:ahLst/>
            <a:cxnLst/>
            <a:rect l="l" t="t" r="r" b="b"/>
            <a:pathLst>
              <a:path w="706119">
                <a:moveTo>
                  <a:pt x="705954" y="0"/>
                </a:moveTo>
                <a:lnTo>
                  <a:pt x="0" y="0"/>
                </a:lnTo>
                <a:lnTo>
                  <a:pt x="705954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6" name="object 126"/>
          <p:cNvSpPr/>
          <p:nvPr>
            <p:custDataLst>
              <p:tags r:id="rId75"/>
            </p:custDataLst>
          </p:nvPr>
        </p:nvSpPr>
        <p:spPr>
          <a:xfrm>
            <a:off x="11104362" y="4568544"/>
            <a:ext cx="1288415" cy="1288415"/>
          </a:xfrm>
          <a:custGeom>
            <a:avLst/>
            <a:gdLst/>
            <a:ahLst/>
            <a:cxnLst/>
            <a:rect l="l" t="t" r="r" b="b"/>
            <a:pathLst>
              <a:path w="1288415" h="1288414">
                <a:moveTo>
                  <a:pt x="0" y="0"/>
                </a:moveTo>
                <a:lnTo>
                  <a:pt x="1287995" y="1288059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7" name="object 127"/>
          <p:cNvSpPr/>
          <p:nvPr>
            <p:custDataLst>
              <p:tags r:id="rId76"/>
            </p:custDataLst>
          </p:nvPr>
        </p:nvSpPr>
        <p:spPr>
          <a:xfrm>
            <a:off x="11917916" y="4926472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2869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8" name="object 128"/>
          <p:cNvSpPr/>
          <p:nvPr>
            <p:custDataLst>
              <p:tags r:id="rId77"/>
            </p:custDataLst>
          </p:nvPr>
        </p:nvSpPr>
        <p:spPr>
          <a:xfrm>
            <a:off x="14457934" y="5719629"/>
            <a:ext cx="172720" cy="0"/>
          </a:xfrm>
          <a:custGeom>
            <a:avLst/>
            <a:gdLst/>
            <a:ahLst/>
            <a:cxnLst/>
            <a:rect l="l" t="t" r="r" b="b"/>
            <a:pathLst>
              <a:path w="172719">
                <a:moveTo>
                  <a:pt x="172465" y="0"/>
                </a:moveTo>
                <a:lnTo>
                  <a:pt x="0" y="0"/>
                </a:lnTo>
                <a:lnTo>
                  <a:pt x="172465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9" name="object 129"/>
          <p:cNvSpPr/>
          <p:nvPr>
            <p:custDataLst>
              <p:tags r:id="rId78"/>
            </p:custDataLst>
          </p:nvPr>
        </p:nvSpPr>
        <p:spPr>
          <a:xfrm>
            <a:off x="14583366" y="570528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033" y="0"/>
                </a:moveTo>
                <a:lnTo>
                  <a:pt x="0" y="47028"/>
                </a:lnTo>
                <a:lnTo>
                  <a:pt x="47033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0" name="object 130"/>
          <p:cNvSpPr/>
          <p:nvPr>
            <p:custDataLst>
              <p:tags r:id="rId79"/>
            </p:custDataLst>
          </p:nvPr>
        </p:nvSpPr>
        <p:spPr>
          <a:xfrm>
            <a:off x="14616081" y="5361637"/>
            <a:ext cx="0" cy="377190"/>
          </a:xfrm>
          <a:custGeom>
            <a:avLst/>
            <a:gdLst/>
            <a:ahLst/>
            <a:cxnLst/>
            <a:rect l="l" t="t" r="r" b="b"/>
            <a:pathLst>
              <a:path h="377189">
                <a:moveTo>
                  <a:pt x="0" y="0"/>
                </a:moveTo>
                <a:lnTo>
                  <a:pt x="0" y="376834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1" name="object 131"/>
          <p:cNvSpPr/>
          <p:nvPr>
            <p:custDataLst>
              <p:tags r:id="rId80"/>
            </p:custDataLst>
          </p:nvPr>
        </p:nvSpPr>
        <p:spPr>
          <a:xfrm>
            <a:off x="13305406" y="5082250"/>
            <a:ext cx="935990" cy="935990"/>
          </a:xfrm>
          <a:custGeom>
            <a:avLst/>
            <a:gdLst/>
            <a:ahLst/>
            <a:cxnLst/>
            <a:rect l="l" t="t" r="r" b="b"/>
            <a:pathLst>
              <a:path w="935990" h="935989">
                <a:moveTo>
                  <a:pt x="935634" y="0"/>
                </a:moveTo>
                <a:lnTo>
                  <a:pt x="0" y="935609"/>
                </a:lnTo>
                <a:lnTo>
                  <a:pt x="935634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2" name="object 132"/>
          <p:cNvSpPr/>
          <p:nvPr>
            <p:custDataLst>
              <p:tags r:id="rId81"/>
            </p:custDataLst>
          </p:nvPr>
        </p:nvSpPr>
        <p:spPr>
          <a:xfrm>
            <a:off x="12769055" y="4883347"/>
            <a:ext cx="1333500" cy="1333500"/>
          </a:xfrm>
          <a:custGeom>
            <a:avLst/>
            <a:gdLst/>
            <a:ahLst/>
            <a:cxnLst/>
            <a:rect l="l" t="t" r="r" b="b"/>
            <a:pathLst>
              <a:path w="1333500" h="1333500">
                <a:moveTo>
                  <a:pt x="0" y="0"/>
                </a:moveTo>
                <a:lnTo>
                  <a:pt x="1333385" y="1333411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3" name="object 133"/>
          <p:cNvSpPr/>
          <p:nvPr>
            <p:custDataLst>
              <p:tags r:id="rId82"/>
            </p:custDataLst>
          </p:nvPr>
        </p:nvSpPr>
        <p:spPr>
          <a:xfrm>
            <a:off x="14052063" y="6042769"/>
            <a:ext cx="578485" cy="578485"/>
          </a:xfrm>
          <a:custGeom>
            <a:avLst/>
            <a:gdLst/>
            <a:ahLst/>
            <a:cxnLst/>
            <a:rect l="l" t="t" r="r" b="b"/>
            <a:pathLst>
              <a:path w="578484" h="578484">
                <a:moveTo>
                  <a:pt x="578336" y="0"/>
                </a:moveTo>
                <a:lnTo>
                  <a:pt x="0" y="578354"/>
                </a:lnTo>
                <a:lnTo>
                  <a:pt x="578336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4" name="object 134"/>
          <p:cNvSpPr/>
          <p:nvPr>
            <p:custDataLst>
              <p:tags r:id="rId83"/>
            </p:custDataLst>
          </p:nvPr>
        </p:nvSpPr>
        <p:spPr>
          <a:xfrm>
            <a:off x="14172285" y="6394570"/>
            <a:ext cx="458470" cy="0"/>
          </a:xfrm>
          <a:custGeom>
            <a:avLst/>
            <a:gdLst/>
            <a:ahLst/>
            <a:cxnLst/>
            <a:rect l="l" t="t" r="r" b="b"/>
            <a:pathLst>
              <a:path w="458469">
                <a:moveTo>
                  <a:pt x="0" y="0"/>
                </a:moveTo>
                <a:lnTo>
                  <a:pt x="458114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5" name="object 135"/>
          <p:cNvSpPr/>
          <p:nvPr>
            <p:custDataLst>
              <p:tags r:id="rId84"/>
            </p:custDataLst>
          </p:nvPr>
        </p:nvSpPr>
        <p:spPr>
          <a:xfrm>
            <a:off x="14512044" y="5951388"/>
            <a:ext cx="118745" cy="118745"/>
          </a:xfrm>
          <a:custGeom>
            <a:avLst/>
            <a:gdLst/>
            <a:ahLst/>
            <a:cxnLst/>
            <a:rect l="l" t="t" r="r" b="b"/>
            <a:pathLst>
              <a:path w="118744" h="118745">
                <a:moveTo>
                  <a:pt x="118356" y="118357"/>
                </a:moveTo>
                <a:lnTo>
                  <a:pt x="0" y="0"/>
                </a:lnTo>
                <a:lnTo>
                  <a:pt x="118356" y="118357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6" name="object 136"/>
          <p:cNvSpPr/>
          <p:nvPr>
            <p:custDataLst>
              <p:tags r:id="rId85"/>
            </p:custDataLst>
          </p:nvPr>
        </p:nvSpPr>
        <p:spPr>
          <a:xfrm>
            <a:off x="13997072" y="6448849"/>
            <a:ext cx="633730" cy="633730"/>
          </a:xfrm>
          <a:custGeom>
            <a:avLst/>
            <a:gdLst/>
            <a:ahLst/>
            <a:cxnLst/>
            <a:rect l="l" t="t" r="r" b="b"/>
            <a:pathLst>
              <a:path w="633730" h="633729">
                <a:moveTo>
                  <a:pt x="633327" y="633354"/>
                </a:moveTo>
                <a:lnTo>
                  <a:pt x="0" y="0"/>
                </a:lnTo>
                <a:lnTo>
                  <a:pt x="633327" y="633354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7" name="object 137"/>
          <p:cNvSpPr/>
          <p:nvPr>
            <p:custDataLst>
              <p:tags r:id="rId86"/>
            </p:custDataLst>
          </p:nvPr>
        </p:nvSpPr>
        <p:spPr>
          <a:xfrm>
            <a:off x="14264959" y="6730396"/>
            <a:ext cx="367030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366407" y="0"/>
                </a:moveTo>
                <a:lnTo>
                  <a:pt x="0" y="0"/>
                </a:lnTo>
                <a:lnTo>
                  <a:pt x="366407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8" name="object 138"/>
          <p:cNvSpPr/>
          <p:nvPr>
            <p:custDataLst>
              <p:tags r:id="rId87"/>
            </p:custDataLst>
          </p:nvPr>
        </p:nvSpPr>
        <p:spPr>
          <a:xfrm>
            <a:off x="13897339" y="6686632"/>
            <a:ext cx="426720" cy="426720"/>
          </a:xfrm>
          <a:custGeom>
            <a:avLst/>
            <a:gdLst/>
            <a:ahLst/>
            <a:cxnLst/>
            <a:rect l="l" t="t" r="r" b="b"/>
            <a:pathLst>
              <a:path w="426719" h="426720">
                <a:moveTo>
                  <a:pt x="426707" y="0"/>
                </a:moveTo>
                <a:lnTo>
                  <a:pt x="0" y="426669"/>
                </a:lnTo>
                <a:lnTo>
                  <a:pt x="426707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9" name="object 139"/>
          <p:cNvSpPr/>
          <p:nvPr>
            <p:custDataLst>
              <p:tags r:id="rId88"/>
            </p:custDataLst>
          </p:nvPr>
        </p:nvSpPr>
        <p:spPr>
          <a:xfrm>
            <a:off x="11222190" y="2323871"/>
            <a:ext cx="3410585" cy="4764405"/>
          </a:xfrm>
          <a:custGeom>
            <a:avLst/>
            <a:gdLst/>
            <a:ahLst/>
            <a:cxnLst/>
            <a:rect l="l" t="t" r="r" b="b"/>
            <a:pathLst>
              <a:path w="3410584" h="4764405">
                <a:moveTo>
                  <a:pt x="38252" y="19354"/>
                </a:moveTo>
                <a:lnTo>
                  <a:pt x="36741" y="11899"/>
                </a:lnTo>
                <a:lnTo>
                  <a:pt x="32639" y="5829"/>
                </a:lnTo>
                <a:lnTo>
                  <a:pt x="26568" y="1727"/>
                </a:lnTo>
                <a:lnTo>
                  <a:pt x="19126" y="228"/>
                </a:lnTo>
                <a:lnTo>
                  <a:pt x="11684" y="1727"/>
                </a:lnTo>
                <a:lnTo>
                  <a:pt x="5600" y="5829"/>
                </a:lnTo>
                <a:lnTo>
                  <a:pt x="1498" y="11899"/>
                </a:lnTo>
                <a:lnTo>
                  <a:pt x="0" y="19354"/>
                </a:lnTo>
                <a:lnTo>
                  <a:pt x="1498" y="26797"/>
                </a:lnTo>
                <a:lnTo>
                  <a:pt x="5600" y="32880"/>
                </a:lnTo>
                <a:lnTo>
                  <a:pt x="11684" y="36969"/>
                </a:lnTo>
                <a:lnTo>
                  <a:pt x="19126" y="38481"/>
                </a:lnTo>
                <a:lnTo>
                  <a:pt x="26568" y="36969"/>
                </a:lnTo>
                <a:lnTo>
                  <a:pt x="32639" y="32880"/>
                </a:lnTo>
                <a:lnTo>
                  <a:pt x="36741" y="26797"/>
                </a:lnTo>
                <a:lnTo>
                  <a:pt x="38252" y="19354"/>
                </a:lnTo>
                <a:close/>
              </a:path>
              <a:path w="3410584" h="4764405">
                <a:moveTo>
                  <a:pt x="374192" y="2709430"/>
                </a:moveTo>
                <a:lnTo>
                  <a:pt x="366318" y="2701544"/>
                </a:lnTo>
                <a:lnTo>
                  <a:pt x="356603" y="2701544"/>
                </a:lnTo>
                <a:lnTo>
                  <a:pt x="346887" y="2701544"/>
                </a:lnTo>
                <a:lnTo>
                  <a:pt x="339013" y="2709430"/>
                </a:lnTo>
                <a:lnTo>
                  <a:pt x="339013" y="2720556"/>
                </a:lnTo>
                <a:lnTo>
                  <a:pt x="339204" y="2721889"/>
                </a:lnTo>
                <a:lnTo>
                  <a:pt x="339521" y="2723197"/>
                </a:lnTo>
                <a:lnTo>
                  <a:pt x="340690" y="2731617"/>
                </a:lnTo>
                <a:lnTo>
                  <a:pt x="347865" y="2738120"/>
                </a:lnTo>
                <a:lnTo>
                  <a:pt x="365302" y="2738120"/>
                </a:lnTo>
                <a:lnTo>
                  <a:pt x="372440" y="2731668"/>
                </a:lnTo>
                <a:lnTo>
                  <a:pt x="373659" y="2723286"/>
                </a:lnTo>
                <a:lnTo>
                  <a:pt x="373976" y="2721953"/>
                </a:lnTo>
                <a:lnTo>
                  <a:pt x="374192" y="2720581"/>
                </a:lnTo>
                <a:lnTo>
                  <a:pt x="374192" y="2709430"/>
                </a:lnTo>
                <a:close/>
              </a:path>
              <a:path w="3410584" h="4764405">
                <a:moveTo>
                  <a:pt x="377596" y="19354"/>
                </a:moveTo>
                <a:lnTo>
                  <a:pt x="376085" y="11811"/>
                </a:lnTo>
                <a:lnTo>
                  <a:pt x="371932" y="5664"/>
                </a:lnTo>
                <a:lnTo>
                  <a:pt x="365785" y="1511"/>
                </a:lnTo>
                <a:lnTo>
                  <a:pt x="358241" y="0"/>
                </a:lnTo>
                <a:lnTo>
                  <a:pt x="350710" y="1511"/>
                </a:lnTo>
                <a:lnTo>
                  <a:pt x="344563" y="5664"/>
                </a:lnTo>
                <a:lnTo>
                  <a:pt x="340410" y="11811"/>
                </a:lnTo>
                <a:lnTo>
                  <a:pt x="338886" y="19354"/>
                </a:lnTo>
                <a:lnTo>
                  <a:pt x="340410" y="26885"/>
                </a:lnTo>
                <a:lnTo>
                  <a:pt x="344563" y="33032"/>
                </a:lnTo>
                <a:lnTo>
                  <a:pt x="350710" y="37185"/>
                </a:lnTo>
                <a:lnTo>
                  <a:pt x="358241" y="38709"/>
                </a:lnTo>
                <a:lnTo>
                  <a:pt x="365785" y="37185"/>
                </a:lnTo>
                <a:lnTo>
                  <a:pt x="371932" y="33032"/>
                </a:lnTo>
                <a:lnTo>
                  <a:pt x="376085" y="26885"/>
                </a:lnTo>
                <a:lnTo>
                  <a:pt x="377596" y="19354"/>
                </a:lnTo>
                <a:close/>
              </a:path>
              <a:path w="3410584" h="4764405">
                <a:moveTo>
                  <a:pt x="711923" y="347878"/>
                </a:moveTo>
                <a:lnTo>
                  <a:pt x="704672" y="340626"/>
                </a:lnTo>
                <a:lnTo>
                  <a:pt x="686790" y="340626"/>
                </a:lnTo>
                <a:lnTo>
                  <a:pt x="679538" y="347878"/>
                </a:lnTo>
                <a:lnTo>
                  <a:pt x="679538" y="365772"/>
                </a:lnTo>
                <a:lnTo>
                  <a:pt x="686790" y="373024"/>
                </a:lnTo>
                <a:lnTo>
                  <a:pt x="695731" y="373024"/>
                </a:lnTo>
                <a:lnTo>
                  <a:pt x="704672" y="373024"/>
                </a:lnTo>
                <a:lnTo>
                  <a:pt x="711923" y="365772"/>
                </a:lnTo>
                <a:lnTo>
                  <a:pt x="711923" y="347878"/>
                </a:lnTo>
                <a:close/>
              </a:path>
              <a:path w="3410584" h="4764405">
                <a:moveTo>
                  <a:pt x="711949" y="2710180"/>
                </a:moveTo>
                <a:lnTo>
                  <a:pt x="704684" y="2702915"/>
                </a:lnTo>
                <a:lnTo>
                  <a:pt x="686752" y="2702915"/>
                </a:lnTo>
                <a:lnTo>
                  <a:pt x="679488" y="2710180"/>
                </a:lnTo>
                <a:lnTo>
                  <a:pt x="679488" y="2728112"/>
                </a:lnTo>
                <a:lnTo>
                  <a:pt x="686752" y="2735376"/>
                </a:lnTo>
                <a:lnTo>
                  <a:pt x="695718" y="2735376"/>
                </a:lnTo>
                <a:lnTo>
                  <a:pt x="704684" y="2735376"/>
                </a:lnTo>
                <a:lnTo>
                  <a:pt x="711949" y="2728112"/>
                </a:lnTo>
                <a:lnTo>
                  <a:pt x="711949" y="2710180"/>
                </a:lnTo>
                <a:close/>
              </a:path>
              <a:path w="3410584" h="4764405">
                <a:moveTo>
                  <a:pt x="1046861" y="2707157"/>
                </a:moveTo>
                <a:lnTo>
                  <a:pt x="1019556" y="2707157"/>
                </a:lnTo>
                <a:lnTo>
                  <a:pt x="1019556" y="2725470"/>
                </a:lnTo>
                <a:lnTo>
                  <a:pt x="1046861" y="2725470"/>
                </a:lnTo>
                <a:lnTo>
                  <a:pt x="1046861" y="2707157"/>
                </a:lnTo>
                <a:close/>
              </a:path>
              <a:path w="3410584" h="4764405">
                <a:moveTo>
                  <a:pt x="1047280" y="11557"/>
                </a:moveTo>
                <a:lnTo>
                  <a:pt x="1040980" y="5270"/>
                </a:lnTo>
                <a:lnTo>
                  <a:pt x="1025410" y="5270"/>
                </a:lnTo>
                <a:lnTo>
                  <a:pt x="1019111" y="11557"/>
                </a:lnTo>
                <a:lnTo>
                  <a:pt x="1019111" y="27127"/>
                </a:lnTo>
                <a:lnTo>
                  <a:pt x="1025410" y="33426"/>
                </a:lnTo>
                <a:lnTo>
                  <a:pt x="1033195" y="33426"/>
                </a:lnTo>
                <a:lnTo>
                  <a:pt x="1040980" y="33426"/>
                </a:lnTo>
                <a:lnTo>
                  <a:pt x="1047280" y="27127"/>
                </a:lnTo>
                <a:lnTo>
                  <a:pt x="1047280" y="11557"/>
                </a:lnTo>
                <a:close/>
              </a:path>
              <a:path w="3410584" h="4764405">
                <a:moveTo>
                  <a:pt x="1049096" y="357339"/>
                </a:moveTo>
                <a:lnTo>
                  <a:pt x="1048969" y="356222"/>
                </a:lnTo>
                <a:lnTo>
                  <a:pt x="1048740" y="355155"/>
                </a:lnTo>
                <a:lnTo>
                  <a:pt x="1047902" y="346354"/>
                </a:lnTo>
                <a:lnTo>
                  <a:pt x="1040574" y="339458"/>
                </a:lnTo>
                <a:lnTo>
                  <a:pt x="1021956" y="339458"/>
                </a:lnTo>
                <a:lnTo>
                  <a:pt x="1014196" y="347230"/>
                </a:lnTo>
                <a:lnTo>
                  <a:pt x="1014196" y="365798"/>
                </a:lnTo>
                <a:lnTo>
                  <a:pt x="1021041" y="373087"/>
                </a:lnTo>
                <a:lnTo>
                  <a:pt x="1029779" y="373989"/>
                </a:lnTo>
                <a:lnTo>
                  <a:pt x="1030884" y="374230"/>
                </a:lnTo>
                <a:lnTo>
                  <a:pt x="1032014" y="374383"/>
                </a:lnTo>
                <a:lnTo>
                  <a:pt x="1041971" y="374383"/>
                </a:lnTo>
                <a:lnTo>
                  <a:pt x="1049096" y="367258"/>
                </a:lnTo>
                <a:lnTo>
                  <a:pt x="1049096" y="357339"/>
                </a:lnTo>
                <a:close/>
              </a:path>
              <a:path w="3410584" h="4764405">
                <a:moveTo>
                  <a:pt x="1385671" y="350177"/>
                </a:moveTo>
                <a:lnTo>
                  <a:pt x="1378966" y="343471"/>
                </a:lnTo>
                <a:lnTo>
                  <a:pt x="1362405" y="343471"/>
                </a:lnTo>
                <a:lnTo>
                  <a:pt x="1355699" y="350177"/>
                </a:lnTo>
                <a:lnTo>
                  <a:pt x="1355699" y="366737"/>
                </a:lnTo>
                <a:lnTo>
                  <a:pt x="1362405" y="373443"/>
                </a:lnTo>
                <a:lnTo>
                  <a:pt x="1370685" y="373443"/>
                </a:lnTo>
                <a:lnTo>
                  <a:pt x="1378966" y="373443"/>
                </a:lnTo>
                <a:lnTo>
                  <a:pt x="1385671" y="366737"/>
                </a:lnTo>
                <a:lnTo>
                  <a:pt x="1385671" y="350177"/>
                </a:lnTo>
                <a:close/>
              </a:path>
              <a:path w="3410584" h="4764405">
                <a:moveTo>
                  <a:pt x="1386751" y="2709354"/>
                </a:moveTo>
                <a:lnTo>
                  <a:pt x="1378813" y="2701429"/>
                </a:lnTo>
                <a:lnTo>
                  <a:pt x="1369034" y="2701429"/>
                </a:lnTo>
                <a:lnTo>
                  <a:pt x="1359255" y="2701429"/>
                </a:lnTo>
                <a:lnTo>
                  <a:pt x="1351318" y="2709354"/>
                </a:lnTo>
                <a:lnTo>
                  <a:pt x="1351318" y="2728925"/>
                </a:lnTo>
                <a:lnTo>
                  <a:pt x="1359255" y="2736862"/>
                </a:lnTo>
                <a:lnTo>
                  <a:pt x="1378813" y="2736862"/>
                </a:lnTo>
                <a:lnTo>
                  <a:pt x="1386751" y="2728925"/>
                </a:lnTo>
                <a:lnTo>
                  <a:pt x="1386751" y="2709354"/>
                </a:lnTo>
                <a:close/>
              </a:path>
              <a:path w="3410584" h="4764405">
                <a:moveTo>
                  <a:pt x="1719834" y="11988"/>
                </a:moveTo>
                <a:lnTo>
                  <a:pt x="1713877" y="6019"/>
                </a:lnTo>
                <a:lnTo>
                  <a:pt x="1699145" y="6019"/>
                </a:lnTo>
                <a:lnTo>
                  <a:pt x="1693189" y="11988"/>
                </a:lnTo>
                <a:lnTo>
                  <a:pt x="1693189" y="26708"/>
                </a:lnTo>
                <a:lnTo>
                  <a:pt x="1699145" y="32677"/>
                </a:lnTo>
                <a:lnTo>
                  <a:pt x="1706511" y="32677"/>
                </a:lnTo>
                <a:lnTo>
                  <a:pt x="1713877" y="32677"/>
                </a:lnTo>
                <a:lnTo>
                  <a:pt x="1719834" y="26708"/>
                </a:lnTo>
                <a:lnTo>
                  <a:pt x="1719834" y="11988"/>
                </a:lnTo>
                <a:close/>
              </a:path>
              <a:path w="3410584" h="4764405">
                <a:moveTo>
                  <a:pt x="1722742" y="2704541"/>
                </a:moveTo>
                <a:lnTo>
                  <a:pt x="1693557" y="2704541"/>
                </a:lnTo>
                <a:lnTo>
                  <a:pt x="1693557" y="2725470"/>
                </a:lnTo>
                <a:lnTo>
                  <a:pt x="1722742" y="2725470"/>
                </a:lnTo>
                <a:lnTo>
                  <a:pt x="1722742" y="2704541"/>
                </a:lnTo>
                <a:close/>
              </a:path>
              <a:path w="3410584" h="4764405">
                <a:moveTo>
                  <a:pt x="1727022" y="358457"/>
                </a:moveTo>
                <a:lnTo>
                  <a:pt x="1725536" y="351129"/>
                </a:lnTo>
                <a:lnTo>
                  <a:pt x="1721485" y="345135"/>
                </a:lnTo>
                <a:lnTo>
                  <a:pt x="1715490" y="341096"/>
                </a:lnTo>
                <a:lnTo>
                  <a:pt x="1708150" y="339610"/>
                </a:lnTo>
                <a:lnTo>
                  <a:pt x="1700796" y="341096"/>
                </a:lnTo>
                <a:lnTo>
                  <a:pt x="1694802" y="345135"/>
                </a:lnTo>
                <a:lnTo>
                  <a:pt x="1690751" y="351129"/>
                </a:lnTo>
                <a:lnTo>
                  <a:pt x="1689277" y="358457"/>
                </a:lnTo>
                <a:lnTo>
                  <a:pt x="1690751" y="365810"/>
                </a:lnTo>
                <a:lnTo>
                  <a:pt x="1694802" y="371805"/>
                </a:lnTo>
                <a:lnTo>
                  <a:pt x="1700796" y="375856"/>
                </a:lnTo>
                <a:lnTo>
                  <a:pt x="1708150" y="377329"/>
                </a:lnTo>
                <a:lnTo>
                  <a:pt x="1715490" y="375856"/>
                </a:lnTo>
                <a:lnTo>
                  <a:pt x="1721485" y="371805"/>
                </a:lnTo>
                <a:lnTo>
                  <a:pt x="1725536" y="365810"/>
                </a:lnTo>
                <a:lnTo>
                  <a:pt x="1727022" y="358457"/>
                </a:lnTo>
                <a:close/>
              </a:path>
              <a:path w="3410584" h="4764405">
                <a:moveTo>
                  <a:pt x="2060562" y="2710002"/>
                </a:moveTo>
                <a:lnTo>
                  <a:pt x="2053145" y="2702585"/>
                </a:lnTo>
                <a:lnTo>
                  <a:pt x="2034844" y="2702585"/>
                </a:lnTo>
                <a:lnTo>
                  <a:pt x="2027440" y="2710002"/>
                </a:lnTo>
                <a:lnTo>
                  <a:pt x="2027440" y="2728315"/>
                </a:lnTo>
                <a:lnTo>
                  <a:pt x="2034844" y="2735732"/>
                </a:lnTo>
                <a:lnTo>
                  <a:pt x="2044001" y="2735732"/>
                </a:lnTo>
                <a:lnTo>
                  <a:pt x="2053145" y="2735732"/>
                </a:lnTo>
                <a:lnTo>
                  <a:pt x="2060562" y="2728315"/>
                </a:lnTo>
                <a:lnTo>
                  <a:pt x="2060562" y="2710002"/>
                </a:lnTo>
                <a:close/>
              </a:path>
              <a:path w="3410584" h="4764405">
                <a:moveTo>
                  <a:pt x="2063432" y="353237"/>
                </a:moveTo>
                <a:lnTo>
                  <a:pt x="2061133" y="348576"/>
                </a:lnTo>
                <a:lnTo>
                  <a:pt x="2057539" y="345325"/>
                </a:lnTo>
                <a:lnTo>
                  <a:pt x="2054098" y="341782"/>
                </a:lnTo>
                <a:lnTo>
                  <a:pt x="2049310" y="339559"/>
                </a:lnTo>
                <a:lnTo>
                  <a:pt x="2043988" y="339559"/>
                </a:lnTo>
                <a:lnTo>
                  <a:pt x="2036622" y="341045"/>
                </a:lnTo>
                <a:lnTo>
                  <a:pt x="2030615" y="345097"/>
                </a:lnTo>
                <a:lnTo>
                  <a:pt x="2026564" y="351104"/>
                </a:lnTo>
                <a:lnTo>
                  <a:pt x="2025078" y="358470"/>
                </a:lnTo>
                <a:lnTo>
                  <a:pt x="2026564" y="365823"/>
                </a:lnTo>
                <a:lnTo>
                  <a:pt x="2030615" y="371830"/>
                </a:lnTo>
                <a:lnTo>
                  <a:pt x="2036622" y="375881"/>
                </a:lnTo>
                <a:lnTo>
                  <a:pt x="2043988" y="377367"/>
                </a:lnTo>
                <a:lnTo>
                  <a:pt x="2049297" y="377367"/>
                </a:lnTo>
                <a:lnTo>
                  <a:pt x="2054085" y="375170"/>
                </a:lnTo>
                <a:lnTo>
                  <a:pt x="2057527" y="371640"/>
                </a:lnTo>
                <a:lnTo>
                  <a:pt x="2061121" y="368376"/>
                </a:lnTo>
                <a:lnTo>
                  <a:pt x="2063432" y="363715"/>
                </a:lnTo>
                <a:lnTo>
                  <a:pt x="2063432" y="353237"/>
                </a:lnTo>
                <a:close/>
              </a:path>
              <a:path w="3410584" h="4764405">
                <a:moveTo>
                  <a:pt x="2398941" y="10591"/>
                </a:moveTo>
                <a:lnTo>
                  <a:pt x="2391854" y="3505"/>
                </a:lnTo>
                <a:lnTo>
                  <a:pt x="2374366" y="3505"/>
                </a:lnTo>
                <a:lnTo>
                  <a:pt x="2367267" y="10591"/>
                </a:lnTo>
                <a:lnTo>
                  <a:pt x="2367267" y="28105"/>
                </a:lnTo>
                <a:lnTo>
                  <a:pt x="2374366" y="35191"/>
                </a:lnTo>
                <a:lnTo>
                  <a:pt x="2383104" y="35191"/>
                </a:lnTo>
                <a:lnTo>
                  <a:pt x="2391854" y="35191"/>
                </a:lnTo>
                <a:lnTo>
                  <a:pt x="2398941" y="28105"/>
                </a:lnTo>
                <a:lnTo>
                  <a:pt x="2398941" y="10591"/>
                </a:lnTo>
                <a:close/>
              </a:path>
              <a:path w="3410584" h="4764405">
                <a:moveTo>
                  <a:pt x="2400262" y="2709684"/>
                </a:moveTo>
                <a:lnTo>
                  <a:pt x="2392578" y="2701988"/>
                </a:lnTo>
                <a:lnTo>
                  <a:pt x="2373630" y="2701988"/>
                </a:lnTo>
                <a:lnTo>
                  <a:pt x="2365959" y="2709684"/>
                </a:lnTo>
                <a:lnTo>
                  <a:pt x="2365959" y="2728645"/>
                </a:lnTo>
                <a:lnTo>
                  <a:pt x="2373630" y="2736316"/>
                </a:lnTo>
                <a:lnTo>
                  <a:pt x="2383104" y="2736316"/>
                </a:lnTo>
                <a:lnTo>
                  <a:pt x="2392578" y="2736316"/>
                </a:lnTo>
                <a:lnTo>
                  <a:pt x="2400262" y="2728645"/>
                </a:lnTo>
                <a:lnTo>
                  <a:pt x="2400262" y="2709684"/>
                </a:lnTo>
                <a:close/>
              </a:path>
              <a:path w="3410584" h="4764405">
                <a:moveTo>
                  <a:pt x="2735897" y="9969"/>
                </a:moveTo>
                <a:lnTo>
                  <a:pt x="2728303" y="2374"/>
                </a:lnTo>
                <a:lnTo>
                  <a:pt x="2709557" y="2374"/>
                </a:lnTo>
                <a:lnTo>
                  <a:pt x="2701963" y="9969"/>
                </a:lnTo>
                <a:lnTo>
                  <a:pt x="2701963" y="28702"/>
                </a:lnTo>
                <a:lnTo>
                  <a:pt x="2709557" y="36296"/>
                </a:lnTo>
                <a:lnTo>
                  <a:pt x="2718930" y="36296"/>
                </a:lnTo>
                <a:lnTo>
                  <a:pt x="2728303" y="36296"/>
                </a:lnTo>
                <a:lnTo>
                  <a:pt x="2735897" y="28702"/>
                </a:lnTo>
                <a:lnTo>
                  <a:pt x="2735897" y="9969"/>
                </a:lnTo>
                <a:close/>
              </a:path>
              <a:path w="3410584" h="4764405">
                <a:moveTo>
                  <a:pt x="2737320" y="356819"/>
                </a:moveTo>
                <a:lnTo>
                  <a:pt x="2735872" y="349656"/>
                </a:lnTo>
                <a:lnTo>
                  <a:pt x="2731922" y="343814"/>
                </a:lnTo>
                <a:lnTo>
                  <a:pt x="2726080" y="339890"/>
                </a:lnTo>
                <a:lnTo>
                  <a:pt x="2718930" y="338442"/>
                </a:lnTo>
                <a:lnTo>
                  <a:pt x="2711767" y="339890"/>
                </a:lnTo>
                <a:lnTo>
                  <a:pt x="2705925" y="343814"/>
                </a:lnTo>
                <a:lnTo>
                  <a:pt x="2701988" y="349656"/>
                </a:lnTo>
                <a:lnTo>
                  <a:pt x="2700540" y="356819"/>
                </a:lnTo>
                <a:lnTo>
                  <a:pt x="2701988" y="363982"/>
                </a:lnTo>
                <a:lnTo>
                  <a:pt x="2705925" y="369824"/>
                </a:lnTo>
                <a:lnTo>
                  <a:pt x="2711767" y="373761"/>
                </a:lnTo>
                <a:lnTo>
                  <a:pt x="2718930" y="375208"/>
                </a:lnTo>
                <a:lnTo>
                  <a:pt x="2726080" y="373761"/>
                </a:lnTo>
                <a:lnTo>
                  <a:pt x="2731922" y="369824"/>
                </a:lnTo>
                <a:lnTo>
                  <a:pt x="2735872" y="363982"/>
                </a:lnTo>
                <a:lnTo>
                  <a:pt x="2737320" y="356819"/>
                </a:lnTo>
                <a:close/>
              </a:path>
              <a:path w="3410584" h="4764405">
                <a:moveTo>
                  <a:pt x="3070720" y="3725291"/>
                </a:moveTo>
                <a:lnTo>
                  <a:pt x="3064294" y="3718903"/>
                </a:lnTo>
                <a:lnTo>
                  <a:pt x="3048482" y="3718903"/>
                </a:lnTo>
                <a:lnTo>
                  <a:pt x="3042069" y="3725291"/>
                </a:lnTo>
                <a:lnTo>
                  <a:pt x="3042069" y="3741115"/>
                </a:lnTo>
                <a:lnTo>
                  <a:pt x="3048482" y="3747528"/>
                </a:lnTo>
                <a:lnTo>
                  <a:pt x="3056394" y="3747528"/>
                </a:lnTo>
                <a:lnTo>
                  <a:pt x="3064294" y="3747528"/>
                </a:lnTo>
                <a:lnTo>
                  <a:pt x="3070720" y="3741115"/>
                </a:lnTo>
                <a:lnTo>
                  <a:pt x="3070720" y="3725291"/>
                </a:lnTo>
                <a:close/>
              </a:path>
              <a:path w="3410584" h="4764405">
                <a:moveTo>
                  <a:pt x="3071444" y="11049"/>
                </a:moveTo>
                <a:lnTo>
                  <a:pt x="3064713" y="4318"/>
                </a:lnTo>
                <a:lnTo>
                  <a:pt x="3048114" y="4318"/>
                </a:lnTo>
                <a:lnTo>
                  <a:pt x="3041396" y="11049"/>
                </a:lnTo>
                <a:lnTo>
                  <a:pt x="3041396" y="27647"/>
                </a:lnTo>
                <a:lnTo>
                  <a:pt x="3048114" y="34366"/>
                </a:lnTo>
                <a:lnTo>
                  <a:pt x="3056420" y="34366"/>
                </a:lnTo>
                <a:lnTo>
                  <a:pt x="3064713" y="34366"/>
                </a:lnTo>
                <a:lnTo>
                  <a:pt x="3071444" y="27647"/>
                </a:lnTo>
                <a:lnTo>
                  <a:pt x="3071444" y="11049"/>
                </a:lnTo>
                <a:close/>
              </a:path>
              <a:path w="3410584" h="4764405">
                <a:moveTo>
                  <a:pt x="3071698" y="1024978"/>
                </a:moveTo>
                <a:lnTo>
                  <a:pt x="3064853" y="1018133"/>
                </a:lnTo>
                <a:lnTo>
                  <a:pt x="3047987" y="1018133"/>
                </a:lnTo>
                <a:lnTo>
                  <a:pt x="3041129" y="1024978"/>
                </a:lnTo>
                <a:lnTo>
                  <a:pt x="3041129" y="1041857"/>
                </a:lnTo>
                <a:lnTo>
                  <a:pt x="3047987" y="1048689"/>
                </a:lnTo>
                <a:lnTo>
                  <a:pt x="3056420" y="1048689"/>
                </a:lnTo>
                <a:lnTo>
                  <a:pt x="3064853" y="1048689"/>
                </a:lnTo>
                <a:lnTo>
                  <a:pt x="3071698" y="1041857"/>
                </a:lnTo>
                <a:lnTo>
                  <a:pt x="3071698" y="1024978"/>
                </a:lnTo>
                <a:close/>
              </a:path>
              <a:path w="3410584" h="4764405">
                <a:moveTo>
                  <a:pt x="3074606" y="4736528"/>
                </a:moveTo>
                <a:lnTo>
                  <a:pt x="3067202" y="4729124"/>
                </a:lnTo>
                <a:lnTo>
                  <a:pt x="3058071" y="4729124"/>
                </a:lnTo>
                <a:lnTo>
                  <a:pt x="3048939" y="4729124"/>
                </a:lnTo>
                <a:lnTo>
                  <a:pt x="3041535" y="4736528"/>
                </a:lnTo>
                <a:lnTo>
                  <a:pt x="3041535" y="4754791"/>
                </a:lnTo>
                <a:lnTo>
                  <a:pt x="3048939" y="4762195"/>
                </a:lnTo>
                <a:lnTo>
                  <a:pt x="3067202" y="4762195"/>
                </a:lnTo>
                <a:lnTo>
                  <a:pt x="3074606" y="4754791"/>
                </a:lnTo>
                <a:lnTo>
                  <a:pt x="3074606" y="4736528"/>
                </a:lnTo>
                <a:close/>
              </a:path>
              <a:path w="3410584" h="4764405">
                <a:moveTo>
                  <a:pt x="3074835" y="1697456"/>
                </a:moveTo>
                <a:lnTo>
                  <a:pt x="3067316" y="1689938"/>
                </a:lnTo>
                <a:lnTo>
                  <a:pt x="3048800" y="1689938"/>
                </a:lnTo>
                <a:lnTo>
                  <a:pt x="3041281" y="1697456"/>
                </a:lnTo>
                <a:lnTo>
                  <a:pt x="3041281" y="1715985"/>
                </a:lnTo>
                <a:lnTo>
                  <a:pt x="3048800" y="1723504"/>
                </a:lnTo>
                <a:lnTo>
                  <a:pt x="3058058" y="1723504"/>
                </a:lnTo>
                <a:lnTo>
                  <a:pt x="3067316" y="1723504"/>
                </a:lnTo>
                <a:lnTo>
                  <a:pt x="3074835" y="1715985"/>
                </a:lnTo>
                <a:lnTo>
                  <a:pt x="3074835" y="1697456"/>
                </a:lnTo>
                <a:close/>
              </a:path>
              <a:path w="3410584" h="4764405">
                <a:moveTo>
                  <a:pt x="3075317" y="695934"/>
                </a:moveTo>
                <a:lnTo>
                  <a:pt x="3073831" y="688581"/>
                </a:lnTo>
                <a:lnTo>
                  <a:pt x="3069780" y="682574"/>
                </a:lnTo>
                <a:lnTo>
                  <a:pt x="3063773" y="678535"/>
                </a:lnTo>
                <a:lnTo>
                  <a:pt x="3056420" y="677049"/>
                </a:lnTo>
                <a:lnTo>
                  <a:pt x="3049054" y="678535"/>
                </a:lnTo>
                <a:lnTo>
                  <a:pt x="3043047" y="682574"/>
                </a:lnTo>
                <a:lnTo>
                  <a:pt x="3039008" y="688581"/>
                </a:lnTo>
                <a:lnTo>
                  <a:pt x="3037522" y="695934"/>
                </a:lnTo>
                <a:lnTo>
                  <a:pt x="3039008" y="703287"/>
                </a:lnTo>
                <a:lnTo>
                  <a:pt x="3043047" y="709295"/>
                </a:lnTo>
                <a:lnTo>
                  <a:pt x="3049054" y="713346"/>
                </a:lnTo>
                <a:lnTo>
                  <a:pt x="3056420" y="714832"/>
                </a:lnTo>
                <a:lnTo>
                  <a:pt x="3063773" y="713346"/>
                </a:lnTo>
                <a:lnTo>
                  <a:pt x="3069780" y="709295"/>
                </a:lnTo>
                <a:lnTo>
                  <a:pt x="3073831" y="703287"/>
                </a:lnTo>
                <a:lnTo>
                  <a:pt x="3075317" y="695934"/>
                </a:lnTo>
                <a:close/>
              </a:path>
              <a:path w="3410584" h="4764405">
                <a:moveTo>
                  <a:pt x="3075343" y="4402861"/>
                </a:moveTo>
                <a:lnTo>
                  <a:pt x="3074174" y="4399470"/>
                </a:lnTo>
                <a:lnTo>
                  <a:pt x="3072206" y="4396664"/>
                </a:lnTo>
                <a:lnTo>
                  <a:pt x="3068891" y="4391393"/>
                </a:lnTo>
                <a:lnTo>
                  <a:pt x="3063087" y="4387862"/>
                </a:lnTo>
                <a:lnTo>
                  <a:pt x="3056420" y="4387862"/>
                </a:lnTo>
                <a:lnTo>
                  <a:pt x="3049155" y="4389323"/>
                </a:lnTo>
                <a:lnTo>
                  <a:pt x="3043212" y="4393336"/>
                </a:lnTo>
                <a:lnTo>
                  <a:pt x="3039199" y="4399267"/>
                </a:lnTo>
                <a:lnTo>
                  <a:pt x="3037738" y="4406544"/>
                </a:lnTo>
                <a:lnTo>
                  <a:pt x="3039199" y="4413796"/>
                </a:lnTo>
                <a:lnTo>
                  <a:pt x="3043212" y="4419739"/>
                </a:lnTo>
                <a:lnTo>
                  <a:pt x="3049155" y="4423740"/>
                </a:lnTo>
                <a:lnTo>
                  <a:pt x="3056420" y="4425213"/>
                </a:lnTo>
                <a:lnTo>
                  <a:pt x="3063062" y="4425213"/>
                </a:lnTo>
                <a:lnTo>
                  <a:pt x="3068853" y="4421708"/>
                </a:lnTo>
                <a:lnTo>
                  <a:pt x="3072180" y="4416463"/>
                </a:lnTo>
                <a:lnTo>
                  <a:pt x="3074162" y="4413656"/>
                </a:lnTo>
                <a:lnTo>
                  <a:pt x="3075343" y="4410253"/>
                </a:lnTo>
                <a:lnTo>
                  <a:pt x="3075343" y="4402861"/>
                </a:lnTo>
                <a:close/>
              </a:path>
              <a:path w="3410584" h="4764405">
                <a:moveTo>
                  <a:pt x="3075851" y="347002"/>
                </a:moveTo>
                <a:lnTo>
                  <a:pt x="3067875" y="339051"/>
                </a:lnTo>
                <a:lnTo>
                  <a:pt x="3048241" y="339051"/>
                </a:lnTo>
                <a:lnTo>
                  <a:pt x="3040265" y="347002"/>
                </a:lnTo>
                <a:lnTo>
                  <a:pt x="3040265" y="358394"/>
                </a:lnTo>
                <a:lnTo>
                  <a:pt x="3040532" y="359892"/>
                </a:lnTo>
                <a:lnTo>
                  <a:pt x="3040926" y="361327"/>
                </a:lnTo>
                <a:lnTo>
                  <a:pt x="3042297" y="369595"/>
                </a:lnTo>
                <a:lnTo>
                  <a:pt x="3049422" y="375894"/>
                </a:lnTo>
                <a:lnTo>
                  <a:pt x="3058058" y="375894"/>
                </a:lnTo>
                <a:lnTo>
                  <a:pt x="3066694" y="375894"/>
                </a:lnTo>
                <a:lnTo>
                  <a:pt x="3073831" y="369595"/>
                </a:lnTo>
                <a:lnTo>
                  <a:pt x="3075190" y="361327"/>
                </a:lnTo>
                <a:lnTo>
                  <a:pt x="3075584" y="359892"/>
                </a:lnTo>
                <a:lnTo>
                  <a:pt x="3075851" y="358394"/>
                </a:lnTo>
                <a:lnTo>
                  <a:pt x="3075851" y="347002"/>
                </a:lnTo>
                <a:close/>
              </a:path>
              <a:path w="3410584" h="4764405">
                <a:moveTo>
                  <a:pt x="3077248" y="2045843"/>
                </a:moveTo>
                <a:lnTo>
                  <a:pt x="3075736" y="2038375"/>
                </a:lnTo>
                <a:lnTo>
                  <a:pt x="3071622" y="2032279"/>
                </a:lnTo>
                <a:lnTo>
                  <a:pt x="3065526" y="2028164"/>
                </a:lnTo>
                <a:lnTo>
                  <a:pt x="3058058" y="2026653"/>
                </a:lnTo>
                <a:lnTo>
                  <a:pt x="3050590" y="2028164"/>
                </a:lnTo>
                <a:lnTo>
                  <a:pt x="3044494" y="2032279"/>
                </a:lnTo>
                <a:lnTo>
                  <a:pt x="3040380" y="2038375"/>
                </a:lnTo>
                <a:lnTo>
                  <a:pt x="3038868" y="2045843"/>
                </a:lnTo>
                <a:lnTo>
                  <a:pt x="3040380" y="2053310"/>
                </a:lnTo>
                <a:lnTo>
                  <a:pt x="3044494" y="2059406"/>
                </a:lnTo>
                <a:lnTo>
                  <a:pt x="3050590" y="2063521"/>
                </a:lnTo>
                <a:lnTo>
                  <a:pt x="3058058" y="2065032"/>
                </a:lnTo>
                <a:lnTo>
                  <a:pt x="3065526" y="2063521"/>
                </a:lnTo>
                <a:lnTo>
                  <a:pt x="3071622" y="2059406"/>
                </a:lnTo>
                <a:lnTo>
                  <a:pt x="3075736" y="2053310"/>
                </a:lnTo>
                <a:lnTo>
                  <a:pt x="3077248" y="2045843"/>
                </a:lnTo>
                <a:close/>
              </a:path>
              <a:path w="3410584" h="4764405">
                <a:moveTo>
                  <a:pt x="3078111" y="1369250"/>
                </a:moveTo>
                <a:lnTo>
                  <a:pt x="3076537" y="1361452"/>
                </a:lnTo>
                <a:lnTo>
                  <a:pt x="3072231" y="1355077"/>
                </a:lnTo>
                <a:lnTo>
                  <a:pt x="3065856" y="1350784"/>
                </a:lnTo>
                <a:lnTo>
                  <a:pt x="3058058" y="1349197"/>
                </a:lnTo>
                <a:lnTo>
                  <a:pt x="3050248" y="1350784"/>
                </a:lnTo>
                <a:lnTo>
                  <a:pt x="3043872" y="1355077"/>
                </a:lnTo>
                <a:lnTo>
                  <a:pt x="3039580" y="1361452"/>
                </a:lnTo>
                <a:lnTo>
                  <a:pt x="3038005" y="1369250"/>
                </a:lnTo>
                <a:lnTo>
                  <a:pt x="3039580" y="1377061"/>
                </a:lnTo>
                <a:lnTo>
                  <a:pt x="3043872" y="1383423"/>
                </a:lnTo>
                <a:lnTo>
                  <a:pt x="3050248" y="1387716"/>
                </a:lnTo>
                <a:lnTo>
                  <a:pt x="3058058" y="1389291"/>
                </a:lnTo>
                <a:lnTo>
                  <a:pt x="3065856" y="1387716"/>
                </a:lnTo>
                <a:lnTo>
                  <a:pt x="3072231" y="1383423"/>
                </a:lnTo>
                <a:lnTo>
                  <a:pt x="3076537" y="1377061"/>
                </a:lnTo>
                <a:lnTo>
                  <a:pt x="3078111" y="1369250"/>
                </a:lnTo>
                <a:close/>
              </a:path>
              <a:path w="3410584" h="4764405">
                <a:moveTo>
                  <a:pt x="3079623" y="2719146"/>
                </a:moveTo>
                <a:lnTo>
                  <a:pt x="3077921" y="2710751"/>
                </a:lnTo>
                <a:lnTo>
                  <a:pt x="3073298" y="2703906"/>
                </a:lnTo>
                <a:lnTo>
                  <a:pt x="3066440" y="2699270"/>
                </a:lnTo>
                <a:lnTo>
                  <a:pt x="3058058" y="2697581"/>
                </a:lnTo>
                <a:lnTo>
                  <a:pt x="3049676" y="2699270"/>
                </a:lnTo>
                <a:lnTo>
                  <a:pt x="3042818" y="2703906"/>
                </a:lnTo>
                <a:lnTo>
                  <a:pt x="3038195" y="2710751"/>
                </a:lnTo>
                <a:lnTo>
                  <a:pt x="3036493" y="2719146"/>
                </a:lnTo>
                <a:lnTo>
                  <a:pt x="3038195" y="2727541"/>
                </a:lnTo>
                <a:lnTo>
                  <a:pt x="3042818" y="2734386"/>
                </a:lnTo>
                <a:lnTo>
                  <a:pt x="3049676" y="2739009"/>
                </a:lnTo>
                <a:lnTo>
                  <a:pt x="3058058" y="2740710"/>
                </a:lnTo>
                <a:lnTo>
                  <a:pt x="3066440" y="2739009"/>
                </a:lnTo>
                <a:lnTo>
                  <a:pt x="3073298" y="2734386"/>
                </a:lnTo>
                <a:lnTo>
                  <a:pt x="3077921" y="2727541"/>
                </a:lnTo>
                <a:lnTo>
                  <a:pt x="3079623" y="2719146"/>
                </a:lnTo>
                <a:close/>
              </a:path>
              <a:path w="3410584" h="4764405">
                <a:moveTo>
                  <a:pt x="3408083" y="2036343"/>
                </a:moveTo>
                <a:lnTo>
                  <a:pt x="3401720" y="2030006"/>
                </a:lnTo>
                <a:lnTo>
                  <a:pt x="3386048" y="2030006"/>
                </a:lnTo>
                <a:lnTo>
                  <a:pt x="3379686" y="2036343"/>
                </a:lnTo>
                <a:lnTo>
                  <a:pt x="3379686" y="2052040"/>
                </a:lnTo>
                <a:lnTo>
                  <a:pt x="3386048" y="2058377"/>
                </a:lnTo>
                <a:lnTo>
                  <a:pt x="3401720" y="2058377"/>
                </a:lnTo>
                <a:lnTo>
                  <a:pt x="3408083" y="2052040"/>
                </a:lnTo>
                <a:lnTo>
                  <a:pt x="3408083" y="2044192"/>
                </a:lnTo>
                <a:lnTo>
                  <a:pt x="3408083" y="2036343"/>
                </a:lnTo>
                <a:close/>
              </a:path>
              <a:path w="3410584" h="4764405">
                <a:moveTo>
                  <a:pt x="3408146" y="687324"/>
                </a:moveTo>
                <a:lnTo>
                  <a:pt x="3402507" y="681685"/>
                </a:lnTo>
                <a:lnTo>
                  <a:pt x="3395535" y="681685"/>
                </a:lnTo>
                <a:lnTo>
                  <a:pt x="3388576" y="681685"/>
                </a:lnTo>
                <a:lnTo>
                  <a:pt x="3382924" y="687324"/>
                </a:lnTo>
                <a:lnTo>
                  <a:pt x="3382924" y="701255"/>
                </a:lnTo>
                <a:lnTo>
                  <a:pt x="3388576" y="706894"/>
                </a:lnTo>
                <a:lnTo>
                  <a:pt x="3402507" y="706894"/>
                </a:lnTo>
                <a:lnTo>
                  <a:pt x="3408146" y="701255"/>
                </a:lnTo>
                <a:lnTo>
                  <a:pt x="3408146" y="687324"/>
                </a:lnTo>
                <a:close/>
              </a:path>
              <a:path w="3410584" h="4764405">
                <a:moveTo>
                  <a:pt x="3408210" y="4732198"/>
                </a:moveTo>
                <a:lnTo>
                  <a:pt x="3402761" y="4728527"/>
                </a:lnTo>
                <a:lnTo>
                  <a:pt x="3395535" y="4727067"/>
                </a:lnTo>
                <a:lnTo>
                  <a:pt x="3388296" y="4728527"/>
                </a:lnTo>
                <a:lnTo>
                  <a:pt x="3382391" y="4732515"/>
                </a:lnTo>
                <a:lnTo>
                  <a:pt x="3378403" y="4738421"/>
                </a:lnTo>
                <a:lnTo>
                  <a:pt x="3376968" y="4745660"/>
                </a:lnTo>
                <a:lnTo>
                  <a:pt x="3378403" y="4752886"/>
                </a:lnTo>
                <a:lnTo>
                  <a:pt x="3382391" y="4758804"/>
                </a:lnTo>
                <a:lnTo>
                  <a:pt x="3388296" y="4762792"/>
                </a:lnTo>
                <a:lnTo>
                  <a:pt x="3395535" y="4764252"/>
                </a:lnTo>
                <a:lnTo>
                  <a:pt x="3402761" y="4762792"/>
                </a:lnTo>
                <a:lnTo>
                  <a:pt x="3408210" y="4759122"/>
                </a:lnTo>
                <a:lnTo>
                  <a:pt x="3408210" y="4732198"/>
                </a:lnTo>
                <a:close/>
              </a:path>
              <a:path w="3410584" h="4764405">
                <a:moveTo>
                  <a:pt x="3408210" y="4057980"/>
                </a:moveTo>
                <a:lnTo>
                  <a:pt x="3404565" y="4054360"/>
                </a:lnTo>
                <a:lnTo>
                  <a:pt x="3386505" y="4054360"/>
                </a:lnTo>
                <a:lnTo>
                  <a:pt x="3379127" y="4061663"/>
                </a:lnTo>
                <a:lnTo>
                  <a:pt x="3379127" y="4079748"/>
                </a:lnTo>
                <a:lnTo>
                  <a:pt x="3386505" y="4087076"/>
                </a:lnTo>
                <a:lnTo>
                  <a:pt x="3404565" y="4087076"/>
                </a:lnTo>
                <a:lnTo>
                  <a:pt x="3408210" y="4083431"/>
                </a:lnTo>
                <a:lnTo>
                  <a:pt x="3408210" y="4057980"/>
                </a:lnTo>
                <a:close/>
              </a:path>
              <a:path w="3410584" h="4764405">
                <a:moveTo>
                  <a:pt x="3408210" y="2706827"/>
                </a:moveTo>
                <a:lnTo>
                  <a:pt x="3404425" y="2703068"/>
                </a:lnTo>
                <a:lnTo>
                  <a:pt x="3386645" y="2703068"/>
                </a:lnTo>
                <a:lnTo>
                  <a:pt x="3379368" y="2710269"/>
                </a:lnTo>
                <a:lnTo>
                  <a:pt x="3379368" y="2728836"/>
                </a:lnTo>
                <a:lnTo>
                  <a:pt x="3385870" y="2735338"/>
                </a:lnTo>
                <a:lnTo>
                  <a:pt x="3404425" y="2735338"/>
                </a:lnTo>
                <a:lnTo>
                  <a:pt x="3408210" y="2731528"/>
                </a:lnTo>
                <a:lnTo>
                  <a:pt x="3408210" y="2706827"/>
                </a:lnTo>
                <a:close/>
              </a:path>
              <a:path w="3410584" h="4764405">
                <a:moveTo>
                  <a:pt x="3408210" y="1019441"/>
                </a:moveTo>
                <a:lnTo>
                  <a:pt x="3408070" y="1019238"/>
                </a:lnTo>
                <a:lnTo>
                  <a:pt x="3401695" y="1014933"/>
                </a:lnTo>
                <a:lnTo>
                  <a:pt x="3393884" y="1013358"/>
                </a:lnTo>
                <a:lnTo>
                  <a:pt x="3386086" y="1014933"/>
                </a:lnTo>
                <a:lnTo>
                  <a:pt x="3379711" y="1019238"/>
                </a:lnTo>
                <a:lnTo>
                  <a:pt x="3375406" y="1025613"/>
                </a:lnTo>
                <a:lnTo>
                  <a:pt x="3373793" y="1033424"/>
                </a:lnTo>
                <a:lnTo>
                  <a:pt x="3375406" y="1041222"/>
                </a:lnTo>
                <a:lnTo>
                  <a:pt x="3379711" y="1047597"/>
                </a:lnTo>
                <a:lnTo>
                  <a:pt x="3386086" y="1051902"/>
                </a:lnTo>
                <a:lnTo>
                  <a:pt x="3393884" y="1053477"/>
                </a:lnTo>
                <a:lnTo>
                  <a:pt x="3401695" y="1051902"/>
                </a:lnTo>
                <a:lnTo>
                  <a:pt x="3408070" y="1047597"/>
                </a:lnTo>
                <a:lnTo>
                  <a:pt x="3408210" y="1047394"/>
                </a:lnTo>
                <a:lnTo>
                  <a:pt x="3408210" y="1019441"/>
                </a:lnTo>
                <a:close/>
              </a:path>
              <a:path w="3410584" h="4764405">
                <a:moveTo>
                  <a:pt x="3408210" y="347853"/>
                </a:moveTo>
                <a:lnTo>
                  <a:pt x="3406724" y="346468"/>
                </a:lnTo>
                <a:lnTo>
                  <a:pt x="3403930" y="343458"/>
                </a:lnTo>
                <a:lnTo>
                  <a:pt x="3399967" y="341553"/>
                </a:lnTo>
                <a:lnTo>
                  <a:pt x="3391103" y="341553"/>
                </a:lnTo>
                <a:lnTo>
                  <a:pt x="3387140" y="343458"/>
                </a:lnTo>
                <a:lnTo>
                  <a:pt x="3384334" y="346468"/>
                </a:lnTo>
                <a:lnTo>
                  <a:pt x="3381870" y="348780"/>
                </a:lnTo>
                <a:lnTo>
                  <a:pt x="3380079" y="351802"/>
                </a:lnTo>
                <a:lnTo>
                  <a:pt x="3378987" y="357352"/>
                </a:lnTo>
                <a:lnTo>
                  <a:pt x="3378987" y="359562"/>
                </a:lnTo>
                <a:lnTo>
                  <a:pt x="3380892" y="369227"/>
                </a:lnTo>
                <a:lnTo>
                  <a:pt x="3387547" y="374916"/>
                </a:lnTo>
                <a:lnTo>
                  <a:pt x="3404616" y="374916"/>
                </a:lnTo>
                <a:lnTo>
                  <a:pt x="3408210" y="371335"/>
                </a:lnTo>
                <a:lnTo>
                  <a:pt x="3408210" y="347853"/>
                </a:lnTo>
                <a:close/>
              </a:path>
              <a:path w="3410584" h="4764405">
                <a:moveTo>
                  <a:pt x="3409238" y="1362417"/>
                </a:moveTo>
                <a:lnTo>
                  <a:pt x="3402355" y="1355547"/>
                </a:lnTo>
                <a:lnTo>
                  <a:pt x="3393884" y="1355547"/>
                </a:lnTo>
                <a:lnTo>
                  <a:pt x="3385413" y="1355547"/>
                </a:lnTo>
                <a:lnTo>
                  <a:pt x="3378530" y="1362417"/>
                </a:lnTo>
                <a:lnTo>
                  <a:pt x="3378530" y="1379372"/>
                </a:lnTo>
                <a:lnTo>
                  <a:pt x="3385413" y="1386243"/>
                </a:lnTo>
                <a:lnTo>
                  <a:pt x="3402355" y="1386243"/>
                </a:lnTo>
                <a:lnTo>
                  <a:pt x="3409238" y="1379372"/>
                </a:lnTo>
                <a:lnTo>
                  <a:pt x="3409238" y="1362417"/>
                </a:lnTo>
                <a:close/>
              </a:path>
              <a:path w="3410584" h="4764405">
                <a:moveTo>
                  <a:pt x="3410039" y="3723563"/>
                </a:moveTo>
                <a:lnTo>
                  <a:pt x="3403549" y="3717074"/>
                </a:lnTo>
                <a:lnTo>
                  <a:pt x="3395535" y="3717074"/>
                </a:lnTo>
                <a:lnTo>
                  <a:pt x="3387521" y="3717074"/>
                </a:lnTo>
                <a:lnTo>
                  <a:pt x="3381032" y="3723563"/>
                </a:lnTo>
                <a:lnTo>
                  <a:pt x="3381032" y="3739591"/>
                </a:lnTo>
                <a:lnTo>
                  <a:pt x="3387521" y="3746081"/>
                </a:lnTo>
                <a:lnTo>
                  <a:pt x="3403549" y="3746081"/>
                </a:lnTo>
                <a:lnTo>
                  <a:pt x="3410039" y="3739591"/>
                </a:lnTo>
                <a:lnTo>
                  <a:pt x="3410039" y="3723563"/>
                </a:lnTo>
                <a:close/>
              </a:path>
            </a:pathLst>
          </a:custGeom>
          <a:solidFill>
            <a:srgbClr val="71BC68">
              <a:alpha val="17999"/>
            </a:srgbClr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0" name="object 140"/>
          <p:cNvSpPr/>
          <p:nvPr>
            <p:custDataLst>
              <p:tags r:id="rId89"/>
            </p:custDataLst>
          </p:nvPr>
        </p:nvSpPr>
        <p:spPr>
          <a:xfrm>
            <a:off x="1600200" y="1197863"/>
            <a:ext cx="11686540" cy="1136650"/>
          </a:xfrm>
          <a:custGeom>
            <a:avLst/>
            <a:gdLst/>
            <a:ahLst/>
            <a:cxnLst/>
            <a:rect l="l" t="t" r="r" b="b"/>
            <a:pathLst>
              <a:path w="11686540" h="1136650">
                <a:moveTo>
                  <a:pt x="11686032" y="0"/>
                </a:moveTo>
                <a:lnTo>
                  <a:pt x="0" y="0"/>
                </a:lnTo>
                <a:lnTo>
                  <a:pt x="0" y="1136650"/>
                </a:lnTo>
                <a:lnTo>
                  <a:pt x="11686032" y="1136650"/>
                </a:lnTo>
                <a:lnTo>
                  <a:pt x="11686032" y="0"/>
                </a:lnTo>
                <a:close/>
              </a:path>
            </a:pathLst>
          </a:custGeom>
          <a:solidFill>
            <a:srgbClr val="F4F2ED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1" name="object 141" descr="$PPTXTitle"/>
          <p:cNvSpPr txBox="1">
            <a:spLocks noGrp="1"/>
          </p:cNvSpPr>
          <p:nvPr>
            <p:ph type="title"/>
            <p:custDataLst>
              <p:tags r:id="rId90"/>
            </p:custDataLst>
          </p:nvPr>
        </p:nvSpPr>
        <p:spPr>
          <a:xfrm>
            <a:off x="3265487" y="616394"/>
            <a:ext cx="825055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6755">
              <a:lnSpc>
                <a:spcPct val="100000"/>
              </a:lnSpc>
              <a:spcBef>
                <a:spcPts val="100"/>
              </a:spcBef>
            </a:pPr>
            <a:r>
              <a:rPr lang="fr-CA" spc="65" noProof="0" dirty="0">
                <a:solidFill>
                  <a:schemeClr val="bg1"/>
                </a:solidFill>
              </a:rPr>
              <a:t>COMPÉTENCES</a:t>
            </a:r>
            <a:r>
              <a:rPr lang="fr-CA" spc="110" noProof="0" dirty="0">
                <a:solidFill>
                  <a:schemeClr val="bg1"/>
                </a:solidFill>
              </a:rPr>
              <a:t> </a:t>
            </a:r>
            <a:r>
              <a:rPr lang="fr-CA" noProof="0" dirty="0">
                <a:solidFill>
                  <a:schemeClr val="bg1"/>
                </a:solidFill>
              </a:rPr>
              <a:t>À</a:t>
            </a:r>
            <a:r>
              <a:rPr lang="fr-CA" spc="110" noProof="0" dirty="0">
                <a:solidFill>
                  <a:schemeClr val="bg1"/>
                </a:solidFill>
              </a:rPr>
              <a:t> </a:t>
            </a:r>
            <a:r>
              <a:rPr lang="fr-CA" spc="70" noProof="0" dirty="0">
                <a:solidFill>
                  <a:schemeClr val="bg1"/>
                </a:solidFill>
              </a:rPr>
              <a:t>DÉVELOPPER</a:t>
            </a:r>
          </a:p>
        </p:txBody>
      </p:sp>
      <p:sp>
        <p:nvSpPr>
          <p:cNvPr id="142" name="object 142"/>
          <p:cNvSpPr txBox="1"/>
          <p:nvPr>
            <p:custDataLst>
              <p:tags r:id="rId91"/>
            </p:custDataLst>
          </p:nvPr>
        </p:nvSpPr>
        <p:spPr>
          <a:xfrm>
            <a:off x="1587686" y="1388348"/>
            <a:ext cx="11356095" cy="74757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93663" marR="5080" algn="ctr">
              <a:lnSpc>
                <a:spcPct val="101899"/>
              </a:lnSpc>
              <a:spcBef>
                <a:spcPts val="55"/>
              </a:spcBef>
            </a:pP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Dans</a:t>
            </a:r>
            <a:r>
              <a:rPr lang="fr-CA" sz="2400" spc="-4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10" noProof="0" dirty="0">
                <a:solidFill>
                  <a:srgbClr val="007569"/>
                </a:solidFill>
                <a:latin typeface="Calibri"/>
                <a:cs typeface="Calibri"/>
              </a:rPr>
              <a:t>cette</a:t>
            </a:r>
            <a:r>
              <a:rPr lang="fr-CA" sz="2400" spc="-3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tâche,</a:t>
            </a:r>
            <a:r>
              <a:rPr lang="fr-CA" sz="2400" spc="-3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vous</a:t>
            </a:r>
            <a:r>
              <a:rPr lang="fr-CA" sz="2400" spc="-3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10" noProof="0" dirty="0">
                <a:solidFill>
                  <a:srgbClr val="007569"/>
                </a:solidFill>
                <a:latin typeface="Calibri"/>
                <a:cs typeface="Calibri"/>
              </a:rPr>
              <a:t>apprendrez</a:t>
            </a:r>
            <a:r>
              <a:rPr lang="fr-CA" sz="2400" spc="-3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à</a:t>
            </a:r>
            <a:r>
              <a:rPr lang="fr-CA" sz="2400" spc="-4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vous</a:t>
            </a:r>
            <a:r>
              <a:rPr lang="fr-CA" sz="2400" spc="-3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10" noProof="0" dirty="0">
                <a:solidFill>
                  <a:srgbClr val="007569"/>
                </a:solidFill>
                <a:latin typeface="Calibri"/>
                <a:cs typeface="Calibri"/>
              </a:rPr>
              <a:t>présenter</a:t>
            </a:r>
            <a:r>
              <a:rPr lang="fr-CA" sz="2400" spc="-3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20" noProof="0" dirty="0">
                <a:solidFill>
                  <a:srgbClr val="007569"/>
                </a:solidFill>
                <a:latin typeface="Calibri"/>
                <a:cs typeface="Calibri"/>
              </a:rPr>
              <a:t>professionnellement</a:t>
            </a:r>
            <a:r>
              <a:rPr lang="fr-CA" sz="2400" spc="-3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à</a:t>
            </a:r>
            <a:r>
              <a:rPr lang="fr-CA" sz="2400" spc="-3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vos</a:t>
            </a:r>
            <a:r>
              <a:rPr lang="fr-CA" sz="2400" spc="-4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10" noProof="0" dirty="0">
                <a:solidFill>
                  <a:srgbClr val="007569"/>
                </a:solidFill>
                <a:latin typeface="Calibri"/>
                <a:cs typeface="Calibri"/>
              </a:rPr>
              <a:t>nouvelles</a:t>
            </a:r>
            <a:r>
              <a:rPr lang="fr-CA" sz="2400" spc="-3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et</a:t>
            </a:r>
            <a:r>
              <a:rPr lang="fr-CA" sz="2400" spc="-3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10" noProof="0" dirty="0">
                <a:solidFill>
                  <a:srgbClr val="007569"/>
                </a:solidFill>
                <a:latin typeface="Calibri"/>
                <a:cs typeface="Calibri"/>
              </a:rPr>
              <a:t>nouveaux</a:t>
            </a:r>
            <a:r>
              <a:rPr lang="fr-CA" sz="2400" spc="-3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10" noProof="0" dirty="0">
                <a:solidFill>
                  <a:srgbClr val="007569"/>
                </a:solidFill>
                <a:latin typeface="Calibri"/>
                <a:cs typeface="Calibri"/>
              </a:rPr>
              <a:t>collègues</a:t>
            </a:r>
            <a:r>
              <a:rPr lang="fr-CA" sz="2400" spc="-3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lors</a:t>
            </a:r>
            <a:r>
              <a:rPr lang="fr-CA" sz="2400" spc="-3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25" noProof="0" dirty="0">
                <a:solidFill>
                  <a:srgbClr val="007569"/>
                </a:solidFill>
                <a:latin typeface="Calibri"/>
                <a:cs typeface="Calibri"/>
              </a:rPr>
              <a:t>de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votre</a:t>
            </a:r>
            <a:r>
              <a:rPr lang="fr-CA" sz="2400" spc="-4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10" noProof="0" dirty="0">
                <a:solidFill>
                  <a:srgbClr val="007569"/>
                </a:solidFill>
                <a:latin typeface="Calibri"/>
                <a:cs typeface="Calibri"/>
              </a:rPr>
              <a:t>première</a:t>
            </a:r>
            <a:r>
              <a:rPr lang="fr-CA" sz="2400" spc="-4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journée</a:t>
            </a:r>
            <a:r>
              <a:rPr lang="fr-CA" sz="2400" spc="-4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de</a:t>
            </a:r>
            <a:r>
              <a:rPr lang="fr-CA" sz="2400" spc="-4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10" noProof="0" dirty="0">
                <a:solidFill>
                  <a:srgbClr val="007569"/>
                </a:solidFill>
                <a:latin typeface="Calibri"/>
                <a:cs typeface="Calibri"/>
              </a:rPr>
              <a:t>travail</a:t>
            </a:r>
            <a:r>
              <a:rPr lang="fr-CA" sz="2400" spc="-4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et</a:t>
            </a:r>
            <a:r>
              <a:rPr lang="fr-CA" sz="2400" spc="-4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à</a:t>
            </a:r>
            <a:r>
              <a:rPr lang="fr-CA" sz="2400" spc="-4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10" noProof="0" dirty="0">
                <a:solidFill>
                  <a:srgbClr val="007569"/>
                </a:solidFill>
                <a:latin typeface="Calibri"/>
                <a:cs typeface="Calibri"/>
              </a:rPr>
              <a:t>présenter</a:t>
            </a:r>
            <a:r>
              <a:rPr lang="fr-CA" sz="2400" spc="-4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votre</a:t>
            </a:r>
            <a:r>
              <a:rPr lang="fr-CA" sz="2400" spc="-4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10" noProof="0" dirty="0">
                <a:solidFill>
                  <a:srgbClr val="007569"/>
                </a:solidFill>
                <a:latin typeface="Calibri"/>
                <a:cs typeface="Calibri"/>
              </a:rPr>
              <a:t>équipe.</a:t>
            </a:r>
            <a:endParaRPr lang="fr-CA" sz="2400" noProof="0" dirty="0">
              <a:latin typeface="Calibri"/>
              <a:cs typeface="Calibri"/>
            </a:endParaRPr>
          </a:p>
        </p:txBody>
      </p:sp>
      <p:sp>
        <p:nvSpPr>
          <p:cNvPr id="143" name="object 143"/>
          <p:cNvSpPr/>
          <p:nvPr>
            <p:custDataLst>
              <p:tags r:id="rId92"/>
            </p:custDataLst>
          </p:nvPr>
        </p:nvSpPr>
        <p:spPr>
          <a:xfrm>
            <a:off x="1541275" y="3164700"/>
            <a:ext cx="5705475" cy="4201795"/>
          </a:xfrm>
          <a:custGeom>
            <a:avLst/>
            <a:gdLst/>
            <a:ahLst/>
            <a:cxnLst/>
            <a:rect l="l" t="t" r="r" b="b"/>
            <a:pathLst>
              <a:path w="5705475" h="4201795">
                <a:moveTo>
                  <a:pt x="0" y="4201553"/>
                </a:moveTo>
                <a:lnTo>
                  <a:pt x="5705005" y="4201553"/>
                </a:lnTo>
                <a:lnTo>
                  <a:pt x="5705005" y="0"/>
                </a:lnTo>
                <a:lnTo>
                  <a:pt x="0" y="0"/>
                </a:lnTo>
                <a:lnTo>
                  <a:pt x="0" y="4201553"/>
                </a:lnTo>
                <a:close/>
              </a:path>
            </a:pathLst>
          </a:custGeom>
          <a:solidFill>
            <a:srgbClr val="F4F2ED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4" name="object 144"/>
          <p:cNvSpPr txBox="1"/>
          <p:nvPr>
            <p:custDataLst>
              <p:tags r:id="rId93"/>
            </p:custDataLst>
          </p:nvPr>
        </p:nvSpPr>
        <p:spPr>
          <a:xfrm>
            <a:off x="1871482" y="3316223"/>
            <a:ext cx="4681855" cy="172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lang="fr-CA" sz="1800" b="1" spc="-10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endParaRPr lang="fr-CA" sz="1800" noProof="0" dirty="0">
              <a:latin typeface="Calibri"/>
              <a:cs typeface="Calibri"/>
            </a:endParaRPr>
          </a:p>
          <a:p>
            <a:pPr marL="12700">
              <a:lnSpc>
                <a:spcPts val="2080"/>
              </a:lnSpc>
            </a:pPr>
            <a:r>
              <a:rPr lang="fr-CA" sz="1800" b="1" noProof="0" dirty="0">
                <a:solidFill>
                  <a:srgbClr val="5FA056"/>
                </a:solidFill>
                <a:latin typeface="Calibri"/>
                <a:cs typeface="Calibri"/>
              </a:rPr>
              <a:t>et</a:t>
            </a:r>
            <a:r>
              <a:rPr lang="fr-CA" sz="1800" b="1" spc="-6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800" b="1" spc="-20" noProof="0" dirty="0">
                <a:solidFill>
                  <a:srgbClr val="5FA056"/>
                </a:solidFill>
                <a:latin typeface="Calibri"/>
                <a:cs typeface="Calibri"/>
              </a:rPr>
              <a:t>production</a:t>
            </a:r>
            <a:r>
              <a:rPr lang="fr-CA" sz="1800" b="1" spc="-60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800" b="1" noProof="0" dirty="0">
                <a:solidFill>
                  <a:srgbClr val="5FA056"/>
                </a:solidFill>
                <a:latin typeface="Calibri"/>
                <a:cs typeface="Calibri"/>
              </a:rPr>
              <a:t>orales </a:t>
            </a:r>
            <a:r>
              <a:rPr lang="fr-CA" sz="1800" b="1" spc="310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800" b="1" noProof="0" dirty="0">
                <a:solidFill>
                  <a:srgbClr val="5FA056"/>
                </a:solidFill>
                <a:latin typeface="Calibri"/>
                <a:cs typeface="Calibri"/>
              </a:rPr>
              <a:t>̶</a:t>
            </a:r>
            <a:r>
              <a:rPr lang="fr-CA" sz="1800" b="1" spc="310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800" b="1" spc="-20" noProof="0" dirty="0">
                <a:solidFill>
                  <a:srgbClr val="5FA056"/>
                </a:solidFill>
                <a:latin typeface="Calibri"/>
                <a:cs typeface="Calibri"/>
              </a:rPr>
              <a:t>niveau</a:t>
            </a:r>
            <a:r>
              <a:rPr lang="fr-CA" sz="1800" b="1" spc="-6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800" b="1" spc="-50" noProof="0" dirty="0">
                <a:solidFill>
                  <a:srgbClr val="5FA056"/>
                </a:solidFill>
                <a:latin typeface="Calibri"/>
                <a:cs typeface="Calibri"/>
              </a:rPr>
              <a:t>7</a:t>
            </a:r>
            <a:endParaRPr lang="fr-CA" sz="1800" noProof="0" dirty="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325"/>
              </a:spcBef>
            </a:pPr>
            <a:r>
              <a:rPr lang="fr-CA" sz="1800" spc="-40" noProof="0" dirty="0">
                <a:solidFill>
                  <a:srgbClr val="231F20"/>
                </a:solidFill>
                <a:latin typeface="Calibri"/>
                <a:cs typeface="Calibri"/>
              </a:rPr>
              <a:t>Échanger </a:t>
            </a:r>
            <a:r>
              <a:rPr lang="fr-CA" sz="1800" spc="-20" noProof="0" dirty="0">
                <a:solidFill>
                  <a:srgbClr val="231F20"/>
                </a:solidFill>
                <a:latin typeface="Calibri"/>
                <a:cs typeface="Calibri"/>
              </a:rPr>
              <a:t>avec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lang="fr-CA" sz="1800" spc="-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30" noProof="0" dirty="0">
                <a:solidFill>
                  <a:srgbClr val="231F20"/>
                </a:solidFill>
                <a:latin typeface="Calibri"/>
                <a:cs typeface="Calibri"/>
              </a:rPr>
              <a:t>collègues,</a:t>
            </a:r>
            <a:r>
              <a:rPr lang="fr-CA" sz="1800" spc="-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10" noProof="0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lang="fr-CA" sz="1800" spc="-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35" noProof="0" dirty="0">
                <a:solidFill>
                  <a:srgbClr val="231F20"/>
                </a:solidFill>
                <a:latin typeface="Calibri"/>
                <a:cs typeface="Calibri"/>
              </a:rPr>
              <a:t>fournisseurs</a:t>
            </a:r>
            <a:r>
              <a:rPr lang="fr-CA" sz="1800" spc="-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lang="fr-CA" sz="1800" spc="-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10" noProof="0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lang="fr-CA" sz="1800" spc="-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30" noProof="0" dirty="0">
                <a:solidFill>
                  <a:srgbClr val="231F20"/>
                </a:solidFill>
                <a:latin typeface="Calibri"/>
                <a:cs typeface="Calibri"/>
              </a:rPr>
              <a:t>clientes</a:t>
            </a:r>
            <a:r>
              <a:rPr lang="fr-CA" sz="1800" spc="-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25" noProof="0" dirty="0">
                <a:solidFill>
                  <a:srgbClr val="231F20"/>
                </a:solidFill>
                <a:latin typeface="Calibri"/>
                <a:cs typeface="Calibri"/>
              </a:rPr>
              <a:t>et clients</a:t>
            </a:r>
            <a:r>
              <a:rPr lang="fr-CA" sz="1800" spc="-6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20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z="1800" spc="-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30" noProof="0" dirty="0">
                <a:solidFill>
                  <a:srgbClr val="231F20"/>
                </a:solidFill>
                <a:latin typeface="Calibri"/>
                <a:cs typeface="Calibri"/>
              </a:rPr>
              <a:t>entretenir</a:t>
            </a:r>
            <a:r>
              <a:rPr lang="fr-CA" sz="1800" spc="-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1800" spc="-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20" noProof="0" dirty="0">
                <a:solidFill>
                  <a:srgbClr val="231F20"/>
                </a:solidFill>
                <a:latin typeface="Calibri"/>
                <a:cs typeface="Calibri"/>
              </a:rPr>
              <a:t>bonnes</a:t>
            </a:r>
            <a:r>
              <a:rPr lang="fr-CA" sz="1800" spc="-6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10" noProof="0" dirty="0">
                <a:solidFill>
                  <a:srgbClr val="231F20"/>
                </a:solidFill>
                <a:latin typeface="Calibri"/>
                <a:cs typeface="Calibri"/>
              </a:rPr>
              <a:t>relations.</a:t>
            </a:r>
            <a:endParaRPr lang="fr-CA" sz="18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fr-CA" sz="1800" b="1" spc="-25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r>
              <a:rPr lang="fr-CA" sz="1800" b="1" spc="-60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800" b="1" noProof="0" dirty="0">
                <a:solidFill>
                  <a:srgbClr val="5FA056"/>
                </a:solidFill>
                <a:latin typeface="Calibri"/>
                <a:cs typeface="Calibri"/>
              </a:rPr>
              <a:t>écrite </a:t>
            </a:r>
            <a:r>
              <a:rPr lang="fr-CA" sz="1800" b="1" spc="340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800" b="1" noProof="0" dirty="0">
                <a:solidFill>
                  <a:srgbClr val="5FA056"/>
                </a:solidFill>
                <a:latin typeface="Calibri"/>
                <a:cs typeface="Calibri"/>
              </a:rPr>
              <a:t>̶</a:t>
            </a:r>
            <a:r>
              <a:rPr lang="fr-CA" sz="1800" b="1" spc="33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800" b="1" spc="-20" noProof="0" dirty="0">
                <a:solidFill>
                  <a:srgbClr val="5FA056"/>
                </a:solidFill>
                <a:latin typeface="Calibri"/>
                <a:cs typeface="Calibri"/>
              </a:rPr>
              <a:t>niveau</a:t>
            </a:r>
            <a:r>
              <a:rPr lang="fr-CA" sz="1800" b="1" spc="-4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800" b="1" spc="-50" noProof="0" dirty="0">
                <a:solidFill>
                  <a:srgbClr val="5FA056"/>
                </a:solidFill>
                <a:latin typeface="Calibri"/>
                <a:cs typeface="Calibri"/>
              </a:rPr>
              <a:t>7</a:t>
            </a:r>
            <a:endParaRPr lang="fr-CA" sz="1800" noProof="0" dirty="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>
            <p:custDataLst>
              <p:tags r:id="rId94"/>
            </p:custDataLst>
          </p:nvPr>
        </p:nvSpPr>
        <p:spPr>
          <a:xfrm>
            <a:off x="1871482" y="5027676"/>
            <a:ext cx="4436745" cy="19748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00"/>
              </a:spcBef>
            </a:pPr>
            <a:r>
              <a:rPr lang="fr-CA" sz="1800" spc="-20" noProof="0" dirty="0">
                <a:solidFill>
                  <a:srgbClr val="231F20"/>
                </a:solidFill>
                <a:latin typeface="Calibri"/>
                <a:cs typeface="Calibri"/>
              </a:rPr>
              <a:t>Lire</a:t>
            </a:r>
            <a:r>
              <a:rPr lang="fr-CA" sz="1800" spc="-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z="1800" spc="-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25" noProof="0" dirty="0">
                <a:solidFill>
                  <a:srgbClr val="231F20"/>
                </a:solidFill>
                <a:latin typeface="Calibri"/>
                <a:cs typeface="Calibri"/>
              </a:rPr>
              <a:t>courriels</a:t>
            </a:r>
            <a:r>
              <a:rPr lang="fr-CA" sz="1800" spc="-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1800" spc="-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30" noProof="0" dirty="0">
                <a:solidFill>
                  <a:srgbClr val="231F20"/>
                </a:solidFill>
                <a:latin typeface="Calibri"/>
                <a:cs typeface="Calibri"/>
              </a:rPr>
              <a:t>collègues,</a:t>
            </a:r>
            <a:r>
              <a:rPr lang="fr-CA" sz="1800" spc="-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1800" spc="-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35" noProof="0" dirty="0">
                <a:solidFill>
                  <a:srgbClr val="231F20"/>
                </a:solidFill>
                <a:latin typeface="Calibri"/>
                <a:cs typeface="Calibri"/>
              </a:rPr>
              <a:t>fournisseurs</a:t>
            </a:r>
            <a:r>
              <a:rPr lang="fr-CA" sz="1800" spc="-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25" noProof="0" dirty="0">
                <a:solidFill>
                  <a:srgbClr val="231F20"/>
                </a:solidFill>
                <a:latin typeface="Calibri"/>
                <a:cs typeface="Calibri"/>
              </a:rPr>
              <a:t>ou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1800" spc="-6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30" noProof="0" dirty="0">
                <a:solidFill>
                  <a:srgbClr val="231F20"/>
                </a:solidFill>
                <a:latin typeface="Calibri"/>
                <a:cs typeface="Calibri"/>
              </a:rPr>
              <a:t>clientes</a:t>
            </a:r>
            <a:r>
              <a:rPr lang="fr-CA" sz="1800" spc="-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z="1800" spc="-6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25" noProof="0" dirty="0">
                <a:solidFill>
                  <a:srgbClr val="231F20"/>
                </a:solidFill>
                <a:latin typeface="Calibri"/>
                <a:cs typeface="Calibri"/>
              </a:rPr>
              <a:t>clients</a:t>
            </a:r>
            <a:r>
              <a:rPr lang="fr-CA" sz="1800" spc="-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20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z="1800" spc="-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30" noProof="0" dirty="0">
                <a:solidFill>
                  <a:srgbClr val="231F20"/>
                </a:solidFill>
                <a:latin typeface="Calibri"/>
                <a:cs typeface="Calibri"/>
              </a:rPr>
              <a:t>entretenir</a:t>
            </a:r>
            <a:r>
              <a:rPr lang="fr-CA" sz="1800" spc="-6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1800" spc="-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10" noProof="0" dirty="0">
                <a:solidFill>
                  <a:srgbClr val="231F20"/>
                </a:solidFill>
                <a:latin typeface="Calibri"/>
                <a:cs typeface="Calibri"/>
              </a:rPr>
              <a:t>bonnes relations.</a:t>
            </a:r>
            <a:endParaRPr lang="fr-CA" sz="1800" noProof="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fr-CA" sz="1800" b="1" spc="-25" noProof="0" dirty="0">
                <a:solidFill>
                  <a:srgbClr val="5FA056"/>
                </a:solidFill>
                <a:latin typeface="Calibri"/>
                <a:cs typeface="Calibri"/>
              </a:rPr>
              <a:t>Production</a:t>
            </a:r>
            <a:r>
              <a:rPr lang="fr-CA" sz="1800" b="1" spc="-5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800" b="1" noProof="0" dirty="0">
                <a:solidFill>
                  <a:srgbClr val="5FA056"/>
                </a:solidFill>
                <a:latin typeface="Calibri"/>
                <a:cs typeface="Calibri"/>
              </a:rPr>
              <a:t>écrite </a:t>
            </a:r>
            <a:r>
              <a:rPr lang="fr-CA" sz="1800" b="1" spc="32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800" b="1" noProof="0" dirty="0">
                <a:solidFill>
                  <a:srgbClr val="5FA056"/>
                </a:solidFill>
                <a:latin typeface="Calibri"/>
                <a:cs typeface="Calibri"/>
              </a:rPr>
              <a:t>̶</a:t>
            </a:r>
            <a:r>
              <a:rPr lang="fr-CA" sz="1800" b="1" spc="330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800" b="1" spc="-20" noProof="0" dirty="0">
                <a:solidFill>
                  <a:srgbClr val="5FA056"/>
                </a:solidFill>
                <a:latin typeface="Calibri"/>
                <a:cs typeface="Calibri"/>
              </a:rPr>
              <a:t>niveau</a:t>
            </a:r>
            <a:r>
              <a:rPr lang="fr-CA" sz="1800" b="1" spc="-5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800" b="1" spc="-50" noProof="0" dirty="0">
                <a:solidFill>
                  <a:srgbClr val="5FA056"/>
                </a:solidFill>
                <a:latin typeface="Calibri"/>
                <a:cs typeface="Calibri"/>
              </a:rPr>
              <a:t>7</a:t>
            </a:r>
            <a:endParaRPr lang="fr-CA" sz="1800" noProof="0" dirty="0">
              <a:latin typeface="Calibri"/>
              <a:cs typeface="Calibri"/>
            </a:endParaRPr>
          </a:p>
          <a:p>
            <a:pPr marL="12700" marR="566420">
              <a:lnSpc>
                <a:spcPts val="2000"/>
              </a:lnSpc>
              <a:spcBef>
                <a:spcPts val="325"/>
              </a:spcBef>
            </a:pPr>
            <a:r>
              <a:rPr lang="fr-CA" sz="1800" spc="-30" noProof="0" dirty="0">
                <a:solidFill>
                  <a:srgbClr val="231F20"/>
                </a:solidFill>
                <a:latin typeface="Calibri"/>
                <a:cs typeface="Calibri"/>
              </a:rPr>
              <a:t>Rédiger</a:t>
            </a:r>
            <a:r>
              <a:rPr lang="fr-CA" sz="1800" spc="-6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10" noProof="0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lang="fr-CA" sz="1800" spc="-6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25" noProof="0" dirty="0">
                <a:solidFill>
                  <a:srgbClr val="231F20"/>
                </a:solidFill>
                <a:latin typeface="Calibri"/>
                <a:cs typeface="Calibri"/>
              </a:rPr>
              <a:t>courriels</a:t>
            </a:r>
            <a:r>
              <a:rPr lang="fr-CA" sz="1800" spc="-6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z="1800" spc="-6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lang="fr-CA" sz="1800" spc="-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25" noProof="0" dirty="0">
                <a:solidFill>
                  <a:srgbClr val="231F20"/>
                </a:solidFill>
                <a:latin typeface="Calibri"/>
                <a:cs typeface="Calibri"/>
              </a:rPr>
              <a:t>collègues,</a:t>
            </a:r>
            <a:r>
              <a:rPr lang="fr-CA" sz="1800" spc="-6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25" noProof="0" dirty="0">
                <a:solidFill>
                  <a:srgbClr val="231F20"/>
                </a:solidFill>
                <a:latin typeface="Calibri"/>
                <a:cs typeface="Calibri"/>
              </a:rPr>
              <a:t>des </a:t>
            </a:r>
            <a:r>
              <a:rPr lang="fr-CA" sz="1800" spc="-35" noProof="0" dirty="0">
                <a:solidFill>
                  <a:srgbClr val="231F20"/>
                </a:solidFill>
                <a:latin typeface="Calibri"/>
                <a:cs typeface="Calibri"/>
              </a:rPr>
              <a:t>fournisseurs</a:t>
            </a:r>
            <a:r>
              <a:rPr lang="fr-CA" sz="1800" spc="-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lang="fr-CA" sz="1800" spc="-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10" noProof="0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lang="fr-CA" sz="1800" spc="-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25" noProof="0" dirty="0">
                <a:solidFill>
                  <a:srgbClr val="231F20"/>
                </a:solidFill>
                <a:latin typeface="Calibri"/>
                <a:cs typeface="Calibri"/>
              </a:rPr>
              <a:t>clientes</a:t>
            </a:r>
            <a:r>
              <a:rPr lang="fr-CA" sz="1800" spc="-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z="1800" spc="-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25" noProof="0" dirty="0">
                <a:solidFill>
                  <a:srgbClr val="231F20"/>
                </a:solidFill>
                <a:latin typeface="Calibri"/>
                <a:cs typeface="Calibri"/>
              </a:rPr>
              <a:t>clients</a:t>
            </a:r>
            <a:r>
              <a:rPr lang="fr-CA" sz="1800" spc="-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20" noProof="0" dirty="0">
                <a:solidFill>
                  <a:srgbClr val="231F20"/>
                </a:solidFill>
                <a:latin typeface="Calibri"/>
                <a:cs typeface="Calibri"/>
              </a:rPr>
              <a:t>pour </a:t>
            </a:r>
            <a:r>
              <a:rPr lang="fr-CA" sz="1800" spc="-30" noProof="0" dirty="0">
                <a:solidFill>
                  <a:srgbClr val="231F20"/>
                </a:solidFill>
                <a:latin typeface="Calibri"/>
                <a:cs typeface="Calibri"/>
              </a:rPr>
              <a:t>entretenir</a:t>
            </a:r>
            <a:r>
              <a:rPr lang="fr-CA" sz="1800" spc="-6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1800" spc="-6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20" noProof="0" dirty="0">
                <a:solidFill>
                  <a:srgbClr val="231F20"/>
                </a:solidFill>
                <a:latin typeface="Calibri"/>
                <a:cs typeface="Calibri"/>
              </a:rPr>
              <a:t>bonnes</a:t>
            </a:r>
            <a:r>
              <a:rPr lang="fr-CA" sz="1800" spc="-6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10" noProof="0" dirty="0">
                <a:solidFill>
                  <a:srgbClr val="231F20"/>
                </a:solidFill>
                <a:latin typeface="Calibri"/>
                <a:cs typeface="Calibri"/>
              </a:rPr>
              <a:t>relations.</a:t>
            </a:r>
            <a:endParaRPr lang="fr-CA" sz="1800" noProof="0" dirty="0">
              <a:latin typeface="Calibri"/>
              <a:cs typeface="Calibri"/>
            </a:endParaRPr>
          </a:p>
        </p:txBody>
      </p:sp>
      <p:sp>
        <p:nvSpPr>
          <p:cNvPr id="146" name="object 146"/>
          <p:cNvSpPr/>
          <p:nvPr>
            <p:custDataLst>
              <p:tags r:id="rId95"/>
            </p:custDataLst>
          </p:nvPr>
        </p:nvSpPr>
        <p:spPr>
          <a:xfrm>
            <a:off x="1540424" y="2700273"/>
            <a:ext cx="5697220" cy="464820"/>
          </a:xfrm>
          <a:custGeom>
            <a:avLst/>
            <a:gdLst/>
            <a:ahLst/>
            <a:cxnLst/>
            <a:rect l="l" t="t" r="r" b="b"/>
            <a:pathLst>
              <a:path w="5697220" h="464819">
                <a:moveTo>
                  <a:pt x="5696711" y="0"/>
                </a:moveTo>
                <a:lnTo>
                  <a:pt x="0" y="0"/>
                </a:lnTo>
                <a:lnTo>
                  <a:pt x="0" y="464426"/>
                </a:lnTo>
                <a:lnTo>
                  <a:pt x="5696711" y="464426"/>
                </a:lnTo>
                <a:lnTo>
                  <a:pt x="5696711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7" name="object 147"/>
          <p:cNvSpPr txBox="1"/>
          <p:nvPr>
            <p:custDataLst>
              <p:tags r:id="rId96"/>
            </p:custDataLst>
          </p:nvPr>
        </p:nvSpPr>
        <p:spPr>
          <a:xfrm>
            <a:off x="2971800" y="2763738"/>
            <a:ext cx="292723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1800" b="1" spc="-10" noProof="0" dirty="0">
                <a:solidFill>
                  <a:srgbClr val="FFFFFF"/>
                </a:solidFill>
                <a:latin typeface="Calibri"/>
                <a:cs typeface="Calibri"/>
              </a:rPr>
              <a:t>Intentions</a:t>
            </a:r>
            <a:r>
              <a:rPr lang="fr-CA" sz="1800" b="1" spc="-45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CA" sz="1800" b="1" noProof="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lang="fr-CA" sz="1800" b="1" spc="-40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CA" sz="1800" b="1" spc="-10" noProof="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endParaRPr lang="fr-CA" sz="1800" b="1" noProof="0" dirty="0">
              <a:latin typeface="Calibri"/>
              <a:cs typeface="Calibri"/>
            </a:endParaRPr>
          </a:p>
        </p:txBody>
      </p:sp>
      <p:grpSp>
        <p:nvGrpSpPr>
          <p:cNvPr id="148" name="object 148"/>
          <p:cNvGrpSpPr/>
          <p:nvPr>
            <p:custDataLst>
              <p:tags r:id="rId97"/>
            </p:custDataLst>
          </p:nvPr>
        </p:nvGrpSpPr>
        <p:grpSpPr>
          <a:xfrm>
            <a:off x="4272208" y="3148952"/>
            <a:ext cx="8954693" cy="4084020"/>
            <a:chOff x="5218951" y="3148952"/>
            <a:chExt cx="8954693" cy="3940708"/>
          </a:xfrm>
        </p:grpSpPr>
        <p:sp>
          <p:nvSpPr>
            <p:cNvPr id="149" name="object 149"/>
            <p:cNvSpPr/>
            <p:nvPr/>
          </p:nvSpPr>
          <p:spPr>
            <a:xfrm>
              <a:off x="5218951" y="3148952"/>
              <a:ext cx="2802255" cy="3940175"/>
            </a:xfrm>
            <a:custGeom>
              <a:avLst/>
              <a:gdLst/>
              <a:ahLst/>
              <a:cxnLst/>
              <a:rect l="l" t="t" r="r" b="b"/>
              <a:pathLst>
                <a:path w="2802254" h="3940175">
                  <a:moveTo>
                    <a:pt x="251421" y="0"/>
                  </a:moveTo>
                  <a:lnTo>
                    <a:pt x="0" y="0"/>
                  </a:lnTo>
                  <a:lnTo>
                    <a:pt x="125717" y="125704"/>
                  </a:lnTo>
                  <a:lnTo>
                    <a:pt x="251421" y="0"/>
                  </a:lnTo>
                  <a:close/>
                </a:path>
                <a:path w="2802254" h="3940175">
                  <a:moveTo>
                    <a:pt x="2801785" y="3349650"/>
                  </a:moveTo>
                  <a:lnTo>
                    <a:pt x="2794139" y="3298494"/>
                  </a:lnTo>
                  <a:lnTo>
                    <a:pt x="2772867" y="3254006"/>
                  </a:lnTo>
                  <a:lnTo>
                    <a:pt x="2740431" y="3218916"/>
                  </a:lnTo>
                  <a:lnTo>
                    <a:pt x="2699334" y="3195878"/>
                  </a:lnTo>
                  <a:lnTo>
                    <a:pt x="2652064" y="3187598"/>
                  </a:lnTo>
                  <a:lnTo>
                    <a:pt x="2192947" y="3187598"/>
                  </a:lnTo>
                  <a:lnTo>
                    <a:pt x="2146033" y="3195688"/>
                  </a:lnTo>
                  <a:lnTo>
                    <a:pt x="2103932" y="3219335"/>
                  </a:lnTo>
                  <a:lnTo>
                    <a:pt x="2097811" y="3231108"/>
                  </a:lnTo>
                  <a:lnTo>
                    <a:pt x="2105291" y="3242043"/>
                  </a:lnTo>
                  <a:lnTo>
                    <a:pt x="2112429" y="3243186"/>
                  </a:lnTo>
                  <a:lnTo>
                    <a:pt x="2117471" y="3239135"/>
                  </a:lnTo>
                  <a:lnTo>
                    <a:pt x="2134679" y="3227514"/>
                  </a:lnTo>
                  <a:lnTo>
                    <a:pt x="2153170" y="3219094"/>
                  </a:lnTo>
                  <a:lnTo>
                    <a:pt x="2172678" y="3213976"/>
                  </a:lnTo>
                  <a:lnTo>
                    <a:pt x="2192947" y="3212236"/>
                  </a:lnTo>
                  <a:lnTo>
                    <a:pt x="2652064" y="3212236"/>
                  </a:lnTo>
                  <a:lnTo>
                    <a:pt x="2692158" y="3219259"/>
                  </a:lnTo>
                  <a:lnTo>
                    <a:pt x="2726994" y="3238792"/>
                  </a:lnTo>
                  <a:lnTo>
                    <a:pt x="2754490" y="3268561"/>
                  </a:lnTo>
                  <a:lnTo>
                    <a:pt x="2772537" y="3306267"/>
                  </a:lnTo>
                  <a:lnTo>
                    <a:pt x="2779014" y="3349650"/>
                  </a:lnTo>
                  <a:lnTo>
                    <a:pt x="2779014" y="3590112"/>
                  </a:lnTo>
                  <a:lnTo>
                    <a:pt x="2772537" y="3633508"/>
                  </a:lnTo>
                  <a:lnTo>
                    <a:pt x="2754490" y="3671214"/>
                  </a:lnTo>
                  <a:lnTo>
                    <a:pt x="2726994" y="3700983"/>
                  </a:lnTo>
                  <a:lnTo>
                    <a:pt x="2692158" y="3720515"/>
                  </a:lnTo>
                  <a:lnTo>
                    <a:pt x="2652064" y="3727526"/>
                  </a:lnTo>
                  <a:lnTo>
                    <a:pt x="2453322" y="3727526"/>
                  </a:lnTo>
                  <a:lnTo>
                    <a:pt x="2448788" y="3729647"/>
                  </a:lnTo>
                  <a:lnTo>
                    <a:pt x="2286368" y="3916565"/>
                  </a:lnTo>
                  <a:lnTo>
                    <a:pt x="2282469" y="3915460"/>
                  </a:lnTo>
                  <a:lnTo>
                    <a:pt x="2279434" y="3914165"/>
                  </a:lnTo>
                  <a:lnTo>
                    <a:pt x="2275890" y="3912070"/>
                  </a:lnTo>
                  <a:lnTo>
                    <a:pt x="2275890" y="3735806"/>
                  </a:lnTo>
                  <a:lnTo>
                    <a:pt x="2268245" y="3727526"/>
                  </a:lnTo>
                  <a:lnTo>
                    <a:pt x="2192947" y="3727526"/>
                  </a:lnTo>
                  <a:lnTo>
                    <a:pt x="2152866" y="3720515"/>
                  </a:lnTo>
                  <a:lnTo>
                    <a:pt x="2118017" y="3700983"/>
                  </a:lnTo>
                  <a:lnTo>
                    <a:pt x="2090521" y="3671214"/>
                  </a:lnTo>
                  <a:lnTo>
                    <a:pt x="2072474" y="3633508"/>
                  </a:lnTo>
                  <a:lnTo>
                    <a:pt x="2065985" y="3590112"/>
                  </a:lnTo>
                  <a:lnTo>
                    <a:pt x="2065985" y="3349650"/>
                  </a:lnTo>
                  <a:lnTo>
                    <a:pt x="2071636" y="3308985"/>
                  </a:lnTo>
                  <a:lnTo>
                    <a:pt x="2088159" y="3272040"/>
                  </a:lnTo>
                  <a:lnTo>
                    <a:pt x="2091715" y="3266427"/>
                  </a:lnTo>
                  <a:lnTo>
                    <a:pt x="2090394" y="3258769"/>
                  </a:lnTo>
                  <a:lnTo>
                    <a:pt x="2080018" y="3251073"/>
                  </a:lnTo>
                  <a:lnTo>
                    <a:pt x="2072932" y="3252508"/>
                  </a:lnTo>
                  <a:lnTo>
                    <a:pt x="2069388" y="3258108"/>
                  </a:lnTo>
                  <a:lnTo>
                    <a:pt x="2058085" y="3279190"/>
                  </a:lnTo>
                  <a:lnTo>
                    <a:pt x="2049894" y="3301695"/>
                  </a:lnTo>
                  <a:lnTo>
                    <a:pt x="2044915" y="3325291"/>
                  </a:lnTo>
                  <a:lnTo>
                    <a:pt x="2043226" y="3349650"/>
                  </a:lnTo>
                  <a:lnTo>
                    <a:pt x="2043226" y="3590112"/>
                  </a:lnTo>
                  <a:lnTo>
                    <a:pt x="2050872" y="3641280"/>
                  </a:lnTo>
                  <a:lnTo>
                    <a:pt x="2072157" y="3685756"/>
                  </a:lnTo>
                  <a:lnTo>
                    <a:pt x="2104593" y="3720858"/>
                  </a:lnTo>
                  <a:lnTo>
                    <a:pt x="2145677" y="3743896"/>
                  </a:lnTo>
                  <a:lnTo>
                    <a:pt x="2192947" y="3752164"/>
                  </a:lnTo>
                  <a:lnTo>
                    <a:pt x="2253132" y="3752164"/>
                  </a:lnTo>
                  <a:lnTo>
                    <a:pt x="2253132" y="3906761"/>
                  </a:lnTo>
                  <a:lnTo>
                    <a:pt x="2276284" y="3939311"/>
                  </a:lnTo>
                  <a:lnTo>
                    <a:pt x="2280145" y="3940086"/>
                  </a:lnTo>
                  <a:lnTo>
                    <a:pt x="2292273" y="3940086"/>
                  </a:lnTo>
                  <a:lnTo>
                    <a:pt x="2300363" y="3936428"/>
                  </a:lnTo>
                  <a:lnTo>
                    <a:pt x="2460472" y="3752164"/>
                  </a:lnTo>
                  <a:lnTo>
                    <a:pt x="2652064" y="3752164"/>
                  </a:lnTo>
                  <a:lnTo>
                    <a:pt x="2699334" y="3743896"/>
                  </a:lnTo>
                  <a:lnTo>
                    <a:pt x="2740431" y="3720858"/>
                  </a:lnTo>
                  <a:lnTo>
                    <a:pt x="2772867" y="3685768"/>
                  </a:lnTo>
                  <a:lnTo>
                    <a:pt x="2794139" y="3641280"/>
                  </a:lnTo>
                  <a:lnTo>
                    <a:pt x="2801785" y="3590112"/>
                  </a:lnTo>
                  <a:lnTo>
                    <a:pt x="2801785" y="3349650"/>
                  </a:lnTo>
                  <a:close/>
                </a:path>
              </a:pathLst>
            </a:custGeom>
            <a:solidFill>
              <a:srgbClr val="007569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262189" y="6336550"/>
              <a:ext cx="758825" cy="753110"/>
            </a:xfrm>
            <a:custGeom>
              <a:avLst/>
              <a:gdLst/>
              <a:ahLst/>
              <a:cxnLst/>
              <a:rect l="l" t="t" r="r" b="b"/>
              <a:pathLst>
                <a:path w="758825" h="753109">
                  <a:moveTo>
                    <a:pt x="608837" y="0"/>
                  </a:moveTo>
                  <a:lnTo>
                    <a:pt x="149720" y="0"/>
                  </a:lnTo>
                  <a:lnTo>
                    <a:pt x="125814" y="2038"/>
                  </a:lnTo>
                  <a:lnTo>
                    <a:pt x="80997" y="18018"/>
                  </a:lnTo>
                  <a:lnTo>
                    <a:pt x="54584" y="43510"/>
                  </a:lnTo>
                  <a:lnTo>
                    <a:pt x="58331" y="48971"/>
                  </a:lnTo>
                  <a:lnTo>
                    <a:pt x="62064" y="54444"/>
                  </a:lnTo>
                  <a:lnTo>
                    <a:pt x="69202" y="55587"/>
                  </a:lnTo>
                  <a:lnTo>
                    <a:pt x="74244" y="51536"/>
                  </a:lnTo>
                  <a:lnTo>
                    <a:pt x="91445" y="39913"/>
                  </a:lnTo>
                  <a:lnTo>
                    <a:pt x="109934" y="31491"/>
                  </a:lnTo>
                  <a:lnTo>
                    <a:pt x="129447" y="26367"/>
                  </a:lnTo>
                  <a:lnTo>
                    <a:pt x="149720" y="24637"/>
                  </a:lnTo>
                  <a:lnTo>
                    <a:pt x="608837" y="24637"/>
                  </a:lnTo>
                  <a:lnTo>
                    <a:pt x="648921" y="31655"/>
                  </a:lnTo>
                  <a:lnTo>
                    <a:pt x="683765" y="51186"/>
                  </a:lnTo>
                  <a:lnTo>
                    <a:pt x="711261" y="80950"/>
                  </a:lnTo>
                  <a:lnTo>
                    <a:pt x="729304" y="118665"/>
                  </a:lnTo>
                  <a:lnTo>
                    <a:pt x="735787" y="162051"/>
                  </a:lnTo>
                  <a:lnTo>
                    <a:pt x="735787" y="402513"/>
                  </a:lnTo>
                  <a:lnTo>
                    <a:pt x="729304" y="445899"/>
                  </a:lnTo>
                  <a:lnTo>
                    <a:pt x="711261" y="483615"/>
                  </a:lnTo>
                  <a:lnTo>
                    <a:pt x="683765" y="513379"/>
                  </a:lnTo>
                  <a:lnTo>
                    <a:pt x="648921" y="532910"/>
                  </a:lnTo>
                  <a:lnTo>
                    <a:pt x="608837" y="539927"/>
                  </a:lnTo>
                  <a:lnTo>
                    <a:pt x="414781" y="539927"/>
                  </a:lnTo>
                  <a:lnTo>
                    <a:pt x="410095" y="539927"/>
                  </a:lnTo>
                  <a:lnTo>
                    <a:pt x="405561" y="542048"/>
                  </a:lnTo>
                  <a:lnTo>
                    <a:pt x="402361" y="545731"/>
                  </a:lnTo>
                  <a:lnTo>
                    <a:pt x="246506" y="725093"/>
                  </a:lnTo>
                  <a:lnTo>
                    <a:pt x="243141" y="728967"/>
                  </a:lnTo>
                  <a:lnTo>
                    <a:pt x="239242" y="727862"/>
                  </a:lnTo>
                  <a:lnTo>
                    <a:pt x="237718" y="727214"/>
                  </a:lnTo>
                  <a:lnTo>
                    <a:pt x="236207" y="726566"/>
                  </a:lnTo>
                  <a:lnTo>
                    <a:pt x="232663" y="724471"/>
                  </a:lnTo>
                  <a:lnTo>
                    <a:pt x="232663" y="719162"/>
                  </a:lnTo>
                  <a:lnTo>
                    <a:pt x="232663" y="558380"/>
                  </a:lnTo>
                  <a:lnTo>
                    <a:pt x="232663" y="548208"/>
                  </a:lnTo>
                  <a:lnTo>
                    <a:pt x="225018" y="539927"/>
                  </a:lnTo>
                  <a:lnTo>
                    <a:pt x="215607" y="539927"/>
                  </a:lnTo>
                  <a:lnTo>
                    <a:pt x="149720" y="539927"/>
                  </a:lnTo>
                  <a:lnTo>
                    <a:pt x="109635" y="532910"/>
                  </a:lnTo>
                  <a:lnTo>
                    <a:pt x="74788" y="513379"/>
                  </a:lnTo>
                  <a:lnTo>
                    <a:pt x="47288" y="483615"/>
                  </a:lnTo>
                  <a:lnTo>
                    <a:pt x="29242" y="445899"/>
                  </a:lnTo>
                  <a:lnTo>
                    <a:pt x="22758" y="402513"/>
                  </a:lnTo>
                  <a:lnTo>
                    <a:pt x="22758" y="162051"/>
                  </a:lnTo>
                  <a:lnTo>
                    <a:pt x="28406" y="121380"/>
                  </a:lnTo>
                  <a:lnTo>
                    <a:pt x="44932" y="84442"/>
                  </a:lnTo>
                  <a:lnTo>
                    <a:pt x="48488" y="78828"/>
                  </a:lnTo>
                  <a:lnTo>
                    <a:pt x="47167" y="71170"/>
                  </a:lnTo>
                  <a:lnTo>
                    <a:pt x="41973" y="67322"/>
                  </a:lnTo>
                  <a:lnTo>
                    <a:pt x="36791" y="63474"/>
                  </a:lnTo>
                  <a:lnTo>
                    <a:pt x="29705" y="64909"/>
                  </a:lnTo>
                  <a:lnTo>
                    <a:pt x="6661" y="114085"/>
                  </a:lnTo>
                  <a:lnTo>
                    <a:pt x="0" y="162051"/>
                  </a:lnTo>
                  <a:lnTo>
                    <a:pt x="0" y="402513"/>
                  </a:lnTo>
                  <a:lnTo>
                    <a:pt x="7646" y="453675"/>
                  </a:lnTo>
                  <a:lnTo>
                    <a:pt x="28927" y="498152"/>
                  </a:lnTo>
                  <a:lnTo>
                    <a:pt x="61357" y="533254"/>
                  </a:lnTo>
                  <a:lnTo>
                    <a:pt x="102450" y="556289"/>
                  </a:lnTo>
                  <a:lnTo>
                    <a:pt x="149720" y="564565"/>
                  </a:lnTo>
                  <a:lnTo>
                    <a:pt x="209905" y="564565"/>
                  </a:lnTo>
                  <a:lnTo>
                    <a:pt x="209905" y="719162"/>
                  </a:lnTo>
                  <a:lnTo>
                    <a:pt x="233057" y="751712"/>
                  </a:lnTo>
                  <a:lnTo>
                    <a:pt x="236918" y="752487"/>
                  </a:lnTo>
                  <a:lnTo>
                    <a:pt x="240741" y="752487"/>
                  </a:lnTo>
                  <a:lnTo>
                    <a:pt x="249046" y="752487"/>
                  </a:lnTo>
                  <a:lnTo>
                    <a:pt x="257136" y="748830"/>
                  </a:lnTo>
                  <a:lnTo>
                    <a:pt x="263093" y="741972"/>
                  </a:lnTo>
                  <a:lnTo>
                    <a:pt x="417245" y="564565"/>
                  </a:lnTo>
                  <a:lnTo>
                    <a:pt x="608837" y="564565"/>
                  </a:lnTo>
                  <a:lnTo>
                    <a:pt x="656108" y="556290"/>
                  </a:lnTo>
                  <a:lnTo>
                    <a:pt x="697201" y="533258"/>
                  </a:lnTo>
                  <a:lnTo>
                    <a:pt x="729631" y="498158"/>
                  </a:lnTo>
                  <a:lnTo>
                    <a:pt x="750912" y="453680"/>
                  </a:lnTo>
                  <a:lnTo>
                    <a:pt x="758558" y="402513"/>
                  </a:lnTo>
                  <a:lnTo>
                    <a:pt x="758558" y="162051"/>
                  </a:lnTo>
                  <a:lnTo>
                    <a:pt x="750912" y="110885"/>
                  </a:lnTo>
                  <a:lnTo>
                    <a:pt x="729631" y="66407"/>
                  </a:lnTo>
                  <a:lnTo>
                    <a:pt x="697201" y="31307"/>
                  </a:lnTo>
                  <a:lnTo>
                    <a:pt x="656108" y="8275"/>
                  </a:lnTo>
                  <a:lnTo>
                    <a:pt x="608837" y="0"/>
                  </a:lnTo>
                  <a:close/>
                </a:path>
              </a:pathLst>
            </a:custGeom>
            <a:ln w="11709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468169" y="3164839"/>
              <a:ext cx="5705475" cy="907676"/>
            </a:xfrm>
            <a:custGeom>
              <a:avLst/>
              <a:gdLst/>
              <a:ahLst/>
              <a:cxnLst/>
              <a:rect l="l" t="t" r="r" b="b"/>
              <a:pathLst>
                <a:path w="5705475" h="1680845">
                  <a:moveTo>
                    <a:pt x="0" y="1680743"/>
                  </a:moveTo>
                  <a:lnTo>
                    <a:pt x="5705030" y="1680743"/>
                  </a:lnTo>
                  <a:lnTo>
                    <a:pt x="5705030" y="0"/>
                  </a:lnTo>
                  <a:lnTo>
                    <a:pt x="0" y="0"/>
                  </a:lnTo>
                  <a:lnTo>
                    <a:pt x="0" y="1680743"/>
                  </a:lnTo>
                  <a:close/>
                </a:path>
              </a:pathLst>
            </a:custGeom>
            <a:solidFill>
              <a:srgbClr val="F4F2ED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sp>
        <p:nvSpPr>
          <p:cNvPr id="153" name="object 153"/>
          <p:cNvSpPr txBox="1"/>
          <p:nvPr>
            <p:custDataLst>
              <p:tags r:id="rId98"/>
            </p:custDataLst>
          </p:nvPr>
        </p:nvSpPr>
        <p:spPr>
          <a:xfrm>
            <a:off x="9439362" y="3316223"/>
            <a:ext cx="170943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Mise</a:t>
            </a:r>
            <a:r>
              <a:rPr lang="fr-CA" sz="1800" spc="-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en</a:t>
            </a:r>
            <a:r>
              <a:rPr lang="fr-CA" sz="1800" spc="-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10" noProof="0" dirty="0">
                <a:solidFill>
                  <a:srgbClr val="231F20"/>
                </a:solidFill>
                <a:latin typeface="Calibri"/>
                <a:cs typeface="Calibri"/>
              </a:rPr>
              <a:t>relief</a:t>
            </a:r>
            <a:endParaRPr lang="fr-CA" sz="1800" noProof="0" dirty="0">
              <a:latin typeface="Calibri"/>
              <a:cs typeface="Calibri"/>
            </a:endParaRPr>
          </a:p>
        </p:txBody>
      </p:sp>
      <p:sp>
        <p:nvSpPr>
          <p:cNvPr id="154" name="object 154"/>
          <p:cNvSpPr/>
          <p:nvPr>
            <p:custDataLst>
              <p:tags r:id="rId99"/>
            </p:custDataLst>
          </p:nvPr>
        </p:nvSpPr>
        <p:spPr>
          <a:xfrm>
            <a:off x="7521426" y="2700273"/>
            <a:ext cx="5705475" cy="464820"/>
          </a:xfrm>
          <a:custGeom>
            <a:avLst/>
            <a:gdLst/>
            <a:ahLst/>
            <a:cxnLst/>
            <a:rect l="l" t="t" r="r" b="b"/>
            <a:pathLst>
              <a:path w="5705475" h="464819">
                <a:moveTo>
                  <a:pt x="5705030" y="0"/>
                </a:moveTo>
                <a:lnTo>
                  <a:pt x="0" y="0"/>
                </a:lnTo>
                <a:lnTo>
                  <a:pt x="0" y="464565"/>
                </a:lnTo>
                <a:lnTo>
                  <a:pt x="5705030" y="464565"/>
                </a:lnTo>
                <a:lnTo>
                  <a:pt x="570503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5" name="object 155"/>
          <p:cNvSpPr txBox="1"/>
          <p:nvPr>
            <p:custDataLst>
              <p:tags r:id="rId100"/>
            </p:custDataLst>
          </p:nvPr>
        </p:nvSpPr>
        <p:spPr>
          <a:xfrm>
            <a:off x="9394793" y="2763811"/>
            <a:ext cx="199346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1800" b="1" spc="-10" noProof="0" dirty="0">
                <a:solidFill>
                  <a:srgbClr val="FFFFFF"/>
                </a:solidFill>
                <a:latin typeface="Calibri"/>
                <a:cs typeface="Calibri"/>
              </a:rPr>
              <a:t>Éléments</a:t>
            </a:r>
            <a:r>
              <a:rPr lang="fr-CA" sz="1800" b="1" spc="-30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CA" sz="1800" b="1" spc="-10" noProof="0" dirty="0">
                <a:solidFill>
                  <a:srgbClr val="FFFFFF"/>
                </a:solidFill>
                <a:latin typeface="Calibri"/>
                <a:cs typeface="Calibri"/>
              </a:rPr>
              <a:t>langagiers</a:t>
            </a:r>
            <a:endParaRPr lang="fr-CA" sz="1800" b="1" noProof="0" dirty="0">
              <a:latin typeface="Calibri"/>
              <a:cs typeface="Calibri"/>
            </a:endParaRPr>
          </a:p>
        </p:txBody>
      </p:sp>
      <p:grpSp>
        <p:nvGrpSpPr>
          <p:cNvPr id="156" name="object 156"/>
          <p:cNvGrpSpPr/>
          <p:nvPr>
            <p:custDataLst>
              <p:tags r:id="rId101"/>
            </p:custDataLst>
          </p:nvPr>
        </p:nvGrpSpPr>
        <p:grpSpPr>
          <a:xfrm>
            <a:off x="7521425" y="3164696"/>
            <a:ext cx="5705475" cy="2667382"/>
            <a:chOff x="8468168" y="3164696"/>
            <a:chExt cx="5705475" cy="2667382"/>
          </a:xfrm>
        </p:grpSpPr>
        <p:sp>
          <p:nvSpPr>
            <p:cNvPr id="157" name="object 157"/>
            <p:cNvSpPr/>
            <p:nvPr/>
          </p:nvSpPr>
          <p:spPr>
            <a:xfrm>
              <a:off x="11194064" y="3164696"/>
              <a:ext cx="251460" cy="125730"/>
            </a:xfrm>
            <a:custGeom>
              <a:avLst/>
              <a:gdLst/>
              <a:ahLst/>
              <a:cxnLst/>
              <a:rect l="l" t="t" r="r" b="b"/>
              <a:pathLst>
                <a:path w="251459" h="125729">
                  <a:moveTo>
                    <a:pt x="251421" y="0"/>
                  </a:moveTo>
                  <a:lnTo>
                    <a:pt x="0" y="0"/>
                  </a:lnTo>
                  <a:lnTo>
                    <a:pt x="125717" y="125704"/>
                  </a:lnTo>
                  <a:lnTo>
                    <a:pt x="251421" y="0"/>
                  </a:lnTo>
                  <a:close/>
                </a:path>
              </a:pathLst>
            </a:custGeom>
            <a:solidFill>
              <a:srgbClr val="007569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158" name="object 15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3354007" y="3231663"/>
              <a:ext cx="567690" cy="748765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8468168" y="4724400"/>
              <a:ext cx="5705475" cy="1107678"/>
            </a:xfrm>
            <a:custGeom>
              <a:avLst/>
              <a:gdLst/>
              <a:ahLst/>
              <a:cxnLst/>
              <a:rect l="l" t="t" r="r" b="b"/>
              <a:pathLst>
                <a:path w="5705475" h="1852929">
                  <a:moveTo>
                    <a:pt x="0" y="1852345"/>
                  </a:moveTo>
                  <a:lnTo>
                    <a:pt x="5705030" y="1852345"/>
                  </a:lnTo>
                  <a:lnTo>
                    <a:pt x="5705030" y="0"/>
                  </a:lnTo>
                  <a:lnTo>
                    <a:pt x="0" y="0"/>
                  </a:lnTo>
                  <a:lnTo>
                    <a:pt x="0" y="1852345"/>
                  </a:lnTo>
                  <a:close/>
                </a:path>
              </a:pathLst>
            </a:custGeom>
            <a:solidFill>
              <a:srgbClr val="F4F2ED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sp>
        <p:nvSpPr>
          <p:cNvPr id="161" name="object 161"/>
          <p:cNvSpPr txBox="1"/>
          <p:nvPr>
            <p:custDataLst>
              <p:tags r:id="rId102"/>
            </p:custDataLst>
          </p:nvPr>
        </p:nvSpPr>
        <p:spPr>
          <a:xfrm>
            <a:off x="8229846" y="4972070"/>
            <a:ext cx="4039643" cy="55143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6" marR="5080" algn="ctr">
              <a:lnSpc>
                <a:spcPts val="2000"/>
              </a:lnSpc>
              <a:spcBef>
                <a:spcPts val="300"/>
              </a:spcBef>
            </a:pP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z="1800" spc="-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relations</a:t>
            </a:r>
            <a:r>
              <a:rPr lang="fr-CA" sz="1800" spc="-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z="1800" spc="-4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ses</a:t>
            </a:r>
            <a:r>
              <a:rPr lang="fr-CA" sz="1800" spc="-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10" noProof="0" dirty="0">
                <a:solidFill>
                  <a:srgbClr val="231F20"/>
                </a:solidFill>
                <a:latin typeface="Calibri"/>
                <a:cs typeface="Calibri"/>
              </a:rPr>
              <a:t>collègues</a:t>
            </a:r>
            <a:r>
              <a:rPr lang="fr-CA" sz="1800" spc="-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dans</a:t>
            </a:r>
            <a:r>
              <a:rPr lang="fr-CA" sz="1800" spc="-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25" noProof="0" dirty="0">
                <a:solidFill>
                  <a:srgbClr val="231F20"/>
                </a:solidFill>
                <a:latin typeface="Calibri"/>
                <a:cs typeface="Calibri"/>
              </a:rPr>
              <a:t>le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monde</a:t>
            </a:r>
            <a:r>
              <a:rPr lang="fr-CA" sz="1800" spc="-4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lang="fr-CA" sz="1800" spc="-4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10" noProof="0" dirty="0">
                <a:solidFill>
                  <a:srgbClr val="231F20"/>
                </a:solidFill>
                <a:latin typeface="Calibri"/>
                <a:cs typeface="Calibri"/>
              </a:rPr>
              <a:t>travail</a:t>
            </a:r>
            <a:r>
              <a:rPr lang="fr-CA" sz="1800" spc="-4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noProof="0" dirty="0">
                <a:solidFill>
                  <a:srgbClr val="231F20"/>
                </a:solidFill>
                <a:latin typeface="Calibri"/>
                <a:cs typeface="Calibri"/>
              </a:rPr>
              <a:t>au</a:t>
            </a:r>
            <a:r>
              <a:rPr lang="fr-CA" sz="1800" spc="-4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1800" spc="-10" noProof="0" dirty="0">
                <a:solidFill>
                  <a:srgbClr val="231F20"/>
                </a:solidFill>
                <a:latin typeface="Calibri"/>
                <a:cs typeface="Calibri"/>
              </a:rPr>
              <a:t>Québec</a:t>
            </a:r>
            <a:endParaRPr lang="fr-CA" sz="1800" noProof="0" dirty="0">
              <a:latin typeface="Calibri"/>
              <a:cs typeface="Calibri"/>
            </a:endParaRPr>
          </a:p>
        </p:txBody>
      </p:sp>
      <p:grpSp>
        <p:nvGrpSpPr>
          <p:cNvPr id="162" name="object 162"/>
          <p:cNvGrpSpPr/>
          <p:nvPr>
            <p:custDataLst>
              <p:tags r:id="rId103"/>
            </p:custDataLst>
          </p:nvPr>
        </p:nvGrpSpPr>
        <p:grpSpPr>
          <a:xfrm>
            <a:off x="7520952" y="4267200"/>
            <a:ext cx="5705475" cy="1418734"/>
            <a:chOff x="8467267" y="5049342"/>
            <a:chExt cx="5705475" cy="1418734"/>
          </a:xfrm>
        </p:grpSpPr>
        <p:sp>
          <p:nvSpPr>
            <p:cNvPr id="163" name="object 163"/>
            <p:cNvSpPr/>
            <p:nvPr/>
          </p:nvSpPr>
          <p:spPr>
            <a:xfrm>
              <a:off x="13421567" y="5754211"/>
              <a:ext cx="567690" cy="713865"/>
            </a:xfrm>
            <a:custGeom>
              <a:avLst/>
              <a:gdLst/>
              <a:ahLst/>
              <a:cxnLst/>
              <a:rect l="l" t="t" r="r" b="b"/>
              <a:pathLst>
                <a:path w="578484" h="789940">
                  <a:moveTo>
                    <a:pt x="287807" y="0"/>
                  </a:moveTo>
                  <a:lnTo>
                    <a:pt x="288683" y="0"/>
                  </a:lnTo>
                  <a:lnTo>
                    <a:pt x="290449" y="1765"/>
                  </a:lnTo>
                  <a:lnTo>
                    <a:pt x="290449" y="2641"/>
                  </a:lnTo>
                  <a:lnTo>
                    <a:pt x="319010" y="36956"/>
                  </a:lnTo>
                  <a:lnTo>
                    <a:pt x="345503" y="74255"/>
                  </a:lnTo>
                  <a:lnTo>
                    <a:pt x="367486" y="115256"/>
                  </a:lnTo>
                  <a:lnTo>
                    <a:pt x="382516" y="160677"/>
                  </a:lnTo>
                  <a:lnTo>
                    <a:pt x="388150" y="211239"/>
                  </a:lnTo>
                  <a:lnTo>
                    <a:pt x="383242" y="257104"/>
                  </a:lnTo>
                  <a:lnTo>
                    <a:pt x="370600" y="301205"/>
                  </a:lnTo>
                  <a:lnTo>
                    <a:pt x="353659" y="344707"/>
                  </a:lnTo>
                  <a:lnTo>
                    <a:pt x="335852" y="388775"/>
                  </a:lnTo>
                  <a:lnTo>
                    <a:pt x="320612" y="434573"/>
                  </a:lnTo>
                  <a:lnTo>
                    <a:pt x="311373" y="483265"/>
                  </a:lnTo>
                  <a:lnTo>
                    <a:pt x="311569" y="536016"/>
                  </a:lnTo>
                  <a:lnTo>
                    <a:pt x="317420" y="538748"/>
                  </a:lnTo>
                  <a:lnTo>
                    <a:pt x="325774" y="538980"/>
                  </a:lnTo>
                  <a:lnTo>
                    <a:pt x="334947" y="538389"/>
                  </a:lnTo>
                  <a:lnTo>
                    <a:pt x="343255" y="538657"/>
                  </a:lnTo>
                  <a:lnTo>
                    <a:pt x="349567" y="492392"/>
                  </a:lnTo>
                  <a:lnTo>
                    <a:pt x="359768" y="445934"/>
                  </a:lnTo>
                  <a:lnTo>
                    <a:pt x="375121" y="402613"/>
                  </a:lnTo>
                  <a:lnTo>
                    <a:pt x="396889" y="365760"/>
                  </a:lnTo>
                  <a:lnTo>
                    <a:pt x="426333" y="338705"/>
                  </a:lnTo>
                  <a:lnTo>
                    <a:pt x="464718" y="324777"/>
                  </a:lnTo>
                  <a:lnTo>
                    <a:pt x="507281" y="327876"/>
                  </a:lnTo>
                  <a:lnTo>
                    <a:pt x="540523" y="347775"/>
                  </a:lnTo>
                  <a:lnTo>
                    <a:pt x="564246" y="379939"/>
                  </a:lnTo>
                  <a:lnTo>
                    <a:pt x="578256" y="419836"/>
                  </a:lnTo>
                  <a:lnTo>
                    <a:pt x="578256" y="448881"/>
                  </a:lnTo>
                  <a:lnTo>
                    <a:pt x="546352" y="508065"/>
                  </a:lnTo>
                  <a:lnTo>
                    <a:pt x="483196" y="536016"/>
                  </a:lnTo>
                  <a:lnTo>
                    <a:pt x="490369" y="498390"/>
                  </a:lnTo>
                  <a:lnTo>
                    <a:pt x="479737" y="473555"/>
                  </a:lnTo>
                  <a:lnTo>
                    <a:pt x="457757" y="461361"/>
                  </a:lnTo>
                  <a:lnTo>
                    <a:pt x="430887" y="461660"/>
                  </a:lnTo>
                  <a:lnTo>
                    <a:pt x="405583" y="474301"/>
                  </a:lnTo>
                  <a:lnTo>
                    <a:pt x="388305" y="499136"/>
                  </a:lnTo>
                  <a:lnTo>
                    <a:pt x="385508" y="536016"/>
                  </a:lnTo>
                  <a:lnTo>
                    <a:pt x="397276" y="538768"/>
                  </a:lnTo>
                  <a:lnTo>
                    <a:pt x="411584" y="538984"/>
                  </a:lnTo>
                  <a:lnTo>
                    <a:pt x="426717" y="538377"/>
                  </a:lnTo>
                  <a:lnTo>
                    <a:pt x="440956" y="538657"/>
                  </a:lnTo>
                  <a:lnTo>
                    <a:pt x="440956" y="602030"/>
                  </a:lnTo>
                  <a:lnTo>
                    <a:pt x="324777" y="602030"/>
                  </a:lnTo>
                  <a:lnTo>
                    <a:pt x="328645" y="629185"/>
                  </a:lnTo>
                  <a:lnTo>
                    <a:pt x="339405" y="649449"/>
                  </a:lnTo>
                  <a:lnTo>
                    <a:pt x="355393" y="664488"/>
                  </a:lnTo>
                  <a:lnTo>
                    <a:pt x="374942" y="675970"/>
                  </a:lnTo>
                  <a:lnTo>
                    <a:pt x="367671" y="691140"/>
                  </a:lnTo>
                  <a:lnTo>
                    <a:pt x="357336" y="703246"/>
                  </a:lnTo>
                  <a:lnTo>
                    <a:pt x="343263" y="711613"/>
                  </a:lnTo>
                  <a:lnTo>
                    <a:pt x="324777" y="715568"/>
                  </a:lnTo>
                  <a:lnTo>
                    <a:pt x="319561" y="737421"/>
                  </a:lnTo>
                  <a:lnTo>
                    <a:pt x="311789" y="756715"/>
                  </a:lnTo>
                  <a:lnTo>
                    <a:pt x="301929" y="773920"/>
                  </a:lnTo>
                  <a:lnTo>
                    <a:pt x="290449" y="789508"/>
                  </a:lnTo>
                  <a:lnTo>
                    <a:pt x="287807" y="789508"/>
                  </a:lnTo>
                  <a:lnTo>
                    <a:pt x="277262" y="774308"/>
                  </a:lnTo>
                  <a:lnTo>
                    <a:pt x="267125" y="758702"/>
                  </a:lnTo>
                  <a:lnTo>
                    <a:pt x="259407" y="740675"/>
                  </a:lnTo>
                  <a:lnTo>
                    <a:pt x="256120" y="718210"/>
                  </a:lnTo>
                  <a:lnTo>
                    <a:pt x="237729" y="712837"/>
                  </a:lnTo>
                  <a:lnTo>
                    <a:pt x="222554" y="704248"/>
                  </a:lnTo>
                  <a:lnTo>
                    <a:pt x="210961" y="692080"/>
                  </a:lnTo>
                  <a:lnTo>
                    <a:pt x="203314" y="675970"/>
                  </a:lnTo>
                  <a:lnTo>
                    <a:pt x="222482" y="664772"/>
                  </a:lnTo>
                  <a:lnTo>
                    <a:pt x="238150" y="650074"/>
                  </a:lnTo>
                  <a:lnTo>
                    <a:pt x="248941" y="630500"/>
                  </a:lnTo>
                  <a:lnTo>
                    <a:pt x="253479" y="604672"/>
                  </a:lnTo>
                  <a:lnTo>
                    <a:pt x="226537" y="601907"/>
                  </a:lnTo>
                  <a:lnTo>
                    <a:pt x="197042" y="601699"/>
                  </a:lnTo>
                  <a:lnTo>
                    <a:pt x="166720" y="602316"/>
                  </a:lnTo>
                  <a:lnTo>
                    <a:pt x="137299" y="602030"/>
                  </a:lnTo>
                  <a:lnTo>
                    <a:pt x="137299" y="538657"/>
                  </a:lnTo>
                  <a:lnTo>
                    <a:pt x="192747" y="538657"/>
                  </a:lnTo>
                  <a:lnTo>
                    <a:pt x="190146" y="501090"/>
                  </a:lnTo>
                  <a:lnTo>
                    <a:pt x="172965" y="475509"/>
                  </a:lnTo>
                  <a:lnTo>
                    <a:pt x="147681" y="462086"/>
                  </a:lnTo>
                  <a:lnTo>
                    <a:pt x="120770" y="460991"/>
                  </a:lnTo>
                  <a:lnTo>
                    <a:pt x="98710" y="472394"/>
                  </a:lnTo>
                  <a:lnTo>
                    <a:pt x="87977" y="496465"/>
                  </a:lnTo>
                  <a:lnTo>
                    <a:pt x="95046" y="533374"/>
                  </a:lnTo>
                  <a:lnTo>
                    <a:pt x="60945" y="526798"/>
                  </a:lnTo>
                  <a:lnTo>
                    <a:pt x="32831" y="509120"/>
                  </a:lnTo>
                  <a:lnTo>
                    <a:pt x="12063" y="482446"/>
                  </a:lnTo>
                  <a:lnTo>
                    <a:pt x="0" y="448881"/>
                  </a:lnTo>
                  <a:lnTo>
                    <a:pt x="0" y="419836"/>
                  </a:lnTo>
                  <a:lnTo>
                    <a:pt x="14436" y="379003"/>
                  </a:lnTo>
                  <a:lnTo>
                    <a:pt x="39376" y="347127"/>
                  </a:lnTo>
                  <a:lnTo>
                    <a:pt x="73012" y="327841"/>
                  </a:lnTo>
                  <a:lnTo>
                    <a:pt x="113538" y="324777"/>
                  </a:lnTo>
                  <a:lnTo>
                    <a:pt x="151021" y="338637"/>
                  </a:lnTo>
                  <a:lnTo>
                    <a:pt x="180786" y="365890"/>
                  </a:lnTo>
                  <a:lnTo>
                    <a:pt x="203319" y="403028"/>
                  </a:lnTo>
                  <a:lnTo>
                    <a:pt x="219102" y="446540"/>
                  </a:lnTo>
                  <a:lnTo>
                    <a:pt x="228620" y="492920"/>
                  </a:lnTo>
                  <a:lnTo>
                    <a:pt x="232359" y="538657"/>
                  </a:lnTo>
                  <a:lnTo>
                    <a:pt x="266687" y="538657"/>
                  </a:lnTo>
                  <a:lnTo>
                    <a:pt x="266751" y="485529"/>
                  </a:lnTo>
                  <a:lnTo>
                    <a:pt x="257751" y="436676"/>
                  </a:lnTo>
                  <a:lnTo>
                    <a:pt x="242922" y="390955"/>
                  </a:lnTo>
                  <a:lnTo>
                    <a:pt x="225505" y="347223"/>
                  </a:lnTo>
                  <a:lnTo>
                    <a:pt x="208738" y="304336"/>
                  </a:lnTo>
                  <a:lnTo>
                    <a:pt x="195859" y="261150"/>
                  </a:lnTo>
                  <a:lnTo>
                    <a:pt x="190106" y="216522"/>
                  </a:lnTo>
                  <a:lnTo>
                    <a:pt x="194927" y="163406"/>
                  </a:lnTo>
                  <a:lnTo>
                    <a:pt x="210122" y="116610"/>
                  </a:lnTo>
                  <a:lnTo>
                    <a:pt x="232678" y="74719"/>
                  </a:lnTo>
                  <a:lnTo>
                    <a:pt x="259577" y="36320"/>
                  </a:lnTo>
                  <a:lnTo>
                    <a:pt x="287807" y="0"/>
                  </a:lnTo>
                  <a:close/>
                </a:path>
              </a:pathLst>
            </a:custGeom>
            <a:ln w="21374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467267" y="5049342"/>
              <a:ext cx="5705475" cy="464820"/>
            </a:xfrm>
            <a:custGeom>
              <a:avLst/>
              <a:gdLst/>
              <a:ahLst/>
              <a:cxnLst/>
              <a:rect l="l" t="t" r="r" b="b"/>
              <a:pathLst>
                <a:path w="5705475" h="464820">
                  <a:moveTo>
                    <a:pt x="5705030" y="0"/>
                  </a:moveTo>
                  <a:lnTo>
                    <a:pt x="0" y="0"/>
                  </a:lnTo>
                  <a:lnTo>
                    <a:pt x="0" y="464565"/>
                  </a:lnTo>
                  <a:lnTo>
                    <a:pt x="5705030" y="464565"/>
                  </a:lnTo>
                  <a:lnTo>
                    <a:pt x="570503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sp>
        <p:nvSpPr>
          <p:cNvPr id="165" name="object 165"/>
          <p:cNvSpPr txBox="1"/>
          <p:nvPr>
            <p:custDataLst>
              <p:tags r:id="rId104"/>
            </p:custDataLst>
          </p:nvPr>
        </p:nvSpPr>
        <p:spPr>
          <a:xfrm>
            <a:off x="9277634" y="4340707"/>
            <a:ext cx="2243331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1800" b="1" spc="-10" noProof="0" dirty="0">
                <a:solidFill>
                  <a:srgbClr val="FFFFFF"/>
                </a:solidFill>
                <a:latin typeface="Calibri"/>
                <a:cs typeface="Calibri"/>
              </a:rPr>
              <a:t>Repères</a:t>
            </a:r>
            <a:r>
              <a:rPr lang="fr-CA" sz="1800" b="1" spc="-50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CA" sz="1800" b="1" spc="-10" noProof="0" dirty="0">
                <a:solidFill>
                  <a:srgbClr val="FFFFFF"/>
                </a:solidFill>
                <a:latin typeface="Calibri"/>
                <a:cs typeface="Calibri"/>
              </a:rPr>
              <a:t>socioculturels</a:t>
            </a:r>
            <a:endParaRPr lang="fr-CA" sz="1800" b="1" noProof="0" dirty="0">
              <a:latin typeface="Calibri"/>
              <a:cs typeface="Calibri"/>
            </a:endParaRPr>
          </a:p>
        </p:txBody>
      </p:sp>
      <p:sp>
        <p:nvSpPr>
          <p:cNvPr id="166" name="object 166"/>
          <p:cNvSpPr/>
          <p:nvPr>
            <p:custDataLst>
              <p:tags r:id="rId105"/>
            </p:custDataLst>
          </p:nvPr>
        </p:nvSpPr>
        <p:spPr>
          <a:xfrm>
            <a:off x="10264140" y="4724400"/>
            <a:ext cx="251460" cy="125730"/>
          </a:xfrm>
          <a:custGeom>
            <a:avLst/>
            <a:gdLst/>
            <a:ahLst/>
            <a:cxnLst/>
            <a:rect l="l" t="t" r="r" b="b"/>
            <a:pathLst>
              <a:path w="251459" h="125729">
                <a:moveTo>
                  <a:pt x="251421" y="0"/>
                </a:moveTo>
                <a:lnTo>
                  <a:pt x="0" y="0"/>
                </a:lnTo>
                <a:lnTo>
                  <a:pt x="125717" y="125704"/>
                </a:lnTo>
                <a:lnTo>
                  <a:pt x="251421" y="0"/>
                </a:lnTo>
                <a:close/>
              </a:path>
            </a:pathLst>
          </a:custGeom>
          <a:solidFill>
            <a:srgbClr val="007569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9" name="object 131">
            <a:extLst>
              <a:ext uri="{FF2B5EF4-FFF2-40B4-BE49-F238E27FC236}">
                <a16:creationId xmlns:a16="http://schemas.microsoft.com/office/drawing/2014/main" id="{89324217-BD0B-8892-7707-5ABCD4D55DDC}"/>
              </a:ext>
            </a:extLst>
          </p:cNvPr>
          <p:cNvSpPr/>
          <p:nvPr>
            <p:custDataLst>
              <p:tags r:id="rId106"/>
            </p:custDataLst>
          </p:nvPr>
        </p:nvSpPr>
        <p:spPr>
          <a:xfrm>
            <a:off x="7543800" y="6026594"/>
            <a:ext cx="5671142" cy="1364806"/>
          </a:xfrm>
          <a:custGeom>
            <a:avLst/>
            <a:gdLst/>
            <a:ahLst/>
            <a:cxnLst/>
            <a:rect l="l" t="t" r="r" b="b"/>
            <a:pathLst>
              <a:path w="5757545" h="3686810">
                <a:moveTo>
                  <a:pt x="5757291" y="465074"/>
                </a:moveTo>
                <a:lnTo>
                  <a:pt x="0" y="465074"/>
                </a:lnTo>
                <a:lnTo>
                  <a:pt x="0" y="3686784"/>
                </a:lnTo>
                <a:lnTo>
                  <a:pt x="5757291" y="3686784"/>
                </a:lnTo>
                <a:lnTo>
                  <a:pt x="5757291" y="465074"/>
                </a:lnTo>
                <a:close/>
              </a:path>
              <a:path w="5757545" h="3686810">
                <a:moveTo>
                  <a:pt x="5757291" y="0"/>
                </a:moveTo>
                <a:lnTo>
                  <a:pt x="0" y="0"/>
                </a:lnTo>
                <a:lnTo>
                  <a:pt x="0" y="647"/>
                </a:lnTo>
                <a:lnTo>
                  <a:pt x="5757291" y="647"/>
                </a:lnTo>
                <a:lnTo>
                  <a:pt x="5757291" y="0"/>
                </a:lnTo>
                <a:close/>
              </a:path>
            </a:pathLst>
          </a:custGeom>
          <a:solidFill>
            <a:srgbClr val="F4F2ED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70" name="object 133">
            <a:extLst>
              <a:ext uri="{FF2B5EF4-FFF2-40B4-BE49-F238E27FC236}">
                <a16:creationId xmlns:a16="http://schemas.microsoft.com/office/drawing/2014/main" id="{4FB7F4CD-1F90-65AA-D14C-3DC36B631E01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7620000" y="6602730"/>
            <a:ext cx="7186448" cy="64517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06375" indent="-206375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fr-CA" b="1" spc="-10" noProof="0" dirty="0">
                <a:solidFill>
                  <a:srgbClr val="5FA056"/>
                </a:solidFill>
                <a:latin typeface="Calibri"/>
                <a:cs typeface="Calibri"/>
              </a:rPr>
              <a:t>Cahier de l’élève</a:t>
            </a:r>
            <a:endParaRPr lang="fr-CA" sz="1800" noProof="0" dirty="0">
              <a:latin typeface="Calibri"/>
              <a:cs typeface="Calibri"/>
            </a:endParaRPr>
          </a:p>
          <a:p>
            <a:pPr marL="206375" marR="1456055" indent="-206375">
              <a:lnSpc>
                <a:spcPct val="134300"/>
              </a:lnSpc>
              <a:buFont typeface="Arial" panose="020B0604020202020204" pitchFamily="34" charset="0"/>
              <a:buChar char="•"/>
            </a:pPr>
            <a:r>
              <a:rPr lang="fr-CA" sz="1800" b="1" noProof="0" dirty="0">
                <a:solidFill>
                  <a:srgbClr val="5FA056"/>
                </a:solidFill>
                <a:latin typeface="Calibri"/>
                <a:cs typeface="Calibri"/>
              </a:rPr>
              <a:t>Activité </a:t>
            </a:r>
            <a:r>
              <a:rPr lang="fr-CA" sz="1800" b="1" spc="-10" noProof="0" dirty="0">
                <a:solidFill>
                  <a:srgbClr val="5FA056"/>
                </a:solidFill>
                <a:latin typeface="Calibri"/>
                <a:cs typeface="Calibri"/>
              </a:rPr>
              <a:t>d’autoapprentissage sur Références francisation</a:t>
            </a:r>
            <a:endParaRPr lang="fr-CA" sz="1800" noProof="0" dirty="0">
              <a:latin typeface="Calibri"/>
              <a:cs typeface="Calibri"/>
            </a:endParaRPr>
          </a:p>
        </p:txBody>
      </p:sp>
      <p:sp>
        <p:nvSpPr>
          <p:cNvPr id="171" name="object 134">
            <a:extLst>
              <a:ext uri="{FF2B5EF4-FFF2-40B4-BE49-F238E27FC236}">
                <a16:creationId xmlns:a16="http://schemas.microsoft.com/office/drawing/2014/main" id="{BB39D19F-6132-2498-1820-7D1BBEEED611}"/>
              </a:ext>
            </a:extLst>
          </p:cNvPr>
          <p:cNvSpPr/>
          <p:nvPr>
            <p:custDataLst>
              <p:tags r:id="rId108"/>
            </p:custDataLst>
          </p:nvPr>
        </p:nvSpPr>
        <p:spPr>
          <a:xfrm>
            <a:off x="7543800" y="6027241"/>
            <a:ext cx="5671142" cy="464820"/>
          </a:xfrm>
          <a:custGeom>
            <a:avLst/>
            <a:gdLst/>
            <a:ahLst/>
            <a:cxnLst/>
            <a:rect l="l" t="t" r="r" b="b"/>
            <a:pathLst>
              <a:path w="5757545" h="464819">
                <a:moveTo>
                  <a:pt x="5757291" y="0"/>
                </a:moveTo>
                <a:lnTo>
                  <a:pt x="0" y="0"/>
                </a:lnTo>
                <a:lnTo>
                  <a:pt x="0" y="464426"/>
                </a:lnTo>
                <a:lnTo>
                  <a:pt x="5757291" y="464426"/>
                </a:lnTo>
                <a:lnTo>
                  <a:pt x="5757291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72" name="object 135">
            <a:extLst>
              <a:ext uri="{FF2B5EF4-FFF2-40B4-BE49-F238E27FC236}">
                <a16:creationId xmlns:a16="http://schemas.microsoft.com/office/drawing/2014/main" id="{01197E78-D9C1-36E1-4E21-E7B2F1C633AA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9261793" y="6090710"/>
            <a:ext cx="247423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1800" b="1" noProof="0" dirty="0">
                <a:solidFill>
                  <a:srgbClr val="FFFFFF"/>
                </a:solidFill>
                <a:latin typeface="Calibri"/>
                <a:cs typeface="Calibri"/>
              </a:rPr>
              <a:t>Matériel</a:t>
            </a:r>
            <a:r>
              <a:rPr lang="fr-CA" sz="1800" b="1" spc="-100" noProof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CA" sz="1800" b="1" spc="-10" noProof="0" dirty="0">
                <a:solidFill>
                  <a:srgbClr val="FFFFFF"/>
                </a:solidFill>
                <a:latin typeface="Calibri"/>
                <a:cs typeface="Calibri"/>
              </a:rPr>
              <a:t>d’apprentissage</a:t>
            </a:r>
            <a:endParaRPr lang="fr-CA" sz="1800" b="1" noProof="0" dirty="0">
              <a:latin typeface="Calibri"/>
              <a:cs typeface="Calibri"/>
            </a:endParaRPr>
          </a:p>
        </p:txBody>
      </p:sp>
      <p:sp>
        <p:nvSpPr>
          <p:cNvPr id="2" name="object 166">
            <a:extLst>
              <a:ext uri="{FF2B5EF4-FFF2-40B4-BE49-F238E27FC236}">
                <a16:creationId xmlns:a16="http://schemas.microsoft.com/office/drawing/2014/main" id="{96060A97-BBE8-57F5-E3BD-BCD802F0AC5A}"/>
              </a:ext>
            </a:extLst>
          </p:cNvPr>
          <p:cNvSpPr/>
          <p:nvPr>
            <p:custDataLst>
              <p:tags r:id="rId110"/>
            </p:custDataLst>
          </p:nvPr>
        </p:nvSpPr>
        <p:spPr>
          <a:xfrm>
            <a:off x="10264140" y="6477000"/>
            <a:ext cx="251460" cy="125730"/>
          </a:xfrm>
          <a:custGeom>
            <a:avLst/>
            <a:gdLst/>
            <a:ahLst/>
            <a:cxnLst/>
            <a:rect l="l" t="t" r="r" b="b"/>
            <a:pathLst>
              <a:path w="251459" h="125729">
                <a:moveTo>
                  <a:pt x="251421" y="0"/>
                </a:moveTo>
                <a:lnTo>
                  <a:pt x="0" y="0"/>
                </a:lnTo>
                <a:lnTo>
                  <a:pt x="125717" y="125704"/>
                </a:lnTo>
                <a:lnTo>
                  <a:pt x="251421" y="0"/>
                </a:lnTo>
                <a:close/>
              </a:path>
            </a:pathLst>
          </a:custGeom>
          <a:solidFill>
            <a:srgbClr val="007569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 descr="$PPTXTitle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89923" y="609600"/>
            <a:ext cx="825055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 algn="ctr">
              <a:lnSpc>
                <a:spcPct val="100000"/>
              </a:lnSpc>
              <a:spcBef>
                <a:spcPts val="100"/>
              </a:spcBef>
            </a:pPr>
            <a:r>
              <a:rPr lang="fr-CA" spc="65" noProof="0" dirty="0">
                <a:solidFill>
                  <a:srgbClr val="007569"/>
                </a:solidFill>
              </a:rPr>
              <a:t>RENCONTRER SES NOUVELLES ET NOUVEAUX COLLÈGUES</a:t>
            </a:r>
            <a:br>
              <a:rPr lang="fr-CA" spc="65" noProof="0" dirty="0">
                <a:solidFill>
                  <a:srgbClr val="007569"/>
                </a:solidFill>
              </a:rPr>
            </a:br>
            <a:r>
              <a:rPr lang="fr-CA" spc="50" noProof="0" dirty="0"/>
              <a:t>Production orale</a:t>
            </a:r>
          </a:p>
        </p:txBody>
      </p:sp>
      <p:sp>
        <p:nvSpPr>
          <p:cNvPr id="15" name="object 15"/>
          <p:cNvSpPr/>
          <p:nvPr>
            <p:custDataLst>
              <p:tags r:id="rId2"/>
            </p:custDataLst>
          </p:nvPr>
        </p:nvSpPr>
        <p:spPr>
          <a:xfrm>
            <a:off x="3519423" y="2743755"/>
            <a:ext cx="1875389" cy="45719"/>
          </a:xfrm>
          <a:custGeom>
            <a:avLst/>
            <a:gdLst/>
            <a:ahLst/>
            <a:cxnLst/>
            <a:rect l="l" t="t" r="r" b="b"/>
            <a:pathLst>
              <a:path w="957579">
                <a:moveTo>
                  <a:pt x="0" y="0"/>
                </a:moveTo>
                <a:lnTo>
                  <a:pt x="957211" y="0"/>
                </a:lnTo>
              </a:path>
            </a:pathLst>
          </a:custGeom>
          <a:ln w="48450">
            <a:solidFill>
              <a:srgbClr val="007569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17" name="object 17"/>
          <p:cNvPicPr/>
          <p:nvPr>
            <p:custDataLst>
              <p:tags r:id="rId3"/>
            </p:custDataLst>
          </p:nvPr>
        </p:nvPicPr>
        <p:blipFill>
          <a:blip r:embed="rId95" cstate="print"/>
          <a:srcRect l="21843"/>
          <a:stretch>
            <a:fillRect/>
          </a:stretch>
        </p:blipFill>
        <p:spPr>
          <a:xfrm>
            <a:off x="3737319" y="2971159"/>
            <a:ext cx="9085345" cy="4618635"/>
          </a:xfrm>
          <a:prstGeom prst="rect">
            <a:avLst/>
          </a:prstGeom>
        </p:spPr>
      </p:pic>
      <p:pic>
        <p:nvPicPr>
          <p:cNvPr id="19" name="object 19"/>
          <p:cNvPicPr/>
          <p:nvPr>
            <p:custDataLst>
              <p:tags r:id="rId4"/>
            </p:custDataLst>
          </p:nvPr>
        </p:nvPicPr>
        <p:blipFill>
          <a:blip r:embed="rId96" cstate="print"/>
          <a:stretch>
            <a:fillRect/>
          </a:stretch>
        </p:blipFill>
        <p:spPr>
          <a:xfrm>
            <a:off x="6711982" y="4181622"/>
            <a:ext cx="1834287" cy="873480"/>
          </a:xfrm>
          <a:prstGeom prst="rect">
            <a:avLst/>
          </a:prstGeom>
        </p:spPr>
      </p:pic>
      <p:pic>
        <p:nvPicPr>
          <p:cNvPr id="20" name="object 20"/>
          <p:cNvPicPr/>
          <p:nvPr>
            <p:custDataLst>
              <p:tags r:id="rId5"/>
            </p:custDataLst>
          </p:nvPr>
        </p:nvPicPr>
        <p:blipFill>
          <a:blip r:embed="rId97" cstate="print"/>
          <a:stretch>
            <a:fillRect/>
          </a:stretch>
        </p:blipFill>
        <p:spPr>
          <a:xfrm>
            <a:off x="4079686" y="3307888"/>
            <a:ext cx="1834303" cy="873620"/>
          </a:xfrm>
          <a:prstGeom prst="rect">
            <a:avLst/>
          </a:prstGeom>
        </p:spPr>
      </p:pic>
      <p:pic>
        <p:nvPicPr>
          <p:cNvPr id="21" name="object 21"/>
          <p:cNvPicPr/>
          <p:nvPr>
            <p:custDataLst>
              <p:tags r:id="rId6"/>
            </p:custDataLst>
          </p:nvPr>
        </p:nvPicPr>
        <p:blipFill>
          <a:blip r:embed="rId98" cstate="print"/>
          <a:stretch>
            <a:fillRect/>
          </a:stretch>
        </p:blipFill>
        <p:spPr>
          <a:xfrm>
            <a:off x="9135670" y="3307887"/>
            <a:ext cx="1834304" cy="873620"/>
          </a:xfrm>
          <a:prstGeom prst="rect">
            <a:avLst/>
          </a:prstGeom>
        </p:spPr>
      </p:pic>
      <p:sp>
        <p:nvSpPr>
          <p:cNvPr id="22" name="object 22"/>
          <p:cNvSpPr/>
          <p:nvPr>
            <p:custDataLst>
              <p:tags r:id="rId7"/>
            </p:custDataLst>
          </p:nvPr>
        </p:nvSpPr>
        <p:spPr>
          <a:xfrm>
            <a:off x="1828800" y="3187907"/>
            <a:ext cx="9468581" cy="1747520"/>
          </a:xfrm>
          <a:custGeom>
            <a:avLst/>
            <a:gdLst/>
            <a:ahLst/>
            <a:cxnLst/>
            <a:rect l="l" t="t" r="r" b="b"/>
            <a:pathLst>
              <a:path w="9018905" h="1747520">
                <a:moveTo>
                  <a:pt x="1747189" y="873607"/>
                </a:moveTo>
                <a:lnTo>
                  <a:pt x="1745894" y="825677"/>
                </a:lnTo>
                <a:lnTo>
                  <a:pt x="1742059" y="778433"/>
                </a:lnTo>
                <a:lnTo>
                  <a:pt x="1735747" y="731926"/>
                </a:lnTo>
                <a:lnTo>
                  <a:pt x="1727034" y="686219"/>
                </a:lnTo>
                <a:lnTo>
                  <a:pt x="1715973" y="641400"/>
                </a:lnTo>
                <a:lnTo>
                  <a:pt x="1702638" y="597509"/>
                </a:lnTo>
                <a:lnTo>
                  <a:pt x="1687106" y="554634"/>
                </a:lnTo>
                <a:lnTo>
                  <a:pt x="1669415" y="512826"/>
                </a:lnTo>
                <a:lnTo>
                  <a:pt x="1649666" y="472173"/>
                </a:lnTo>
                <a:lnTo>
                  <a:pt x="1627898" y="432714"/>
                </a:lnTo>
                <a:lnTo>
                  <a:pt x="1604187" y="394538"/>
                </a:lnTo>
                <a:lnTo>
                  <a:pt x="1578610" y="357708"/>
                </a:lnTo>
                <a:lnTo>
                  <a:pt x="1551228" y="322275"/>
                </a:lnTo>
                <a:lnTo>
                  <a:pt x="1522095" y="288315"/>
                </a:lnTo>
                <a:lnTo>
                  <a:pt x="1491284" y="255905"/>
                </a:lnTo>
                <a:lnTo>
                  <a:pt x="1458874" y="225107"/>
                </a:lnTo>
                <a:lnTo>
                  <a:pt x="1424927" y="195973"/>
                </a:lnTo>
                <a:lnTo>
                  <a:pt x="1389494" y="168579"/>
                </a:lnTo>
                <a:lnTo>
                  <a:pt x="1352651" y="143002"/>
                </a:lnTo>
                <a:lnTo>
                  <a:pt x="1314475" y="119303"/>
                </a:lnTo>
                <a:lnTo>
                  <a:pt x="1275029" y="97536"/>
                </a:lnTo>
                <a:lnTo>
                  <a:pt x="1234363" y="77774"/>
                </a:lnTo>
                <a:lnTo>
                  <a:pt x="1192568" y="60096"/>
                </a:lnTo>
                <a:lnTo>
                  <a:pt x="1149692" y="44551"/>
                </a:lnTo>
                <a:lnTo>
                  <a:pt x="1105801" y="31216"/>
                </a:lnTo>
                <a:lnTo>
                  <a:pt x="1060970" y="20167"/>
                </a:lnTo>
                <a:lnTo>
                  <a:pt x="1015276" y="11442"/>
                </a:lnTo>
                <a:lnTo>
                  <a:pt x="968768" y="5143"/>
                </a:lnTo>
                <a:lnTo>
                  <a:pt x="921512" y="1308"/>
                </a:lnTo>
                <a:lnTo>
                  <a:pt x="873594" y="12"/>
                </a:lnTo>
                <a:lnTo>
                  <a:pt x="825665" y="1308"/>
                </a:lnTo>
                <a:lnTo>
                  <a:pt x="778421" y="5143"/>
                </a:lnTo>
                <a:lnTo>
                  <a:pt x="731913" y="11442"/>
                </a:lnTo>
                <a:lnTo>
                  <a:pt x="686206" y="20167"/>
                </a:lnTo>
                <a:lnTo>
                  <a:pt x="641388" y="31216"/>
                </a:lnTo>
                <a:lnTo>
                  <a:pt x="597496" y="44551"/>
                </a:lnTo>
                <a:lnTo>
                  <a:pt x="554621" y="60096"/>
                </a:lnTo>
                <a:lnTo>
                  <a:pt x="512813" y="77774"/>
                </a:lnTo>
                <a:lnTo>
                  <a:pt x="472160" y="97536"/>
                </a:lnTo>
                <a:lnTo>
                  <a:pt x="432701" y="119303"/>
                </a:lnTo>
                <a:lnTo>
                  <a:pt x="394525" y="143002"/>
                </a:lnTo>
                <a:lnTo>
                  <a:pt x="357695" y="168579"/>
                </a:lnTo>
                <a:lnTo>
                  <a:pt x="322262" y="195973"/>
                </a:lnTo>
                <a:lnTo>
                  <a:pt x="288302" y="225107"/>
                </a:lnTo>
                <a:lnTo>
                  <a:pt x="255892" y="255905"/>
                </a:lnTo>
                <a:lnTo>
                  <a:pt x="225094" y="288315"/>
                </a:lnTo>
                <a:lnTo>
                  <a:pt x="195961" y="322275"/>
                </a:lnTo>
                <a:lnTo>
                  <a:pt x="168567" y="357708"/>
                </a:lnTo>
                <a:lnTo>
                  <a:pt x="142989" y="394538"/>
                </a:lnTo>
                <a:lnTo>
                  <a:pt x="119291" y="432714"/>
                </a:lnTo>
                <a:lnTo>
                  <a:pt x="97523" y="472173"/>
                </a:lnTo>
                <a:lnTo>
                  <a:pt x="77762" y="512826"/>
                </a:lnTo>
                <a:lnTo>
                  <a:pt x="60083" y="554634"/>
                </a:lnTo>
                <a:lnTo>
                  <a:pt x="44538" y="597509"/>
                </a:lnTo>
                <a:lnTo>
                  <a:pt x="31203" y="641400"/>
                </a:lnTo>
                <a:lnTo>
                  <a:pt x="20154" y="686219"/>
                </a:lnTo>
                <a:lnTo>
                  <a:pt x="11430" y="731926"/>
                </a:lnTo>
                <a:lnTo>
                  <a:pt x="5130" y="778433"/>
                </a:lnTo>
                <a:lnTo>
                  <a:pt x="1295" y="825677"/>
                </a:lnTo>
                <a:lnTo>
                  <a:pt x="0" y="873607"/>
                </a:lnTo>
                <a:lnTo>
                  <a:pt x="1295" y="921537"/>
                </a:lnTo>
                <a:lnTo>
                  <a:pt x="5130" y="968781"/>
                </a:lnTo>
                <a:lnTo>
                  <a:pt x="11430" y="1015288"/>
                </a:lnTo>
                <a:lnTo>
                  <a:pt x="20154" y="1060996"/>
                </a:lnTo>
                <a:lnTo>
                  <a:pt x="31203" y="1105827"/>
                </a:lnTo>
                <a:lnTo>
                  <a:pt x="44538" y="1149705"/>
                </a:lnTo>
                <a:lnTo>
                  <a:pt x="60083" y="1192593"/>
                </a:lnTo>
                <a:lnTo>
                  <a:pt x="77762" y="1234389"/>
                </a:lnTo>
                <a:lnTo>
                  <a:pt x="97523" y="1275054"/>
                </a:lnTo>
                <a:lnTo>
                  <a:pt x="119291" y="1314513"/>
                </a:lnTo>
                <a:lnTo>
                  <a:pt x="142989" y="1352689"/>
                </a:lnTo>
                <a:lnTo>
                  <a:pt x="168567" y="1389519"/>
                </a:lnTo>
                <a:lnTo>
                  <a:pt x="195961" y="1424952"/>
                </a:lnTo>
                <a:lnTo>
                  <a:pt x="225094" y="1458912"/>
                </a:lnTo>
                <a:lnTo>
                  <a:pt x="255892" y="1491322"/>
                </a:lnTo>
                <a:lnTo>
                  <a:pt x="288302" y="1522133"/>
                </a:lnTo>
                <a:lnTo>
                  <a:pt x="322262" y="1551254"/>
                </a:lnTo>
                <a:lnTo>
                  <a:pt x="357695" y="1578648"/>
                </a:lnTo>
                <a:lnTo>
                  <a:pt x="394525" y="1604225"/>
                </a:lnTo>
                <a:lnTo>
                  <a:pt x="432701" y="1627936"/>
                </a:lnTo>
                <a:lnTo>
                  <a:pt x="472160" y="1649704"/>
                </a:lnTo>
                <a:lnTo>
                  <a:pt x="512813" y="1669453"/>
                </a:lnTo>
                <a:lnTo>
                  <a:pt x="554621" y="1687144"/>
                </a:lnTo>
                <a:lnTo>
                  <a:pt x="597496" y="1702676"/>
                </a:lnTo>
                <a:lnTo>
                  <a:pt x="641388" y="1716011"/>
                </a:lnTo>
                <a:lnTo>
                  <a:pt x="686206" y="1727073"/>
                </a:lnTo>
                <a:lnTo>
                  <a:pt x="731913" y="1735785"/>
                </a:lnTo>
                <a:lnTo>
                  <a:pt x="778421" y="1742097"/>
                </a:lnTo>
                <a:lnTo>
                  <a:pt x="825665" y="1745932"/>
                </a:lnTo>
                <a:lnTo>
                  <a:pt x="873594" y="1747227"/>
                </a:lnTo>
                <a:lnTo>
                  <a:pt x="921512" y="1745932"/>
                </a:lnTo>
                <a:lnTo>
                  <a:pt x="968768" y="1742097"/>
                </a:lnTo>
                <a:lnTo>
                  <a:pt x="1015276" y="1735785"/>
                </a:lnTo>
                <a:lnTo>
                  <a:pt x="1060970" y="1727073"/>
                </a:lnTo>
                <a:lnTo>
                  <a:pt x="1105801" y="1716011"/>
                </a:lnTo>
                <a:lnTo>
                  <a:pt x="1149692" y="1702676"/>
                </a:lnTo>
                <a:lnTo>
                  <a:pt x="1192568" y="1687144"/>
                </a:lnTo>
                <a:lnTo>
                  <a:pt x="1234363" y="1669453"/>
                </a:lnTo>
                <a:lnTo>
                  <a:pt x="1275029" y="1649704"/>
                </a:lnTo>
                <a:lnTo>
                  <a:pt x="1314475" y="1627936"/>
                </a:lnTo>
                <a:lnTo>
                  <a:pt x="1352651" y="1604225"/>
                </a:lnTo>
                <a:lnTo>
                  <a:pt x="1389494" y="1578648"/>
                </a:lnTo>
                <a:lnTo>
                  <a:pt x="1424927" y="1551254"/>
                </a:lnTo>
                <a:lnTo>
                  <a:pt x="1458874" y="1522133"/>
                </a:lnTo>
                <a:lnTo>
                  <a:pt x="1491284" y="1491322"/>
                </a:lnTo>
                <a:lnTo>
                  <a:pt x="1522095" y="1458912"/>
                </a:lnTo>
                <a:lnTo>
                  <a:pt x="1551228" y="1424952"/>
                </a:lnTo>
                <a:lnTo>
                  <a:pt x="1578610" y="1389519"/>
                </a:lnTo>
                <a:lnTo>
                  <a:pt x="1604187" y="1352689"/>
                </a:lnTo>
                <a:lnTo>
                  <a:pt x="1627898" y="1314513"/>
                </a:lnTo>
                <a:lnTo>
                  <a:pt x="1649666" y="1275054"/>
                </a:lnTo>
                <a:lnTo>
                  <a:pt x="1669415" y="1234389"/>
                </a:lnTo>
                <a:lnTo>
                  <a:pt x="1687106" y="1192593"/>
                </a:lnTo>
                <a:lnTo>
                  <a:pt x="1702638" y="1149705"/>
                </a:lnTo>
                <a:lnTo>
                  <a:pt x="1715973" y="1105827"/>
                </a:lnTo>
                <a:lnTo>
                  <a:pt x="1727034" y="1060996"/>
                </a:lnTo>
                <a:lnTo>
                  <a:pt x="1735747" y="1015288"/>
                </a:lnTo>
                <a:lnTo>
                  <a:pt x="1742059" y="968781"/>
                </a:lnTo>
                <a:lnTo>
                  <a:pt x="1745894" y="921537"/>
                </a:lnTo>
                <a:lnTo>
                  <a:pt x="1747189" y="873607"/>
                </a:lnTo>
                <a:close/>
              </a:path>
              <a:path w="9018905" h="1747520">
                <a:moveTo>
                  <a:pt x="4170908" y="873620"/>
                </a:moveTo>
                <a:lnTo>
                  <a:pt x="4169613" y="825690"/>
                </a:lnTo>
                <a:lnTo>
                  <a:pt x="4165777" y="778446"/>
                </a:lnTo>
                <a:lnTo>
                  <a:pt x="4159466" y="731939"/>
                </a:lnTo>
                <a:lnTo>
                  <a:pt x="4150753" y="686231"/>
                </a:lnTo>
                <a:lnTo>
                  <a:pt x="4139692" y="641413"/>
                </a:lnTo>
                <a:lnTo>
                  <a:pt x="4126357" y="597522"/>
                </a:lnTo>
                <a:lnTo>
                  <a:pt x="4110812" y="554647"/>
                </a:lnTo>
                <a:lnTo>
                  <a:pt x="4093133" y="512838"/>
                </a:lnTo>
                <a:lnTo>
                  <a:pt x="4073372" y="472186"/>
                </a:lnTo>
                <a:lnTo>
                  <a:pt x="4051604" y="432727"/>
                </a:lnTo>
                <a:lnTo>
                  <a:pt x="4027906" y="394550"/>
                </a:lnTo>
                <a:lnTo>
                  <a:pt x="4002316" y="357708"/>
                </a:lnTo>
                <a:lnTo>
                  <a:pt x="3974935" y="322275"/>
                </a:lnTo>
                <a:lnTo>
                  <a:pt x="3945801" y="288328"/>
                </a:lnTo>
                <a:lnTo>
                  <a:pt x="3914991" y="255905"/>
                </a:lnTo>
                <a:lnTo>
                  <a:pt x="3882580" y="225107"/>
                </a:lnTo>
                <a:lnTo>
                  <a:pt x="3848633" y="195973"/>
                </a:lnTo>
                <a:lnTo>
                  <a:pt x="3813200" y="168579"/>
                </a:lnTo>
                <a:lnTo>
                  <a:pt x="3776357" y="143002"/>
                </a:lnTo>
                <a:lnTo>
                  <a:pt x="3738181" y="119291"/>
                </a:lnTo>
                <a:lnTo>
                  <a:pt x="3698735" y="97523"/>
                </a:lnTo>
                <a:lnTo>
                  <a:pt x="3658070" y="77774"/>
                </a:lnTo>
                <a:lnTo>
                  <a:pt x="3616274" y="60083"/>
                </a:lnTo>
                <a:lnTo>
                  <a:pt x="3573399" y="44538"/>
                </a:lnTo>
                <a:lnTo>
                  <a:pt x="3529507" y="31216"/>
                </a:lnTo>
                <a:lnTo>
                  <a:pt x="3484689" y="20154"/>
                </a:lnTo>
                <a:lnTo>
                  <a:pt x="3438982" y="11430"/>
                </a:lnTo>
                <a:lnTo>
                  <a:pt x="3392474" y="5130"/>
                </a:lnTo>
                <a:lnTo>
                  <a:pt x="3345230" y="1295"/>
                </a:lnTo>
                <a:lnTo>
                  <a:pt x="3297313" y="0"/>
                </a:lnTo>
                <a:lnTo>
                  <a:pt x="3249384" y="1295"/>
                </a:lnTo>
                <a:lnTo>
                  <a:pt x="3202140" y="5130"/>
                </a:lnTo>
                <a:lnTo>
                  <a:pt x="3155619" y="11430"/>
                </a:lnTo>
                <a:lnTo>
                  <a:pt x="3109925" y="20154"/>
                </a:lnTo>
                <a:lnTo>
                  <a:pt x="3065094" y="31216"/>
                </a:lnTo>
                <a:lnTo>
                  <a:pt x="3021215" y="44538"/>
                </a:lnTo>
                <a:lnTo>
                  <a:pt x="2978340" y="60083"/>
                </a:lnTo>
                <a:lnTo>
                  <a:pt x="2936532" y="77774"/>
                </a:lnTo>
                <a:lnTo>
                  <a:pt x="2895879" y="97523"/>
                </a:lnTo>
                <a:lnTo>
                  <a:pt x="2856420" y="119291"/>
                </a:lnTo>
                <a:lnTo>
                  <a:pt x="2818244" y="143002"/>
                </a:lnTo>
                <a:lnTo>
                  <a:pt x="2781401" y="168579"/>
                </a:lnTo>
                <a:lnTo>
                  <a:pt x="2745981" y="195973"/>
                </a:lnTo>
                <a:lnTo>
                  <a:pt x="2712021" y="225107"/>
                </a:lnTo>
                <a:lnTo>
                  <a:pt x="2679611" y="255905"/>
                </a:lnTo>
                <a:lnTo>
                  <a:pt x="2648813" y="288328"/>
                </a:lnTo>
                <a:lnTo>
                  <a:pt x="2619679" y="322275"/>
                </a:lnTo>
                <a:lnTo>
                  <a:pt x="2592286" y="357708"/>
                </a:lnTo>
                <a:lnTo>
                  <a:pt x="2566708" y="394550"/>
                </a:lnTo>
                <a:lnTo>
                  <a:pt x="2542997" y="432727"/>
                </a:lnTo>
                <a:lnTo>
                  <a:pt x="2521242" y="472186"/>
                </a:lnTo>
                <a:lnTo>
                  <a:pt x="2501481" y="512838"/>
                </a:lnTo>
                <a:lnTo>
                  <a:pt x="2483802" y="554647"/>
                </a:lnTo>
                <a:lnTo>
                  <a:pt x="2468257" y="597522"/>
                </a:lnTo>
                <a:lnTo>
                  <a:pt x="2454922" y="641413"/>
                </a:lnTo>
                <a:lnTo>
                  <a:pt x="2443861" y="686231"/>
                </a:lnTo>
                <a:lnTo>
                  <a:pt x="2435148" y="731939"/>
                </a:lnTo>
                <a:lnTo>
                  <a:pt x="2428837" y="778446"/>
                </a:lnTo>
                <a:lnTo>
                  <a:pt x="2425001" y="825690"/>
                </a:lnTo>
                <a:lnTo>
                  <a:pt x="2423718" y="873620"/>
                </a:lnTo>
                <a:lnTo>
                  <a:pt x="2425001" y="921537"/>
                </a:lnTo>
                <a:lnTo>
                  <a:pt x="2428837" y="968794"/>
                </a:lnTo>
                <a:lnTo>
                  <a:pt x="2435148" y="1015301"/>
                </a:lnTo>
                <a:lnTo>
                  <a:pt x="2443861" y="1060996"/>
                </a:lnTo>
                <a:lnTo>
                  <a:pt x="2454922" y="1105814"/>
                </a:lnTo>
                <a:lnTo>
                  <a:pt x="2468257" y="1149705"/>
                </a:lnTo>
                <a:lnTo>
                  <a:pt x="2483802" y="1192580"/>
                </a:lnTo>
                <a:lnTo>
                  <a:pt x="2501481" y="1234376"/>
                </a:lnTo>
                <a:lnTo>
                  <a:pt x="2521242" y="1275041"/>
                </a:lnTo>
                <a:lnTo>
                  <a:pt x="2542997" y="1314488"/>
                </a:lnTo>
                <a:lnTo>
                  <a:pt x="2566708" y="1352677"/>
                </a:lnTo>
                <a:lnTo>
                  <a:pt x="2592286" y="1389507"/>
                </a:lnTo>
                <a:lnTo>
                  <a:pt x="2619679" y="1424940"/>
                </a:lnTo>
                <a:lnTo>
                  <a:pt x="2648813" y="1458887"/>
                </a:lnTo>
                <a:lnTo>
                  <a:pt x="2679611" y="1491310"/>
                </a:lnTo>
                <a:lnTo>
                  <a:pt x="2712021" y="1522107"/>
                </a:lnTo>
                <a:lnTo>
                  <a:pt x="2745981" y="1551241"/>
                </a:lnTo>
                <a:lnTo>
                  <a:pt x="2781401" y="1578635"/>
                </a:lnTo>
                <a:lnTo>
                  <a:pt x="2818244" y="1604213"/>
                </a:lnTo>
                <a:lnTo>
                  <a:pt x="2856420" y="1627924"/>
                </a:lnTo>
                <a:lnTo>
                  <a:pt x="2895879" y="1649691"/>
                </a:lnTo>
                <a:lnTo>
                  <a:pt x="2936532" y="1669440"/>
                </a:lnTo>
                <a:lnTo>
                  <a:pt x="2978340" y="1687131"/>
                </a:lnTo>
                <a:lnTo>
                  <a:pt x="3021215" y="1702663"/>
                </a:lnTo>
                <a:lnTo>
                  <a:pt x="3065094" y="1715998"/>
                </a:lnTo>
                <a:lnTo>
                  <a:pt x="3109925" y="1727060"/>
                </a:lnTo>
                <a:lnTo>
                  <a:pt x="3155619" y="1735772"/>
                </a:lnTo>
                <a:lnTo>
                  <a:pt x="3202140" y="1742084"/>
                </a:lnTo>
                <a:lnTo>
                  <a:pt x="3249384" y="1745919"/>
                </a:lnTo>
                <a:lnTo>
                  <a:pt x="3297313" y="1747215"/>
                </a:lnTo>
                <a:lnTo>
                  <a:pt x="3345230" y="1745919"/>
                </a:lnTo>
                <a:lnTo>
                  <a:pt x="3392474" y="1742084"/>
                </a:lnTo>
                <a:lnTo>
                  <a:pt x="3438982" y="1735772"/>
                </a:lnTo>
                <a:lnTo>
                  <a:pt x="3484689" y="1727060"/>
                </a:lnTo>
                <a:lnTo>
                  <a:pt x="3529507" y="1715998"/>
                </a:lnTo>
                <a:lnTo>
                  <a:pt x="3573399" y="1702663"/>
                </a:lnTo>
                <a:lnTo>
                  <a:pt x="3616274" y="1687131"/>
                </a:lnTo>
                <a:lnTo>
                  <a:pt x="3658070" y="1669440"/>
                </a:lnTo>
                <a:lnTo>
                  <a:pt x="3698735" y="1649691"/>
                </a:lnTo>
                <a:lnTo>
                  <a:pt x="3738181" y="1627924"/>
                </a:lnTo>
                <a:lnTo>
                  <a:pt x="3776357" y="1604213"/>
                </a:lnTo>
                <a:lnTo>
                  <a:pt x="3813200" y="1578635"/>
                </a:lnTo>
                <a:lnTo>
                  <a:pt x="3848633" y="1551241"/>
                </a:lnTo>
                <a:lnTo>
                  <a:pt x="3882580" y="1522107"/>
                </a:lnTo>
                <a:lnTo>
                  <a:pt x="3914991" y="1491310"/>
                </a:lnTo>
                <a:lnTo>
                  <a:pt x="3945801" y="1458887"/>
                </a:lnTo>
                <a:lnTo>
                  <a:pt x="3974935" y="1424940"/>
                </a:lnTo>
                <a:lnTo>
                  <a:pt x="4002316" y="1389507"/>
                </a:lnTo>
                <a:lnTo>
                  <a:pt x="4027906" y="1352677"/>
                </a:lnTo>
                <a:lnTo>
                  <a:pt x="4051604" y="1314488"/>
                </a:lnTo>
                <a:lnTo>
                  <a:pt x="4073372" y="1275041"/>
                </a:lnTo>
                <a:lnTo>
                  <a:pt x="4093133" y="1234376"/>
                </a:lnTo>
                <a:lnTo>
                  <a:pt x="4110812" y="1192580"/>
                </a:lnTo>
                <a:lnTo>
                  <a:pt x="4126357" y="1149705"/>
                </a:lnTo>
                <a:lnTo>
                  <a:pt x="4139692" y="1105814"/>
                </a:lnTo>
                <a:lnTo>
                  <a:pt x="4150753" y="1060996"/>
                </a:lnTo>
                <a:lnTo>
                  <a:pt x="4159466" y="1015301"/>
                </a:lnTo>
                <a:lnTo>
                  <a:pt x="4165777" y="968794"/>
                </a:lnTo>
                <a:lnTo>
                  <a:pt x="4169613" y="921537"/>
                </a:lnTo>
                <a:lnTo>
                  <a:pt x="4170908" y="873620"/>
                </a:lnTo>
                <a:close/>
              </a:path>
              <a:path w="9018905" h="1747520">
                <a:moveTo>
                  <a:pt x="6594627" y="873607"/>
                </a:moveTo>
                <a:lnTo>
                  <a:pt x="6593332" y="825677"/>
                </a:lnTo>
                <a:lnTo>
                  <a:pt x="6589496" y="778433"/>
                </a:lnTo>
                <a:lnTo>
                  <a:pt x="6583185" y="731926"/>
                </a:lnTo>
                <a:lnTo>
                  <a:pt x="6574472" y="686219"/>
                </a:lnTo>
                <a:lnTo>
                  <a:pt x="6563411" y="641400"/>
                </a:lnTo>
                <a:lnTo>
                  <a:pt x="6550076" y="597509"/>
                </a:lnTo>
                <a:lnTo>
                  <a:pt x="6534531" y="554634"/>
                </a:lnTo>
                <a:lnTo>
                  <a:pt x="6516852" y="512826"/>
                </a:lnTo>
                <a:lnTo>
                  <a:pt x="6497091" y="472173"/>
                </a:lnTo>
                <a:lnTo>
                  <a:pt x="6475336" y="432714"/>
                </a:lnTo>
                <a:lnTo>
                  <a:pt x="6451625" y="394538"/>
                </a:lnTo>
                <a:lnTo>
                  <a:pt x="6426047" y="357708"/>
                </a:lnTo>
                <a:lnTo>
                  <a:pt x="6398654" y="322275"/>
                </a:lnTo>
                <a:lnTo>
                  <a:pt x="6369532" y="288315"/>
                </a:lnTo>
                <a:lnTo>
                  <a:pt x="6338722" y="255905"/>
                </a:lnTo>
                <a:lnTo>
                  <a:pt x="6306312" y="225107"/>
                </a:lnTo>
                <a:lnTo>
                  <a:pt x="6272352" y="195973"/>
                </a:lnTo>
                <a:lnTo>
                  <a:pt x="6236932" y="168579"/>
                </a:lnTo>
                <a:lnTo>
                  <a:pt x="6200089" y="143002"/>
                </a:lnTo>
                <a:lnTo>
                  <a:pt x="6161913" y="119303"/>
                </a:lnTo>
                <a:lnTo>
                  <a:pt x="6122454" y="97536"/>
                </a:lnTo>
                <a:lnTo>
                  <a:pt x="6081801" y="77774"/>
                </a:lnTo>
                <a:lnTo>
                  <a:pt x="6039993" y="60096"/>
                </a:lnTo>
                <a:lnTo>
                  <a:pt x="5997118" y="44551"/>
                </a:lnTo>
                <a:lnTo>
                  <a:pt x="5953239" y="31216"/>
                </a:lnTo>
                <a:lnTo>
                  <a:pt x="5908408" y="20167"/>
                </a:lnTo>
                <a:lnTo>
                  <a:pt x="5862713" y="11442"/>
                </a:lnTo>
                <a:lnTo>
                  <a:pt x="5816206" y="5143"/>
                </a:lnTo>
                <a:lnTo>
                  <a:pt x="5768949" y="1308"/>
                </a:lnTo>
                <a:lnTo>
                  <a:pt x="5721032" y="12"/>
                </a:lnTo>
                <a:lnTo>
                  <a:pt x="5673102" y="1308"/>
                </a:lnTo>
                <a:lnTo>
                  <a:pt x="5625846" y="5143"/>
                </a:lnTo>
                <a:lnTo>
                  <a:pt x="5579338" y="11442"/>
                </a:lnTo>
                <a:lnTo>
                  <a:pt x="5533644" y="20167"/>
                </a:lnTo>
                <a:lnTo>
                  <a:pt x="5488813" y="31216"/>
                </a:lnTo>
                <a:lnTo>
                  <a:pt x="5444934" y="44551"/>
                </a:lnTo>
                <a:lnTo>
                  <a:pt x="5402046" y="60096"/>
                </a:lnTo>
                <a:lnTo>
                  <a:pt x="5360251" y="77774"/>
                </a:lnTo>
                <a:lnTo>
                  <a:pt x="5319585" y="97536"/>
                </a:lnTo>
                <a:lnTo>
                  <a:pt x="5280139" y="119303"/>
                </a:lnTo>
                <a:lnTo>
                  <a:pt x="5241950" y="143002"/>
                </a:lnTo>
                <a:lnTo>
                  <a:pt x="5205120" y="168579"/>
                </a:lnTo>
                <a:lnTo>
                  <a:pt x="5169687" y="195973"/>
                </a:lnTo>
                <a:lnTo>
                  <a:pt x="5135727" y="225107"/>
                </a:lnTo>
                <a:lnTo>
                  <a:pt x="5103317" y="255905"/>
                </a:lnTo>
                <a:lnTo>
                  <a:pt x="5072507" y="288315"/>
                </a:lnTo>
                <a:lnTo>
                  <a:pt x="5043386" y="322275"/>
                </a:lnTo>
                <a:lnTo>
                  <a:pt x="5015992" y="357708"/>
                </a:lnTo>
                <a:lnTo>
                  <a:pt x="4990414" y="394538"/>
                </a:lnTo>
                <a:lnTo>
                  <a:pt x="4966703" y="432714"/>
                </a:lnTo>
                <a:lnTo>
                  <a:pt x="4944935" y="472173"/>
                </a:lnTo>
                <a:lnTo>
                  <a:pt x="4925174" y="512826"/>
                </a:lnTo>
                <a:lnTo>
                  <a:pt x="4907496" y="554634"/>
                </a:lnTo>
                <a:lnTo>
                  <a:pt x="4891951" y="597509"/>
                </a:lnTo>
                <a:lnTo>
                  <a:pt x="4878616" y="641400"/>
                </a:lnTo>
                <a:lnTo>
                  <a:pt x="4867554" y="686219"/>
                </a:lnTo>
                <a:lnTo>
                  <a:pt x="4858842" y="731926"/>
                </a:lnTo>
                <a:lnTo>
                  <a:pt x="4852530" y="778433"/>
                </a:lnTo>
                <a:lnTo>
                  <a:pt x="4848695" y="825677"/>
                </a:lnTo>
                <a:lnTo>
                  <a:pt x="4847412" y="873607"/>
                </a:lnTo>
                <a:lnTo>
                  <a:pt x="4848695" y="921537"/>
                </a:lnTo>
                <a:lnTo>
                  <a:pt x="4852530" y="968781"/>
                </a:lnTo>
                <a:lnTo>
                  <a:pt x="4858842" y="1015288"/>
                </a:lnTo>
                <a:lnTo>
                  <a:pt x="4867554" y="1060996"/>
                </a:lnTo>
                <a:lnTo>
                  <a:pt x="4878616" y="1105827"/>
                </a:lnTo>
                <a:lnTo>
                  <a:pt x="4891951" y="1149705"/>
                </a:lnTo>
                <a:lnTo>
                  <a:pt x="4907496" y="1192593"/>
                </a:lnTo>
                <a:lnTo>
                  <a:pt x="4925174" y="1234389"/>
                </a:lnTo>
                <a:lnTo>
                  <a:pt x="4944935" y="1275054"/>
                </a:lnTo>
                <a:lnTo>
                  <a:pt x="4966703" y="1314513"/>
                </a:lnTo>
                <a:lnTo>
                  <a:pt x="4990414" y="1352689"/>
                </a:lnTo>
                <a:lnTo>
                  <a:pt x="5015992" y="1389519"/>
                </a:lnTo>
                <a:lnTo>
                  <a:pt x="5043386" y="1424952"/>
                </a:lnTo>
                <a:lnTo>
                  <a:pt x="5072507" y="1458912"/>
                </a:lnTo>
                <a:lnTo>
                  <a:pt x="5103317" y="1491322"/>
                </a:lnTo>
                <a:lnTo>
                  <a:pt x="5135727" y="1522133"/>
                </a:lnTo>
                <a:lnTo>
                  <a:pt x="5169687" y="1551254"/>
                </a:lnTo>
                <a:lnTo>
                  <a:pt x="5205120" y="1578648"/>
                </a:lnTo>
                <a:lnTo>
                  <a:pt x="5241950" y="1604225"/>
                </a:lnTo>
                <a:lnTo>
                  <a:pt x="5280139" y="1627936"/>
                </a:lnTo>
                <a:lnTo>
                  <a:pt x="5319585" y="1649704"/>
                </a:lnTo>
                <a:lnTo>
                  <a:pt x="5360251" y="1669453"/>
                </a:lnTo>
                <a:lnTo>
                  <a:pt x="5402046" y="1687144"/>
                </a:lnTo>
                <a:lnTo>
                  <a:pt x="5444934" y="1702676"/>
                </a:lnTo>
                <a:lnTo>
                  <a:pt x="5488813" y="1716011"/>
                </a:lnTo>
                <a:lnTo>
                  <a:pt x="5533644" y="1727073"/>
                </a:lnTo>
                <a:lnTo>
                  <a:pt x="5579338" y="1735785"/>
                </a:lnTo>
                <a:lnTo>
                  <a:pt x="5625846" y="1742097"/>
                </a:lnTo>
                <a:lnTo>
                  <a:pt x="5673102" y="1745932"/>
                </a:lnTo>
                <a:lnTo>
                  <a:pt x="5721032" y="1747227"/>
                </a:lnTo>
                <a:lnTo>
                  <a:pt x="5768949" y="1745932"/>
                </a:lnTo>
                <a:lnTo>
                  <a:pt x="5816206" y="1742097"/>
                </a:lnTo>
                <a:lnTo>
                  <a:pt x="5862713" y="1735785"/>
                </a:lnTo>
                <a:lnTo>
                  <a:pt x="5908408" y="1727073"/>
                </a:lnTo>
                <a:lnTo>
                  <a:pt x="5953239" y="1716011"/>
                </a:lnTo>
                <a:lnTo>
                  <a:pt x="5997118" y="1702676"/>
                </a:lnTo>
                <a:lnTo>
                  <a:pt x="6039993" y="1687144"/>
                </a:lnTo>
                <a:lnTo>
                  <a:pt x="6081801" y="1669453"/>
                </a:lnTo>
                <a:lnTo>
                  <a:pt x="6122454" y="1649704"/>
                </a:lnTo>
                <a:lnTo>
                  <a:pt x="6161913" y="1627936"/>
                </a:lnTo>
                <a:lnTo>
                  <a:pt x="6200089" y="1604225"/>
                </a:lnTo>
                <a:lnTo>
                  <a:pt x="6236932" y="1578648"/>
                </a:lnTo>
                <a:lnTo>
                  <a:pt x="6272352" y="1551254"/>
                </a:lnTo>
                <a:lnTo>
                  <a:pt x="6306312" y="1522133"/>
                </a:lnTo>
                <a:lnTo>
                  <a:pt x="6338722" y="1491322"/>
                </a:lnTo>
                <a:lnTo>
                  <a:pt x="6369532" y="1458912"/>
                </a:lnTo>
                <a:lnTo>
                  <a:pt x="6398654" y="1424952"/>
                </a:lnTo>
                <a:lnTo>
                  <a:pt x="6426047" y="1389519"/>
                </a:lnTo>
                <a:lnTo>
                  <a:pt x="6451625" y="1352689"/>
                </a:lnTo>
                <a:lnTo>
                  <a:pt x="6475336" y="1314513"/>
                </a:lnTo>
                <a:lnTo>
                  <a:pt x="6497091" y="1275054"/>
                </a:lnTo>
                <a:lnTo>
                  <a:pt x="6516852" y="1234389"/>
                </a:lnTo>
                <a:lnTo>
                  <a:pt x="6534531" y="1192593"/>
                </a:lnTo>
                <a:lnTo>
                  <a:pt x="6550076" y="1149705"/>
                </a:lnTo>
                <a:lnTo>
                  <a:pt x="6563411" y="1105827"/>
                </a:lnTo>
                <a:lnTo>
                  <a:pt x="6574472" y="1060996"/>
                </a:lnTo>
                <a:lnTo>
                  <a:pt x="6583185" y="1015288"/>
                </a:lnTo>
                <a:lnTo>
                  <a:pt x="6589496" y="968781"/>
                </a:lnTo>
                <a:lnTo>
                  <a:pt x="6593332" y="921537"/>
                </a:lnTo>
                <a:lnTo>
                  <a:pt x="6594627" y="873607"/>
                </a:lnTo>
                <a:close/>
              </a:path>
              <a:path w="9018905" h="1747520">
                <a:moveTo>
                  <a:pt x="9018346" y="873620"/>
                </a:moveTo>
                <a:lnTo>
                  <a:pt x="9017051" y="825690"/>
                </a:lnTo>
                <a:lnTo>
                  <a:pt x="9013215" y="778446"/>
                </a:lnTo>
                <a:lnTo>
                  <a:pt x="9006903" y="731939"/>
                </a:lnTo>
                <a:lnTo>
                  <a:pt x="8998191" y="686231"/>
                </a:lnTo>
                <a:lnTo>
                  <a:pt x="8987130" y="641413"/>
                </a:lnTo>
                <a:lnTo>
                  <a:pt x="8973795" y="597522"/>
                </a:lnTo>
                <a:lnTo>
                  <a:pt x="8958250" y="554647"/>
                </a:lnTo>
                <a:lnTo>
                  <a:pt x="8940571" y="512838"/>
                </a:lnTo>
                <a:lnTo>
                  <a:pt x="8920810" y="472186"/>
                </a:lnTo>
                <a:lnTo>
                  <a:pt x="8899042" y="432727"/>
                </a:lnTo>
                <a:lnTo>
                  <a:pt x="8875344" y="394550"/>
                </a:lnTo>
                <a:lnTo>
                  <a:pt x="8849754" y="357708"/>
                </a:lnTo>
                <a:lnTo>
                  <a:pt x="8822372" y="322275"/>
                </a:lnTo>
                <a:lnTo>
                  <a:pt x="8793239" y="288328"/>
                </a:lnTo>
                <a:lnTo>
                  <a:pt x="8762428" y="255905"/>
                </a:lnTo>
                <a:lnTo>
                  <a:pt x="8730018" y="225107"/>
                </a:lnTo>
                <a:lnTo>
                  <a:pt x="8696058" y="195973"/>
                </a:lnTo>
                <a:lnTo>
                  <a:pt x="8660625" y="168579"/>
                </a:lnTo>
                <a:lnTo>
                  <a:pt x="8623795" y="143002"/>
                </a:lnTo>
                <a:lnTo>
                  <a:pt x="8585619" y="119291"/>
                </a:lnTo>
                <a:lnTo>
                  <a:pt x="8546160" y="97523"/>
                </a:lnTo>
                <a:lnTo>
                  <a:pt x="8505495" y="77774"/>
                </a:lnTo>
                <a:lnTo>
                  <a:pt x="8463699" y="60083"/>
                </a:lnTo>
                <a:lnTo>
                  <a:pt x="8420824" y="44538"/>
                </a:lnTo>
                <a:lnTo>
                  <a:pt x="8376933" y="31216"/>
                </a:lnTo>
                <a:lnTo>
                  <a:pt x="8332102" y="20154"/>
                </a:lnTo>
                <a:lnTo>
                  <a:pt x="8286407" y="11430"/>
                </a:lnTo>
                <a:lnTo>
                  <a:pt x="8239900" y="5130"/>
                </a:lnTo>
                <a:lnTo>
                  <a:pt x="8192643" y="1295"/>
                </a:lnTo>
                <a:lnTo>
                  <a:pt x="8144726" y="0"/>
                </a:lnTo>
                <a:lnTo>
                  <a:pt x="8096796" y="1295"/>
                </a:lnTo>
                <a:lnTo>
                  <a:pt x="8049552" y="5130"/>
                </a:lnTo>
                <a:lnTo>
                  <a:pt x="8003045" y="11430"/>
                </a:lnTo>
                <a:lnTo>
                  <a:pt x="7957350" y="20154"/>
                </a:lnTo>
                <a:lnTo>
                  <a:pt x="7912519" y="31216"/>
                </a:lnTo>
                <a:lnTo>
                  <a:pt x="7868640" y="44538"/>
                </a:lnTo>
                <a:lnTo>
                  <a:pt x="7825765" y="60083"/>
                </a:lnTo>
                <a:lnTo>
                  <a:pt x="7783957" y="77774"/>
                </a:lnTo>
                <a:lnTo>
                  <a:pt x="7743304" y="97523"/>
                </a:lnTo>
                <a:lnTo>
                  <a:pt x="7703845" y="119291"/>
                </a:lnTo>
                <a:lnTo>
                  <a:pt x="7665669" y="143002"/>
                </a:lnTo>
                <a:lnTo>
                  <a:pt x="7628826" y="168579"/>
                </a:lnTo>
                <a:lnTo>
                  <a:pt x="7593406" y="195973"/>
                </a:lnTo>
                <a:lnTo>
                  <a:pt x="7559446" y="225107"/>
                </a:lnTo>
                <a:lnTo>
                  <a:pt x="7527036" y="255905"/>
                </a:lnTo>
                <a:lnTo>
                  <a:pt x="7496226" y="288328"/>
                </a:lnTo>
                <a:lnTo>
                  <a:pt x="7467092" y="322275"/>
                </a:lnTo>
                <a:lnTo>
                  <a:pt x="7439711" y="357708"/>
                </a:lnTo>
                <a:lnTo>
                  <a:pt x="7414133" y="394550"/>
                </a:lnTo>
                <a:lnTo>
                  <a:pt x="7390422" y="432727"/>
                </a:lnTo>
                <a:lnTo>
                  <a:pt x="7368654" y="472186"/>
                </a:lnTo>
                <a:lnTo>
                  <a:pt x="7348893" y="512838"/>
                </a:lnTo>
                <a:lnTo>
                  <a:pt x="7331215" y="554647"/>
                </a:lnTo>
                <a:lnTo>
                  <a:pt x="7315670" y="597522"/>
                </a:lnTo>
                <a:lnTo>
                  <a:pt x="7302335" y="641413"/>
                </a:lnTo>
                <a:lnTo>
                  <a:pt x="7291286" y="686231"/>
                </a:lnTo>
                <a:lnTo>
                  <a:pt x="7282561" y="731939"/>
                </a:lnTo>
                <a:lnTo>
                  <a:pt x="7276249" y="778446"/>
                </a:lnTo>
                <a:lnTo>
                  <a:pt x="7272414" y="825690"/>
                </a:lnTo>
                <a:lnTo>
                  <a:pt x="7271131" y="873620"/>
                </a:lnTo>
                <a:lnTo>
                  <a:pt x="7272414" y="921537"/>
                </a:lnTo>
                <a:lnTo>
                  <a:pt x="7276249" y="968794"/>
                </a:lnTo>
                <a:lnTo>
                  <a:pt x="7282561" y="1015301"/>
                </a:lnTo>
                <a:lnTo>
                  <a:pt x="7291286" y="1060996"/>
                </a:lnTo>
                <a:lnTo>
                  <a:pt x="7302335" y="1105814"/>
                </a:lnTo>
                <a:lnTo>
                  <a:pt x="7315670" y="1149705"/>
                </a:lnTo>
                <a:lnTo>
                  <a:pt x="7331215" y="1192580"/>
                </a:lnTo>
                <a:lnTo>
                  <a:pt x="7348893" y="1234376"/>
                </a:lnTo>
                <a:lnTo>
                  <a:pt x="7368654" y="1275041"/>
                </a:lnTo>
                <a:lnTo>
                  <a:pt x="7390422" y="1314488"/>
                </a:lnTo>
                <a:lnTo>
                  <a:pt x="7414133" y="1352677"/>
                </a:lnTo>
                <a:lnTo>
                  <a:pt x="7439711" y="1389507"/>
                </a:lnTo>
                <a:lnTo>
                  <a:pt x="7467092" y="1424940"/>
                </a:lnTo>
                <a:lnTo>
                  <a:pt x="7496226" y="1458887"/>
                </a:lnTo>
                <a:lnTo>
                  <a:pt x="7527036" y="1491310"/>
                </a:lnTo>
                <a:lnTo>
                  <a:pt x="7559446" y="1522107"/>
                </a:lnTo>
                <a:lnTo>
                  <a:pt x="7593406" y="1551241"/>
                </a:lnTo>
                <a:lnTo>
                  <a:pt x="7628826" y="1578635"/>
                </a:lnTo>
                <a:lnTo>
                  <a:pt x="7665669" y="1604213"/>
                </a:lnTo>
                <a:lnTo>
                  <a:pt x="7703845" y="1627924"/>
                </a:lnTo>
                <a:lnTo>
                  <a:pt x="7743304" y="1649691"/>
                </a:lnTo>
                <a:lnTo>
                  <a:pt x="7783957" y="1669440"/>
                </a:lnTo>
                <a:lnTo>
                  <a:pt x="7825765" y="1687131"/>
                </a:lnTo>
                <a:lnTo>
                  <a:pt x="7868640" y="1702663"/>
                </a:lnTo>
                <a:lnTo>
                  <a:pt x="7912519" y="1715998"/>
                </a:lnTo>
                <a:lnTo>
                  <a:pt x="7957350" y="1727060"/>
                </a:lnTo>
                <a:lnTo>
                  <a:pt x="8003045" y="1735772"/>
                </a:lnTo>
                <a:lnTo>
                  <a:pt x="8049552" y="1742084"/>
                </a:lnTo>
                <a:lnTo>
                  <a:pt x="8096796" y="1745919"/>
                </a:lnTo>
                <a:lnTo>
                  <a:pt x="8144726" y="1747215"/>
                </a:lnTo>
                <a:lnTo>
                  <a:pt x="8192643" y="1745919"/>
                </a:lnTo>
                <a:lnTo>
                  <a:pt x="8239900" y="1742084"/>
                </a:lnTo>
                <a:lnTo>
                  <a:pt x="8286407" y="1735772"/>
                </a:lnTo>
                <a:lnTo>
                  <a:pt x="8332102" y="1727060"/>
                </a:lnTo>
                <a:lnTo>
                  <a:pt x="8376933" y="1715998"/>
                </a:lnTo>
                <a:lnTo>
                  <a:pt x="8420824" y="1702663"/>
                </a:lnTo>
                <a:lnTo>
                  <a:pt x="8463699" y="1687131"/>
                </a:lnTo>
                <a:lnTo>
                  <a:pt x="8505495" y="1669440"/>
                </a:lnTo>
                <a:lnTo>
                  <a:pt x="8546160" y="1649691"/>
                </a:lnTo>
                <a:lnTo>
                  <a:pt x="8585619" y="1627924"/>
                </a:lnTo>
                <a:lnTo>
                  <a:pt x="8623795" y="1604213"/>
                </a:lnTo>
                <a:lnTo>
                  <a:pt x="8660625" y="1578635"/>
                </a:lnTo>
                <a:lnTo>
                  <a:pt x="8696058" y="1551241"/>
                </a:lnTo>
                <a:lnTo>
                  <a:pt x="8730018" y="1522107"/>
                </a:lnTo>
                <a:lnTo>
                  <a:pt x="8762428" y="1491310"/>
                </a:lnTo>
                <a:lnTo>
                  <a:pt x="8793239" y="1458887"/>
                </a:lnTo>
                <a:lnTo>
                  <a:pt x="8822372" y="1424940"/>
                </a:lnTo>
                <a:lnTo>
                  <a:pt x="8849754" y="1389507"/>
                </a:lnTo>
                <a:lnTo>
                  <a:pt x="8875344" y="1352677"/>
                </a:lnTo>
                <a:lnTo>
                  <a:pt x="8899042" y="1314488"/>
                </a:lnTo>
                <a:lnTo>
                  <a:pt x="8920810" y="1275041"/>
                </a:lnTo>
                <a:lnTo>
                  <a:pt x="8940571" y="1234376"/>
                </a:lnTo>
                <a:lnTo>
                  <a:pt x="8958250" y="1192580"/>
                </a:lnTo>
                <a:lnTo>
                  <a:pt x="8973795" y="1149705"/>
                </a:lnTo>
                <a:lnTo>
                  <a:pt x="8987130" y="1105814"/>
                </a:lnTo>
                <a:lnTo>
                  <a:pt x="8998191" y="1060996"/>
                </a:lnTo>
                <a:lnTo>
                  <a:pt x="9006903" y="1015301"/>
                </a:lnTo>
                <a:lnTo>
                  <a:pt x="9013215" y="968794"/>
                </a:lnTo>
                <a:lnTo>
                  <a:pt x="9017051" y="921537"/>
                </a:lnTo>
                <a:lnTo>
                  <a:pt x="9018346" y="873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29" name="object 29"/>
          <p:cNvPicPr/>
          <p:nvPr>
            <p:custDataLst>
              <p:tags r:id="rId8"/>
            </p:custDataLst>
          </p:nvPr>
        </p:nvPicPr>
        <p:blipFill>
          <a:blip r:embed="rId99" cstate="print"/>
          <a:stretch>
            <a:fillRect/>
          </a:stretch>
        </p:blipFill>
        <p:spPr>
          <a:xfrm>
            <a:off x="5143277" y="3907188"/>
            <a:ext cx="173585" cy="163652"/>
          </a:xfrm>
          <a:prstGeom prst="rect">
            <a:avLst/>
          </a:prstGeom>
        </p:spPr>
      </p:pic>
      <p:sp>
        <p:nvSpPr>
          <p:cNvPr id="30" name="object 30"/>
          <p:cNvSpPr/>
          <p:nvPr>
            <p:custDataLst>
              <p:tags r:id="rId9"/>
            </p:custDataLst>
          </p:nvPr>
        </p:nvSpPr>
        <p:spPr>
          <a:xfrm>
            <a:off x="5091411" y="4074929"/>
            <a:ext cx="273331" cy="381000"/>
          </a:xfrm>
          <a:custGeom>
            <a:avLst/>
            <a:gdLst/>
            <a:ahLst/>
            <a:cxnLst/>
            <a:rect l="l" t="t" r="r" b="b"/>
            <a:pathLst>
              <a:path w="260350" h="381000">
                <a:moveTo>
                  <a:pt x="179344" y="0"/>
                </a:moveTo>
                <a:lnTo>
                  <a:pt x="68749" y="0"/>
                </a:lnTo>
                <a:lnTo>
                  <a:pt x="45863" y="3378"/>
                </a:lnTo>
                <a:lnTo>
                  <a:pt x="9567" y="25793"/>
                </a:lnTo>
                <a:lnTo>
                  <a:pt x="0" y="60214"/>
                </a:lnTo>
                <a:lnTo>
                  <a:pt x="1490" y="73012"/>
                </a:lnTo>
                <a:lnTo>
                  <a:pt x="5537" y="93577"/>
                </a:lnTo>
                <a:lnTo>
                  <a:pt x="9403" y="115069"/>
                </a:lnTo>
                <a:lnTo>
                  <a:pt x="13186" y="137393"/>
                </a:lnTo>
                <a:lnTo>
                  <a:pt x="16984" y="160451"/>
                </a:lnTo>
                <a:lnTo>
                  <a:pt x="25337" y="210407"/>
                </a:lnTo>
                <a:lnTo>
                  <a:pt x="34654" y="259829"/>
                </a:lnTo>
                <a:lnTo>
                  <a:pt x="45750" y="307327"/>
                </a:lnTo>
                <a:lnTo>
                  <a:pt x="59440" y="351510"/>
                </a:lnTo>
                <a:lnTo>
                  <a:pt x="95444" y="379437"/>
                </a:lnTo>
                <a:lnTo>
                  <a:pt x="125505" y="380898"/>
                </a:lnTo>
                <a:lnTo>
                  <a:pt x="135741" y="380898"/>
                </a:lnTo>
                <a:lnTo>
                  <a:pt x="176980" y="376672"/>
                </a:lnTo>
                <a:lnTo>
                  <a:pt x="214715" y="309481"/>
                </a:lnTo>
                <a:lnTo>
                  <a:pt x="225068" y="264347"/>
                </a:lnTo>
                <a:lnTo>
                  <a:pt x="233662" y="217408"/>
                </a:lnTo>
                <a:lnTo>
                  <a:pt x="241316" y="169964"/>
                </a:lnTo>
                <a:lnTo>
                  <a:pt x="245322" y="144745"/>
                </a:lnTo>
                <a:lnTo>
                  <a:pt x="249355" y="120367"/>
                </a:lnTo>
                <a:lnTo>
                  <a:pt x="253561" y="96965"/>
                </a:lnTo>
                <a:lnTo>
                  <a:pt x="258080" y="74676"/>
                </a:lnTo>
                <a:lnTo>
                  <a:pt x="259771" y="61336"/>
                </a:lnTo>
                <a:lnTo>
                  <a:pt x="259007" y="48514"/>
                </a:lnTo>
                <a:lnTo>
                  <a:pt x="255834" y="36510"/>
                </a:lnTo>
                <a:lnTo>
                  <a:pt x="250379" y="25793"/>
                </a:lnTo>
                <a:lnTo>
                  <a:pt x="250295" y="25628"/>
                </a:lnTo>
                <a:lnTo>
                  <a:pt x="214299" y="3378"/>
                </a:lnTo>
                <a:lnTo>
                  <a:pt x="187425" y="236"/>
                </a:lnTo>
                <a:lnTo>
                  <a:pt x="179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1" name="object 31"/>
          <p:cNvSpPr/>
          <p:nvPr>
            <p:custDataLst>
              <p:tags r:id="rId10"/>
            </p:custDataLst>
          </p:nvPr>
        </p:nvSpPr>
        <p:spPr>
          <a:xfrm>
            <a:off x="5111291" y="4091869"/>
            <a:ext cx="235330" cy="346710"/>
          </a:xfrm>
          <a:custGeom>
            <a:avLst/>
            <a:gdLst/>
            <a:ahLst/>
            <a:cxnLst/>
            <a:rect l="l" t="t" r="r" b="b"/>
            <a:pathLst>
              <a:path w="224154" h="346710">
                <a:moveTo>
                  <a:pt x="163513" y="0"/>
                </a:moveTo>
                <a:lnTo>
                  <a:pt x="61520" y="1079"/>
                </a:lnTo>
                <a:lnTo>
                  <a:pt x="14441" y="9921"/>
                </a:lnTo>
                <a:lnTo>
                  <a:pt x="0" y="34934"/>
                </a:lnTo>
                <a:lnTo>
                  <a:pt x="649" y="52501"/>
                </a:lnTo>
                <a:lnTo>
                  <a:pt x="8900" y="96425"/>
                </a:lnTo>
                <a:lnTo>
                  <a:pt x="24834" y="191682"/>
                </a:lnTo>
                <a:lnTo>
                  <a:pt x="33932" y="239748"/>
                </a:lnTo>
                <a:lnTo>
                  <a:pt x="44727" y="285928"/>
                </a:lnTo>
                <a:lnTo>
                  <a:pt x="57926" y="328587"/>
                </a:lnTo>
                <a:lnTo>
                  <a:pt x="96855" y="346017"/>
                </a:lnTo>
                <a:lnTo>
                  <a:pt x="112556" y="346379"/>
                </a:lnTo>
                <a:lnTo>
                  <a:pt x="128260" y="346017"/>
                </a:lnTo>
                <a:lnTo>
                  <a:pt x="167171" y="328587"/>
                </a:lnTo>
                <a:lnTo>
                  <a:pt x="180129" y="286134"/>
                </a:lnTo>
                <a:lnTo>
                  <a:pt x="190499" y="240145"/>
                </a:lnTo>
                <a:lnTo>
                  <a:pt x="199118" y="192279"/>
                </a:lnTo>
                <a:lnTo>
                  <a:pt x="214433" y="97548"/>
                </a:lnTo>
                <a:lnTo>
                  <a:pt x="222797" y="54000"/>
                </a:lnTo>
                <a:lnTo>
                  <a:pt x="210210" y="10334"/>
                </a:lnTo>
                <a:lnTo>
                  <a:pt x="173081" y="601"/>
                </a:lnTo>
                <a:lnTo>
                  <a:pt x="163513" y="0"/>
                </a:lnTo>
                <a:close/>
              </a:path>
            </a:pathLst>
          </a:custGeom>
          <a:solidFill>
            <a:srgbClr val="007569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2" name="object 32"/>
          <p:cNvSpPr/>
          <p:nvPr>
            <p:custDataLst>
              <p:tags r:id="rId11"/>
            </p:custDataLst>
          </p:nvPr>
        </p:nvSpPr>
        <p:spPr>
          <a:xfrm>
            <a:off x="5111293" y="4091871"/>
            <a:ext cx="235330" cy="346710"/>
          </a:xfrm>
          <a:custGeom>
            <a:avLst/>
            <a:gdLst/>
            <a:ahLst/>
            <a:cxnLst/>
            <a:rect l="l" t="t" r="r" b="b"/>
            <a:pathLst>
              <a:path w="224154" h="346710">
                <a:moveTo>
                  <a:pt x="163963" y="0"/>
                </a:moveTo>
                <a:lnTo>
                  <a:pt x="61525" y="1066"/>
                </a:lnTo>
                <a:lnTo>
                  <a:pt x="14447" y="9915"/>
                </a:lnTo>
                <a:lnTo>
                  <a:pt x="0" y="34929"/>
                </a:lnTo>
                <a:lnTo>
                  <a:pt x="641" y="52489"/>
                </a:lnTo>
                <a:lnTo>
                  <a:pt x="8892" y="96413"/>
                </a:lnTo>
                <a:lnTo>
                  <a:pt x="24828" y="191676"/>
                </a:lnTo>
                <a:lnTo>
                  <a:pt x="33928" y="239745"/>
                </a:lnTo>
                <a:lnTo>
                  <a:pt x="44727" y="285927"/>
                </a:lnTo>
                <a:lnTo>
                  <a:pt x="57931" y="328587"/>
                </a:lnTo>
                <a:lnTo>
                  <a:pt x="96848" y="346017"/>
                </a:lnTo>
                <a:lnTo>
                  <a:pt x="112549" y="346379"/>
                </a:lnTo>
                <a:lnTo>
                  <a:pt x="128252" y="346017"/>
                </a:lnTo>
                <a:lnTo>
                  <a:pt x="167176" y="328587"/>
                </a:lnTo>
                <a:lnTo>
                  <a:pt x="180129" y="286134"/>
                </a:lnTo>
                <a:lnTo>
                  <a:pt x="190496" y="240145"/>
                </a:lnTo>
                <a:lnTo>
                  <a:pt x="199112" y="192279"/>
                </a:lnTo>
                <a:lnTo>
                  <a:pt x="214425" y="97548"/>
                </a:lnTo>
                <a:lnTo>
                  <a:pt x="222790" y="54000"/>
                </a:lnTo>
                <a:lnTo>
                  <a:pt x="210210" y="10327"/>
                </a:lnTo>
                <a:lnTo>
                  <a:pt x="173079" y="601"/>
                </a:lnTo>
                <a:lnTo>
                  <a:pt x="163963" y="0"/>
                </a:lnTo>
                <a:close/>
              </a:path>
            </a:pathLst>
          </a:custGeom>
          <a:solidFill>
            <a:srgbClr val="5FA056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33" name="object 33"/>
          <p:cNvPicPr/>
          <p:nvPr>
            <p:custDataLst>
              <p:tags r:id="rId12"/>
            </p:custDataLst>
          </p:nvPr>
        </p:nvPicPr>
        <p:blipFill>
          <a:blip r:embed="rId99" cstate="print"/>
          <a:stretch>
            <a:fillRect/>
          </a:stretch>
        </p:blipFill>
        <p:spPr>
          <a:xfrm>
            <a:off x="5491612" y="3907188"/>
            <a:ext cx="173597" cy="163652"/>
          </a:xfrm>
          <a:prstGeom prst="rect">
            <a:avLst/>
          </a:prstGeom>
        </p:spPr>
      </p:pic>
      <p:sp>
        <p:nvSpPr>
          <p:cNvPr id="34" name="object 34"/>
          <p:cNvSpPr/>
          <p:nvPr>
            <p:custDataLst>
              <p:tags r:id="rId13"/>
            </p:custDataLst>
          </p:nvPr>
        </p:nvSpPr>
        <p:spPr>
          <a:xfrm>
            <a:off x="5439751" y="4074929"/>
            <a:ext cx="273331" cy="381000"/>
          </a:xfrm>
          <a:custGeom>
            <a:avLst/>
            <a:gdLst/>
            <a:ahLst/>
            <a:cxnLst/>
            <a:rect l="l" t="t" r="r" b="b"/>
            <a:pathLst>
              <a:path w="260350" h="381000">
                <a:moveTo>
                  <a:pt x="179344" y="0"/>
                </a:moveTo>
                <a:lnTo>
                  <a:pt x="68749" y="0"/>
                </a:lnTo>
                <a:lnTo>
                  <a:pt x="45851" y="3378"/>
                </a:lnTo>
                <a:lnTo>
                  <a:pt x="9567" y="25793"/>
                </a:lnTo>
                <a:lnTo>
                  <a:pt x="0" y="60214"/>
                </a:lnTo>
                <a:lnTo>
                  <a:pt x="1490" y="73012"/>
                </a:lnTo>
                <a:lnTo>
                  <a:pt x="5537" y="93577"/>
                </a:lnTo>
                <a:lnTo>
                  <a:pt x="9403" y="115069"/>
                </a:lnTo>
                <a:lnTo>
                  <a:pt x="13186" y="137393"/>
                </a:lnTo>
                <a:lnTo>
                  <a:pt x="16984" y="160451"/>
                </a:lnTo>
                <a:lnTo>
                  <a:pt x="25337" y="210407"/>
                </a:lnTo>
                <a:lnTo>
                  <a:pt x="34654" y="259829"/>
                </a:lnTo>
                <a:lnTo>
                  <a:pt x="45750" y="307327"/>
                </a:lnTo>
                <a:lnTo>
                  <a:pt x="59440" y="351510"/>
                </a:lnTo>
                <a:lnTo>
                  <a:pt x="95444" y="379437"/>
                </a:lnTo>
                <a:lnTo>
                  <a:pt x="125505" y="380898"/>
                </a:lnTo>
                <a:lnTo>
                  <a:pt x="135741" y="380898"/>
                </a:lnTo>
                <a:lnTo>
                  <a:pt x="176980" y="376672"/>
                </a:lnTo>
                <a:lnTo>
                  <a:pt x="214715" y="309481"/>
                </a:lnTo>
                <a:lnTo>
                  <a:pt x="225068" y="264347"/>
                </a:lnTo>
                <a:lnTo>
                  <a:pt x="233662" y="217408"/>
                </a:lnTo>
                <a:lnTo>
                  <a:pt x="241316" y="169964"/>
                </a:lnTo>
                <a:lnTo>
                  <a:pt x="245322" y="144745"/>
                </a:lnTo>
                <a:lnTo>
                  <a:pt x="249355" y="120367"/>
                </a:lnTo>
                <a:lnTo>
                  <a:pt x="253561" y="96965"/>
                </a:lnTo>
                <a:lnTo>
                  <a:pt x="258080" y="74676"/>
                </a:lnTo>
                <a:lnTo>
                  <a:pt x="259771" y="61336"/>
                </a:lnTo>
                <a:lnTo>
                  <a:pt x="259007" y="48514"/>
                </a:lnTo>
                <a:lnTo>
                  <a:pt x="255834" y="36510"/>
                </a:lnTo>
                <a:lnTo>
                  <a:pt x="250379" y="25793"/>
                </a:lnTo>
                <a:lnTo>
                  <a:pt x="250295" y="25628"/>
                </a:lnTo>
                <a:lnTo>
                  <a:pt x="214299" y="3378"/>
                </a:lnTo>
                <a:lnTo>
                  <a:pt x="187425" y="236"/>
                </a:lnTo>
                <a:lnTo>
                  <a:pt x="179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5" name="object 35"/>
          <p:cNvSpPr/>
          <p:nvPr>
            <p:custDataLst>
              <p:tags r:id="rId14"/>
            </p:custDataLst>
          </p:nvPr>
        </p:nvSpPr>
        <p:spPr>
          <a:xfrm>
            <a:off x="5459629" y="4091871"/>
            <a:ext cx="235330" cy="346710"/>
          </a:xfrm>
          <a:custGeom>
            <a:avLst/>
            <a:gdLst/>
            <a:ahLst/>
            <a:cxnLst/>
            <a:rect l="l" t="t" r="r" b="b"/>
            <a:pathLst>
              <a:path w="224154" h="346710">
                <a:moveTo>
                  <a:pt x="163963" y="0"/>
                </a:moveTo>
                <a:lnTo>
                  <a:pt x="61525" y="1066"/>
                </a:lnTo>
                <a:lnTo>
                  <a:pt x="14447" y="9915"/>
                </a:lnTo>
                <a:lnTo>
                  <a:pt x="0" y="34929"/>
                </a:lnTo>
                <a:lnTo>
                  <a:pt x="641" y="52489"/>
                </a:lnTo>
                <a:lnTo>
                  <a:pt x="8898" y="96413"/>
                </a:lnTo>
                <a:lnTo>
                  <a:pt x="24840" y="191676"/>
                </a:lnTo>
                <a:lnTo>
                  <a:pt x="33941" y="239745"/>
                </a:lnTo>
                <a:lnTo>
                  <a:pt x="44739" y="285927"/>
                </a:lnTo>
                <a:lnTo>
                  <a:pt x="57944" y="328587"/>
                </a:lnTo>
                <a:lnTo>
                  <a:pt x="96853" y="346017"/>
                </a:lnTo>
                <a:lnTo>
                  <a:pt x="112552" y="346379"/>
                </a:lnTo>
                <a:lnTo>
                  <a:pt x="128258" y="346017"/>
                </a:lnTo>
                <a:lnTo>
                  <a:pt x="167176" y="328587"/>
                </a:lnTo>
                <a:lnTo>
                  <a:pt x="180133" y="286134"/>
                </a:lnTo>
                <a:lnTo>
                  <a:pt x="190502" y="240145"/>
                </a:lnTo>
                <a:lnTo>
                  <a:pt x="199117" y="192279"/>
                </a:lnTo>
                <a:lnTo>
                  <a:pt x="214426" y="97548"/>
                </a:lnTo>
                <a:lnTo>
                  <a:pt x="222790" y="54000"/>
                </a:lnTo>
                <a:lnTo>
                  <a:pt x="210220" y="10327"/>
                </a:lnTo>
                <a:lnTo>
                  <a:pt x="173086" y="601"/>
                </a:lnTo>
                <a:lnTo>
                  <a:pt x="163963" y="0"/>
                </a:lnTo>
                <a:close/>
              </a:path>
            </a:pathLst>
          </a:custGeom>
          <a:solidFill>
            <a:srgbClr val="5FA056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1" name="object 41"/>
          <p:cNvSpPr/>
          <p:nvPr>
            <p:custDataLst>
              <p:tags r:id="rId15"/>
            </p:custDataLst>
          </p:nvPr>
        </p:nvSpPr>
        <p:spPr>
          <a:xfrm>
            <a:off x="2819400" y="4036224"/>
            <a:ext cx="273331" cy="381000"/>
          </a:xfrm>
          <a:custGeom>
            <a:avLst/>
            <a:gdLst/>
            <a:ahLst/>
            <a:cxnLst/>
            <a:rect l="l" t="t" r="r" b="b"/>
            <a:pathLst>
              <a:path w="260350" h="381000">
                <a:moveTo>
                  <a:pt x="179344" y="0"/>
                </a:moveTo>
                <a:lnTo>
                  <a:pt x="68749" y="0"/>
                </a:lnTo>
                <a:lnTo>
                  <a:pt x="45863" y="3378"/>
                </a:lnTo>
                <a:lnTo>
                  <a:pt x="9567" y="25793"/>
                </a:lnTo>
                <a:lnTo>
                  <a:pt x="0" y="60214"/>
                </a:lnTo>
                <a:lnTo>
                  <a:pt x="1490" y="73012"/>
                </a:lnTo>
                <a:lnTo>
                  <a:pt x="5537" y="93577"/>
                </a:lnTo>
                <a:lnTo>
                  <a:pt x="9403" y="115069"/>
                </a:lnTo>
                <a:lnTo>
                  <a:pt x="13186" y="137393"/>
                </a:lnTo>
                <a:lnTo>
                  <a:pt x="16984" y="160451"/>
                </a:lnTo>
                <a:lnTo>
                  <a:pt x="25337" y="210407"/>
                </a:lnTo>
                <a:lnTo>
                  <a:pt x="34654" y="259829"/>
                </a:lnTo>
                <a:lnTo>
                  <a:pt x="45750" y="307327"/>
                </a:lnTo>
                <a:lnTo>
                  <a:pt x="59440" y="351510"/>
                </a:lnTo>
                <a:lnTo>
                  <a:pt x="95444" y="379437"/>
                </a:lnTo>
                <a:lnTo>
                  <a:pt x="125505" y="380898"/>
                </a:lnTo>
                <a:lnTo>
                  <a:pt x="135741" y="380898"/>
                </a:lnTo>
                <a:lnTo>
                  <a:pt x="176980" y="376672"/>
                </a:lnTo>
                <a:lnTo>
                  <a:pt x="214715" y="309481"/>
                </a:lnTo>
                <a:lnTo>
                  <a:pt x="225068" y="264347"/>
                </a:lnTo>
                <a:lnTo>
                  <a:pt x="233662" y="217408"/>
                </a:lnTo>
                <a:lnTo>
                  <a:pt x="241316" y="169964"/>
                </a:lnTo>
                <a:lnTo>
                  <a:pt x="245322" y="144745"/>
                </a:lnTo>
                <a:lnTo>
                  <a:pt x="249355" y="120367"/>
                </a:lnTo>
                <a:lnTo>
                  <a:pt x="253561" y="96965"/>
                </a:lnTo>
                <a:lnTo>
                  <a:pt x="258080" y="74676"/>
                </a:lnTo>
                <a:lnTo>
                  <a:pt x="259771" y="61336"/>
                </a:lnTo>
                <a:lnTo>
                  <a:pt x="259007" y="48514"/>
                </a:lnTo>
                <a:lnTo>
                  <a:pt x="255834" y="36510"/>
                </a:lnTo>
                <a:lnTo>
                  <a:pt x="250379" y="25793"/>
                </a:lnTo>
                <a:lnTo>
                  <a:pt x="250295" y="25628"/>
                </a:lnTo>
                <a:lnTo>
                  <a:pt x="214299" y="3378"/>
                </a:lnTo>
                <a:lnTo>
                  <a:pt x="187425" y="236"/>
                </a:lnTo>
                <a:lnTo>
                  <a:pt x="179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43" name="object 43"/>
          <p:cNvPicPr/>
          <p:nvPr>
            <p:custDataLst>
              <p:tags r:id="rId16"/>
            </p:custDataLst>
          </p:nvPr>
        </p:nvPicPr>
        <p:blipFill>
          <a:blip r:embed="rId100" cstate="print"/>
          <a:stretch>
            <a:fillRect/>
          </a:stretch>
        </p:blipFill>
        <p:spPr>
          <a:xfrm>
            <a:off x="7570393" y="3922908"/>
            <a:ext cx="144238" cy="137388"/>
          </a:xfrm>
          <a:prstGeom prst="rect">
            <a:avLst/>
          </a:prstGeom>
        </p:spPr>
      </p:pic>
      <p:sp>
        <p:nvSpPr>
          <p:cNvPr id="44" name="object 44"/>
          <p:cNvSpPr/>
          <p:nvPr>
            <p:custDataLst>
              <p:tags r:id="rId17"/>
            </p:custDataLst>
          </p:nvPr>
        </p:nvSpPr>
        <p:spPr>
          <a:xfrm>
            <a:off x="7543800" y="4077763"/>
            <a:ext cx="195332" cy="288290"/>
          </a:xfrm>
          <a:custGeom>
            <a:avLst/>
            <a:gdLst/>
            <a:ahLst/>
            <a:cxnLst/>
            <a:rect l="l" t="t" r="r" b="b"/>
            <a:pathLst>
              <a:path w="186054" h="288289">
                <a:moveTo>
                  <a:pt x="135907" y="0"/>
                </a:moveTo>
                <a:lnTo>
                  <a:pt x="51134" y="889"/>
                </a:lnTo>
                <a:lnTo>
                  <a:pt x="12012" y="8250"/>
                </a:lnTo>
                <a:lnTo>
                  <a:pt x="0" y="29025"/>
                </a:lnTo>
                <a:lnTo>
                  <a:pt x="525" y="43611"/>
                </a:lnTo>
                <a:lnTo>
                  <a:pt x="8700" y="87759"/>
                </a:lnTo>
                <a:lnTo>
                  <a:pt x="16532" y="135124"/>
                </a:lnTo>
                <a:lnTo>
                  <a:pt x="25038" y="183360"/>
                </a:lnTo>
                <a:lnTo>
                  <a:pt x="35238" y="230121"/>
                </a:lnTo>
                <a:lnTo>
                  <a:pt x="48150" y="273062"/>
                </a:lnTo>
                <a:lnTo>
                  <a:pt x="93541" y="287829"/>
                </a:lnTo>
                <a:lnTo>
                  <a:pt x="106592" y="287531"/>
                </a:lnTo>
                <a:lnTo>
                  <a:pt x="151545" y="230331"/>
                </a:lnTo>
                <a:lnTo>
                  <a:pt x="161295" y="183767"/>
                </a:lnTo>
                <a:lnTo>
                  <a:pt x="169347" y="135749"/>
                </a:lnTo>
                <a:lnTo>
                  <a:pt x="176899" y="88661"/>
                </a:lnTo>
                <a:lnTo>
                  <a:pt x="185145" y="44881"/>
                </a:lnTo>
                <a:lnTo>
                  <a:pt x="164495" y="3873"/>
                </a:lnTo>
                <a:lnTo>
                  <a:pt x="146414" y="442"/>
                </a:lnTo>
                <a:lnTo>
                  <a:pt x="135907" y="0"/>
                </a:lnTo>
                <a:close/>
              </a:path>
            </a:pathLst>
          </a:custGeom>
          <a:solidFill>
            <a:srgbClr val="35628A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45" name="object 45"/>
          <p:cNvPicPr/>
          <p:nvPr>
            <p:custDataLst>
              <p:tags r:id="rId18"/>
            </p:custDataLst>
          </p:nvPr>
        </p:nvPicPr>
        <p:blipFill>
          <a:blip r:embed="rId101" cstate="print"/>
          <a:stretch>
            <a:fillRect/>
          </a:stretch>
        </p:blipFill>
        <p:spPr>
          <a:xfrm>
            <a:off x="7929881" y="3922908"/>
            <a:ext cx="144252" cy="137388"/>
          </a:xfrm>
          <a:prstGeom prst="rect">
            <a:avLst/>
          </a:prstGeom>
        </p:spPr>
      </p:pic>
      <p:sp>
        <p:nvSpPr>
          <p:cNvPr id="46" name="object 46"/>
          <p:cNvSpPr/>
          <p:nvPr>
            <p:custDataLst>
              <p:tags r:id="rId19"/>
            </p:custDataLst>
          </p:nvPr>
        </p:nvSpPr>
        <p:spPr>
          <a:xfrm>
            <a:off x="7903301" y="4077763"/>
            <a:ext cx="195332" cy="288290"/>
          </a:xfrm>
          <a:custGeom>
            <a:avLst/>
            <a:gdLst/>
            <a:ahLst/>
            <a:cxnLst/>
            <a:rect l="l" t="t" r="r" b="b"/>
            <a:pathLst>
              <a:path w="186054" h="288289">
                <a:moveTo>
                  <a:pt x="135907" y="0"/>
                </a:moveTo>
                <a:lnTo>
                  <a:pt x="51134" y="889"/>
                </a:lnTo>
                <a:lnTo>
                  <a:pt x="12012" y="8250"/>
                </a:lnTo>
                <a:lnTo>
                  <a:pt x="0" y="29025"/>
                </a:lnTo>
                <a:lnTo>
                  <a:pt x="525" y="43611"/>
                </a:lnTo>
                <a:lnTo>
                  <a:pt x="8700" y="87759"/>
                </a:lnTo>
                <a:lnTo>
                  <a:pt x="16532" y="135124"/>
                </a:lnTo>
                <a:lnTo>
                  <a:pt x="25038" y="183360"/>
                </a:lnTo>
                <a:lnTo>
                  <a:pt x="35238" y="230121"/>
                </a:lnTo>
                <a:lnTo>
                  <a:pt x="48150" y="273062"/>
                </a:lnTo>
                <a:lnTo>
                  <a:pt x="93541" y="287829"/>
                </a:lnTo>
                <a:lnTo>
                  <a:pt x="106592" y="287531"/>
                </a:lnTo>
                <a:lnTo>
                  <a:pt x="151545" y="230331"/>
                </a:lnTo>
                <a:lnTo>
                  <a:pt x="161294" y="183767"/>
                </a:lnTo>
                <a:lnTo>
                  <a:pt x="169345" y="135749"/>
                </a:lnTo>
                <a:lnTo>
                  <a:pt x="176892" y="88661"/>
                </a:lnTo>
                <a:lnTo>
                  <a:pt x="185132" y="44881"/>
                </a:lnTo>
                <a:lnTo>
                  <a:pt x="164495" y="3873"/>
                </a:lnTo>
                <a:lnTo>
                  <a:pt x="147051" y="496"/>
                </a:lnTo>
                <a:lnTo>
                  <a:pt x="135907" y="0"/>
                </a:lnTo>
                <a:close/>
              </a:path>
            </a:pathLst>
          </a:custGeom>
          <a:solidFill>
            <a:srgbClr val="35628A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47" name="object 47"/>
          <p:cNvPicPr/>
          <p:nvPr>
            <p:custDataLst>
              <p:tags r:id="rId20"/>
            </p:custDataLst>
          </p:nvPr>
        </p:nvPicPr>
        <p:blipFill>
          <a:blip r:embed="rId102" cstate="print"/>
          <a:stretch>
            <a:fillRect/>
          </a:stretch>
        </p:blipFill>
        <p:spPr>
          <a:xfrm>
            <a:off x="7734728" y="3907188"/>
            <a:ext cx="173597" cy="163652"/>
          </a:xfrm>
          <a:prstGeom prst="rect">
            <a:avLst/>
          </a:prstGeom>
        </p:spPr>
      </p:pic>
      <p:sp>
        <p:nvSpPr>
          <p:cNvPr id="48" name="object 48"/>
          <p:cNvSpPr/>
          <p:nvPr>
            <p:custDataLst>
              <p:tags r:id="rId21"/>
            </p:custDataLst>
          </p:nvPr>
        </p:nvSpPr>
        <p:spPr>
          <a:xfrm>
            <a:off x="7682866" y="4074928"/>
            <a:ext cx="273331" cy="381000"/>
          </a:xfrm>
          <a:custGeom>
            <a:avLst/>
            <a:gdLst/>
            <a:ahLst/>
            <a:cxnLst/>
            <a:rect l="l" t="t" r="r" b="b"/>
            <a:pathLst>
              <a:path w="260350" h="381000">
                <a:moveTo>
                  <a:pt x="179344" y="0"/>
                </a:moveTo>
                <a:lnTo>
                  <a:pt x="68749" y="0"/>
                </a:lnTo>
                <a:lnTo>
                  <a:pt x="45863" y="3378"/>
                </a:lnTo>
                <a:lnTo>
                  <a:pt x="9567" y="25793"/>
                </a:lnTo>
                <a:lnTo>
                  <a:pt x="0" y="60214"/>
                </a:lnTo>
                <a:lnTo>
                  <a:pt x="1490" y="73012"/>
                </a:lnTo>
                <a:lnTo>
                  <a:pt x="5537" y="93577"/>
                </a:lnTo>
                <a:lnTo>
                  <a:pt x="9403" y="115069"/>
                </a:lnTo>
                <a:lnTo>
                  <a:pt x="13186" y="137393"/>
                </a:lnTo>
                <a:lnTo>
                  <a:pt x="16984" y="160451"/>
                </a:lnTo>
                <a:lnTo>
                  <a:pt x="25337" y="210407"/>
                </a:lnTo>
                <a:lnTo>
                  <a:pt x="34654" y="259829"/>
                </a:lnTo>
                <a:lnTo>
                  <a:pt x="45750" y="307327"/>
                </a:lnTo>
                <a:lnTo>
                  <a:pt x="59440" y="351510"/>
                </a:lnTo>
                <a:lnTo>
                  <a:pt x="95444" y="379437"/>
                </a:lnTo>
                <a:lnTo>
                  <a:pt x="125505" y="380898"/>
                </a:lnTo>
                <a:lnTo>
                  <a:pt x="135741" y="380898"/>
                </a:lnTo>
                <a:lnTo>
                  <a:pt x="176980" y="376672"/>
                </a:lnTo>
                <a:lnTo>
                  <a:pt x="214715" y="309481"/>
                </a:lnTo>
                <a:lnTo>
                  <a:pt x="225068" y="264347"/>
                </a:lnTo>
                <a:lnTo>
                  <a:pt x="233662" y="217408"/>
                </a:lnTo>
                <a:lnTo>
                  <a:pt x="241316" y="169964"/>
                </a:lnTo>
                <a:lnTo>
                  <a:pt x="245322" y="144745"/>
                </a:lnTo>
                <a:lnTo>
                  <a:pt x="249355" y="120367"/>
                </a:lnTo>
                <a:lnTo>
                  <a:pt x="253561" y="96965"/>
                </a:lnTo>
                <a:lnTo>
                  <a:pt x="258080" y="74676"/>
                </a:lnTo>
                <a:lnTo>
                  <a:pt x="259771" y="61336"/>
                </a:lnTo>
                <a:lnTo>
                  <a:pt x="259007" y="48514"/>
                </a:lnTo>
                <a:lnTo>
                  <a:pt x="255834" y="36510"/>
                </a:lnTo>
                <a:lnTo>
                  <a:pt x="250379" y="25793"/>
                </a:lnTo>
                <a:lnTo>
                  <a:pt x="250295" y="25628"/>
                </a:lnTo>
                <a:lnTo>
                  <a:pt x="214299" y="3378"/>
                </a:lnTo>
                <a:lnTo>
                  <a:pt x="187425" y="236"/>
                </a:lnTo>
                <a:lnTo>
                  <a:pt x="179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9" name="object 49"/>
          <p:cNvSpPr/>
          <p:nvPr>
            <p:custDataLst>
              <p:tags r:id="rId22"/>
            </p:custDataLst>
          </p:nvPr>
        </p:nvSpPr>
        <p:spPr>
          <a:xfrm>
            <a:off x="7702750" y="4091871"/>
            <a:ext cx="235330" cy="346710"/>
          </a:xfrm>
          <a:custGeom>
            <a:avLst/>
            <a:gdLst/>
            <a:ahLst/>
            <a:cxnLst/>
            <a:rect l="l" t="t" r="r" b="b"/>
            <a:pathLst>
              <a:path w="224154" h="346710">
                <a:moveTo>
                  <a:pt x="163958" y="0"/>
                </a:moveTo>
                <a:lnTo>
                  <a:pt x="61520" y="1066"/>
                </a:lnTo>
                <a:lnTo>
                  <a:pt x="14441" y="9915"/>
                </a:lnTo>
                <a:lnTo>
                  <a:pt x="0" y="34929"/>
                </a:lnTo>
                <a:lnTo>
                  <a:pt x="649" y="52489"/>
                </a:lnTo>
                <a:lnTo>
                  <a:pt x="8895" y="96413"/>
                </a:lnTo>
                <a:lnTo>
                  <a:pt x="24829" y="191676"/>
                </a:lnTo>
                <a:lnTo>
                  <a:pt x="33929" y="239745"/>
                </a:lnTo>
                <a:lnTo>
                  <a:pt x="44726" y="285927"/>
                </a:lnTo>
                <a:lnTo>
                  <a:pt x="57926" y="328587"/>
                </a:lnTo>
                <a:lnTo>
                  <a:pt x="96843" y="346017"/>
                </a:lnTo>
                <a:lnTo>
                  <a:pt x="112545" y="346379"/>
                </a:lnTo>
                <a:lnTo>
                  <a:pt x="128252" y="346017"/>
                </a:lnTo>
                <a:lnTo>
                  <a:pt x="167171" y="328587"/>
                </a:lnTo>
                <a:lnTo>
                  <a:pt x="180128" y="286134"/>
                </a:lnTo>
                <a:lnTo>
                  <a:pt x="190496" y="240145"/>
                </a:lnTo>
                <a:lnTo>
                  <a:pt x="199111" y="192279"/>
                </a:lnTo>
                <a:lnTo>
                  <a:pt x="214421" y="97548"/>
                </a:lnTo>
                <a:lnTo>
                  <a:pt x="222784" y="54000"/>
                </a:lnTo>
                <a:lnTo>
                  <a:pt x="210210" y="10327"/>
                </a:lnTo>
                <a:lnTo>
                  <a:pt x="173075" y="601"/>
                </a:lnTo>
                <a:lnTo>
                  <a:pt x="163958" y="0"/>
                </a:lnTo>
                <a:close/>
              </a:path>
            </a:pathLst>
          </a:custGeom>
          <a:solidFill>
            <a:srgbClr val="35628A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0" name="object 50"/>
          <p:cNvSpPr/>
          <p:nvPr>
            <p:custDataLst>
              <p:tags r:id="rId23"/>
            </p:custDataLst>
          </p:nvPr>
        </p:nvSpPr>
        <p:spPr>
          <a:xfrm>
            <a:off x="10021283" y="3846482"/>
            <a:ext cx="780660" cy="330200"/>
          </a:xfrm>
          <a:custGeom>
            <a:avLst/>
            <a:gdLst/>
            <a:ahLst/>
            <a:cxnLst/>
            <a:rect l="l" t="t" r="r" b="b"/>
            <a:pathLst>
              <a:path w="743584" h="330200">
                <a:moveTo>
                  <a:pt x="317690" y="205816"/>
                </a:moveTo>
                <a:lnTo>
                  <a:pt x="317309" y="196049"/>
                </a:lnTo>
                <a:lnTo>
                  <a:pt x="313309" y="187134"/>
                </a:lnTo>
                <a:lnTo>
                  <a:pt x="306578" y="180797"/>
                </a:lnTo>
                <a:lnTo>
                  <a:pt x="297929" y="177558"/>
                </a:lnTo>
                <a:lnTo>
                  <a:pt x="288175" y="177939"/>
                </a:lnTo>
                <a:lnTo>
                  <a:pt x="275767" y="180060"/>
                </a:lnTo>
                <a:lnTo>
                  <a:pt x="261594" y="181292"/>
                </a:lnTo>
                <a:lnTo>
                  <a:pt x="222821" y="163766"/>
                </a:lnTo>
                <a:lnTo>
                  <a:pt x="208470" y="149847"/>
                </a:lnTo>
                <a:lnTo>
                  <a:pt x="192506" y="136804"/>
                </a:lnTo>
                <a:lnTo>
                  <a:pt x="174764" y="127025"/>
                </a:lnTo>
                <a:lnTo>
                  <a:pt x="155117" y="122834"/>
                </a:lnTo>
                <a:lnTo>
                  <a:pt x="133858" y="178727"/>
                </a:lnTo>
                <a:lnTo>
                  <a:pt x="125984" y="142519"/>
                </a:lnTo>
                <a:lnTo>
                  <a:pt x="129921" y="142519"/>
                </a:lnTo>
                <a:lnTo>
                  <a:pt x="132283" y="140157"/>
                </a:lnTo>
                <a:lnTo>
                  <a:pt x="132283" y="124409"/>
                </a:lnTo>
                <a:lnTo>
                  <a:pt x="129921" y="122047"/>
                </a:lnTo>
                <a:lnTo>
                  <a:pt x="111023" y="122047"/>
                </a:lnTo>
                <a:lnTo>
                  <a:pt x="108661" y="124409"/>
                </a:lnTo>
                <a:lnTo>
                  <a:pt x="108661" y="140157"/>
                </a:lnTo>
                <a:lnTo>
                  <a:pt x="111023" y="142519"/>
                </a:lnTo>
                <a:lnTo>
                  <a:pt x="114960" y="142519"/>
                </a:lnTo>
                <a:lnTo>
                  <a:pt x="107086" y="178727"/>
                </a:lnTo>
                <a:lnTo>
                  <a:pt x="85826" y="122834"/>
                </a:lnTo>
                <a:lnTo>
                  <a:pt x="55270" y="133172"/>
                </a:lnTo>
                <a:lnTo>
                  <a:pt x="32181" y="155905"/>
                </a:lnTo>
                <a:lnTo>
                  <a:pt x="8661" y="203136"/>
                </a:lnTo>
                <a:lnTo>
                  <a:pt x="2844" y="246354"/>
                </a:lnTo>
                <a:lnTo>
                  <a:pt x="0" y="288963"/>
                </a:lnTo>
                <a:lnTo>
                  <a:pt x="1346" y="298437"/>
                </a:lnTo>
                <a:lnTo>
                  <a:pt x="6096" y="306285"/>
                </a:lnTo>
                <a:lnTo>
                  <a:pt x="13500" y="311785"/>
                </a:lnTo>
                <a:lnTo>
                  <a:pt x="22834" y="314159"/>
                </a:lnTo>
                <a:lnTo>
                  <a:pt x="24409" y="314159"/>
                </a:lnTo>
                <a:lnTo>
                  <a:pt x="24409" y="315734"/>
                </a:lnTo>
                <a:lnTo>
                  <a:pt x="49796" y="269582"/>
                </a:lnTo>
                <a:lnTo>
                  <a:pt x="51371" y="246837"/>
                </a:lnTo>
                <a:lnTo>
                  <a:pt x="59842" y="203923"/>
                </a:lnTo>
                <a:lnTo>
                  <a:pt x="64566" y="196837"/>
                </a:lnTo>
                <a:lnTo>
                  <a:pt x="64566" y="324396"/>
                </a:lnTo>
                <a:lnTo>
                  <a:pt x="70866" y="329907"/>
                </a:lnTo>
                <a:lnTo>
                  <a:pt x="171653" y="329907"/>
                </a:lnTo>
                <a:lnTo>
                  <a:pt x="177165" y="323608"/>
                </a:lnTo>
                <a:lnTo>
                  <a:pt x="177165" y="186601"/>
                </a:lnTo>
                <a:lnTo>
                  <a:pt x="181889" y="190538"/>
                </a:lnTo>
                <a:lnTo>
                  <a:pt x="211772" y="218897"/>
                </a:lnTo>
                <a:lnTo>
                  <a:pt x="267106" y="229323"/>
                </a:lnTo>
                <a:lnTo>
                  <a:pt x="287426" y="227253"/>
                </a:lnTo>
                <a:lnTo>
                  <a:pt x="299199" y="225183"/>
                </a:lnTo>
                <a:lnTo>
                  <a:pt x="308114" y="221195"/>
                </a:lnTo>
                <a:lnTo>
                  <a:pt x="314452" y="214464"/>
                </a:lnTo>
                <a:lnTo>
                  <a:pt x="317690" y="205816"/>
                </a:lnTo>
                <a:close/>
              </a:path>
              <a:path w="743584" h="330200">
                <a:moveTo>
                  <a:pt x="743280" y="45669"/>
                </a:moveTo>
                <a:lnTo>
                  <a:pt x="739686" y="27914"/>
                </a:lnTo>
                <a:lnTo>
                  <a:pt x="729894" y="13385"/>
                </a:lnTo>
                <a:lnTo>
                  <a:pt x="715365" y="3594"/>
                </a:lnTo>
                <a:lnTo>
                  <a:pt x="697611" y="0"/>
                </a:lnTo>
                <a:lnTo>
                  <a:pt x="299986" y="0"/>
                </a:lnTo>
                <a:lnTo>
                  <a:pt x="282219" y="3594"/>
                </a:lnTo>
                <a:lnTo>
                  <a:pt x="267703" y="13385"/>
                </a:lnTo>
                <a:lnTo>
                  <a:pt x="257898" y="27914"/>
                </a:lnTo>
                <a:lnTo>
                  <a:pt x="254317" y="45669"/>
                </a:lnTo>
                <a:lnTo>
                  <a:pt x="254317" y="155117"/>
                </a:lnTo>
                <a:lnTo>
                  <a:pt x="264617" y="154851"/>
                </a:lnTo>
                <a:lnTo>
                  <a:pt x="271640" y="154139"/>
                </a:lnTo>
                <a:lnTo>
                  <a:pt x="278053" y="153123"/>
                </a:lnTo>
                <a:lnTo>
                  <a:pt x="283451" y="151968"/>
                </a:lnTo>
                <a:lnTo>
                  <a:pt x="284238" y="151968"/>
                </a:lnTo>
                <a:lnTo>
                  <a:pt x="285813" y="151180"/>
                </a:lnTo>
                <a:lnTo>
                  <a:pt x="286600" y="151180"/>
                </a:lnTo>
                <a:lnTo>
                  <a:pt x="286600" y="37795"/>
                </a:lnTo>
                <a:lnTo>
                  <a:pt x="292900" y="32283"/>
                </a:lnTo>
                <a:lnTo>
                  <a:pt x="705485" y="32283"/>
                </a:lnTo>
                <a:lnTo>
                  <a:pt x="710996" y="38582"/>
                </a:lnTo>
                <a:lnTo>
                  <a:pt x="710996" y="291325"/>
                </a:lnTo>
                <a:lnTo>
                  <a:pt x="704697" y="296837"/>
                </a:lnTo>
                <a:lnTo>
                  <a:pt x="292112" y="296837"/>
                </a:lnTo>
                <a:lnTo>
                  <a:pt x="286600" y="290537"/>
                </a:lnTo>
                <a:lnTo>
                  <a:pt x="286600" y="255104"/>
                </a:lnTo>
                <a:lnTo>
                  <a:pt x="280289" y="256146"/>
                </a:lnTo>
                <a:lnTo>
                  <a:pt x="273304" y="256882"/>
                </a:lnTo>
                <a:lnTo>
                  <a:pt x="265887" y="257327"/>
                </a:lnTo>
                <a:lnTo>
                  <a:pt x="254317" y="257467"/>
                </a:lnTo>
                <a:lnTo>
                  <a:pt x="254317" y="284238"/>
                </a:lnTo>
                <a:lnTo>
                  <a:pt x="257898" y="301561"/>
                </a:lnTo>
                <a:lnTo>
                  <a:pt x="267703" y="315836"/>
                </a:lnTo>
                <a:lnTo>
                  <a:pt x="282219" y="325551"/>
                </a:lnTo>
                <a:lnTo>
                  <a:pt x="299986" y="329120"/>
                </a:lnTo>
                <a:lnTo>
                  <a:pt x="697611" y="329120"/>
                </a:lnTo>
                <a:lnTo>
                  <a:pt x="715365" y="325539"/>
                </a:lnTo>
                <a:lnTo>
                  <a:pt x="729894" y="315734"/>
                </a:lnTo>
                <a:lnTo>
                  <a:pt x="739686" y="301218"/>
                </a:lnTo>
                <a:lnTo>
                  <a:pt x="743280" y="283451"/>
                </a:lnTo>
                <a:lnTo>
                  <a:pt x="743280" y="45669"/>
                </a:lnTo>
                <a:close/>
              </a:path>
            </a:pathLst>
          </a:custGeom>
          <a:solidFill>
            <a:srgbClr val="173854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51" name="object 51"/>
          <p:cNvPicPr/>
          <p:nvPr>
            <p:custDataLst>
              <p:tags r:id="rId24"/>
            </p:custDataLst>
          </p:nvPr>
        </p:nvPicPr>
        <p:blipFill>
          <a:blip r:embed="rId103" cstate="print"/>
          <a:stretch>
            <a:fillRect/>
          </a:stretch>
        </p:blipFill>
        <p:spPr>
          <a:xfrm>
            <a:off x="10116478" y="3838608"/>
            <a:ext cx="119038" cy="113385"/>
          </a:xfrm>
          <a:prstGeom prst="rect">
            <a:avLst/>
          </a:prstGeom>
        </p:spPr>
      </p:pic>
      <p:pic>
        <p:nvPicPr>
          <p:cNvPr id="52" name="object 52"/>
          <p:cNvPicPr/>
          <p:nvPr>
            <p:custDataLst>
              <p:tags r:id="rId25"/>
            </p:custDataLst>
          </p:nvPr>
        </p:nvPicPr>
        <p:blipFill>
          <a:blip r:embed="rId104" cstate="print"/>
          <a:stretch>
            <a:fillRect/>
          </a:stretch>
        </p:blipFill>
        <p:spPr>
          <a:xfrm>
            <a:off x="10053354" y="4214184"/>
            <a:ext cx="238064" cy="310227"/>
          </a:xfrm>
          <a:prstGeom prst="rect">
            <a:avLst/>
          </a:prstGeom>
        </p:spPr>
      </p:pic>
      <p:pic>
        <p:nvPicPr>
          <p:cNvPr id="53" name="object 53"/>
          <p:cNvPicPr/>
          <p:nvPr>
            <p:custDataLst>
              <p:tags r:id="rId26"/>
            </p:custDataLst>
          </p:nvPr>
        </p:nvPicPr>
        <p:blipFill>
          <a:blip r:embed="rId105" cstate="print"/>
          <a:stretch>
            <a:fillRect/>
          </a:stretch>
        </p:blipFill>
        <p:spPr>
          <a:xfrm>
            <a:off x="10310077" y="4214184"/>
            <a:ext cx="237238" cy="310227"/>
          </a:xfrm>
          <a:prstGeom prst="rect">
            <a:avLst/>
          </a:prstGeom>
        </p:spPr>
      </p:pic>
      <p:pic>
        <p:nvPicPr>
          <p:cNvPr id="54" name="object 54"/>
          <p:cNvPicPr/>
          <p:nvPr>
            <p:custDataLst>
              <p:tags r:id="rId27"/>
            </p:custDataLst>
          </p:nvPr>
        </p:nvPicPr>
        <p:blipFill>
          <a:blip r:embed="rId106" cstate="print"/>
          <a:stretch>
            <a:fillRect/>
          </a:stretch>
        </p:blipFill>
        <p:spPr>
          <a:xfrm>
            <a:off x="10567504" y="4214184"/>
            <a:ext cx="238115" cy="310225"/>
          </a:xfrm>
          <a:prstGeom prst="rect">
            <a:avLst/>
          </a:prstGeom>
        </p:spPr>
      </p:pic>
      <p:sp>
        <p:nvSpPr>
          <p:cNvPr id="55" name="object 55"/>
          <p:cNvSpPr/>
          <p:nvPr>
            <p:custDataLst>
              <p:tags r:id="rId28"/>
            </p:custDataLst>
          </p:nvPr>
        </p:nvSpPr>
        <p:spPr>
          <a:xfrm>
            <a:off x="10386988" y="3927584"/>
            <a:ext cx="325330" cy="167005"/>
          </a:xfrm>
          <a:custGeom>
            <a:avLst/>
            <a:gdLst/>
            <a:ahLst/>
            <a:cxnLst/>
            <a:rect l="l" t="t" r="r" b="b"/>
            <a:pathLst>
              <a:path w="309879" h="167004">
                <a:moveTo>
                  <a:pt x="309435" y="142519"/>
                </a:moveTo>
                <a:lnTo>
                  <a:pt x="302348" y="135432"/>
                </a:lnTo>
                <a:lnTo>
                  <a:pt x="7086" y="135432"/>
                </a:lnTo>
                <a:lnTo>
                  <a:pt x="0" y="142519"/>
                </a:lnTo>
                <a:lnTo>
                  <a:pt x="0" y="159842"/>
                </a:lnTo>
                <a:lnTo>
                  <a:pt x="7086" y="166928"/>
                </a:lnTo>
                <a:lnTo>
                  <a:pt x="15748" y="166928"/>
                </a:lnTo>
                <a:lnTo>
                  <a:pt x="302348" y="166928"/>
                </a:lnTo>
                <a:lnTo>
                  <a:pt x="309435" y="159842"/>
                </a:lnTo>
                <a:lnTo>
                  <a:pt x="309435" y="142519"/>
                </a:lnTo>
                <a:close/>
              </a:path>
              <a:path w="309879" h="167004">
                <a:moveTo>
                  <a:pt x="309435" y="74803"/>
                </a:moveTo>
                <a:lnTo>
                  <a:pt x="302348" y="67716"/>
                </a:lnTo>
                <a:lnTo>
                  <a:pt x="7086" y="67716"/>
                </a:lnTo>
                <a:lnTo>
                  <a:pt x="0" y="74803"/>
                </a:lnTo>
                <a:lnTo>
                  <a:pt x="0" y="92125"/>
                </a:lnTo>
                <a:lnTo>
                  <a:pt x="7086" y="99212"/>
                </a:lnTo>
                <a:lnTo>
                  <a:pt x="15748" y="99212"/>
                </a:lnTo>
                <a:lnTo>
                  <a:pt x="302348" y="99212"/>
                </a:lnTo>
                <a:lnTo>
                  <a:pt x="309435" y="92125"/>
                </a:lnTo>
                <a:lnTo>
                  <a:pt x="309435" y="74803"/>
                </a:lnTo>
                <a:close/>
              </a:path>
              <a:path w="309879" h="167004">
                <a:moveTo>
                  <a:pt x="309435" y="7086"/>
                </a:moveTo>
                <a:lnTo>
                  <a:pt x="302348" y="0"/>
                </a:lnTo>
                <a:lnTo>
                  <a:pt x="7086" y="0"/>
                </a:lnTo>
                <a:lnTo>
                  <a:pt x="0" y="7086"/>
                </a:lnTo>
                <a:lnTo>
                  <a:pt x="0" y="24409"/>
                </a:lnTo>
                <a:lnTo>
                  <a:pt x="7086" y="31496"/>
                </a:lnTo>
                <a:lnTo>
                  <a:pt x="15748" y="31496"/>
                </a:lnTo>
                <a:lnTo>
                  <a:pt x="302348" y="31496"/>
                </a:lnTo>
                <a:lnTo>
                  <a:pt x="309435" y="24409"/>
                </a:lnTo>
                <a:lnTo>
                  <a:pt x="309435" y="7086"/>
                </a:lnTo>
                <a:close/>
              </a:path>
            </a:pathLst>
          </a:custGeom>
          <a:solidFill>
            <a:srgbClr val="173854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7" name="object 57"/>
          <p:cNvSpPr/>
          <p:nvPr>
            <p:custDataLst>
              <p:tags r:id="rId29"/>
            </p:custDataLst>
          </p:nvPr>
        </p:nvSpPr>
        <p:spPr>
          <a:xfrm flipV="1">
            <a:off x="6463437" y="6355081"/>
            <a:ext cx="1887895" cy="45719"/>
          </a:xfrm>
          <a:custGeom>
            <a:avLst/>
            <a:gdLst/>
            <a:ahLst/>
            <a:cxnLst/>
            <a:rect l="l" t="t" r="r" b="b"/>
            <a:pathLst>
              <a:path w="957579">
                <a:moveTo>
                  <a:pt x="0" y="0"/>
                </a:moveTo>
                <a:lnTo>
                  <a:pt x="957211" y="0"/>
                </a:lnTo>
              </a:path>
            </a:pathLst>
          </a:custGeom>
          <a:ln w="48450">
            <a:solidFill>
              <a:srgbClr val="007569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9" name="object 59"/>
          <p:cNvSpPr txBox="1"/>
          <p:nvPr>
            <p:custDataLst>
              <p:tags r:id="rId30"/>
            </p:custDataLst>
          </p:nvPr>
        </p:nvSpPr>
        <p:spPr>
          <a:xfrm>
            <a:off x="3519423" y="1965963"/>
            <a:ext cx="30337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CA" sz="2000" b="1" spc="35" noProof="0" dirty="0">
                <a:solidFill>
                  <a:srgbClr val="007569"/>
                </a:solidFill>
                <a:latin typeface="Calibri"/>
                <a:cs typeface="Calibri"/>
              </a:rPr>
              <a:t>1. Préparation individuelle </a:t>
            </a:r>
            <a:r>
              <a:rPr lang="fr-CA" sz="2000" b="1" spc="-10" dirty="0">
                <a:solidFill>
                  <a:srgbClr val="007569"/>
                </a:solidFill>
                <a:latin typeface="Calibri"/>
                <a:cs typeface="Calibri"/>
              </a:rPr>
              <a:t>o</a:t>
            </a:r>
            <a:r>
              <a:rPr lang="fr-CA" sz="2000" b="1" spc="-10" noProof="0" dirty="0">
                <a:solidFill>
                  <a:srgbClr val="007569"/>
                </a:solidFill>
                <a:latin typeface="Calibri"/>
                <a:cs typeface="Calibri"/>
              </a:rPr>
              <a:t>u en petit groupe</a:t>
            </a:r>
            <a:endParaRPr lang="fr-CA" sz="2000" noProof="0" dirty="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>
            <p:custDataLst>
              <p:tags r:id="rId31"/>
            </p:custDataLst>
          </p:nvPr>
        </p:nvSpPr>
        <p:spPr>
          <a:xfrm>
            <a:off x="6501314" y="5599529"/>
            <a:ext cx="263435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2000" b="1" spc="35" noProof="0" dirty="0">
                <a:solidFill>
                  <a:srgbClr val="007569"/>
                </a:solidFill>
                <a:latin typeface="Calibri"/>
                <a:cs typeface="Calibri"/>
              </a:rPr>
              <a:t>2. Présentation en petit groupe de 3 ou 4</a:t>
            </a:r>
            <a:endParaRPr lang="fr-CA" sz="2000" noProof="0" dirty="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>
            <p:custDataLst>
              <p:tags r:id="rId32"/>
            </p:custDataLst>
          </p:nvPr>
        </p:nvSpPr>
        <p:spPr>
          <a:xfrm>
            <a:off x="9633750" y="2613189"/>
            <a:ext cx="2177250" cy="131770"/>
          </a:xfrm>
          <a:custGeom>
            <a:avLst/>
            <a:gdLst/>
            <a:ahLst/>
            <a:cxnLst/>
            <a:rect l="l" t="t" r="r" b="b"/>
            <a:pathLst>
              <a:path w="1288415">
                <a:moveTo>
                  <a:pt x="0" y="0"/>
                </a:moveTo>
                <a:lnTo>
                  <a:pt x="1287856" y="0"/>
                </a:lnTo>
              </a:path>
            </a:pathLst>
          </a:custGeom>
          <a:ln w="48450">
            <a:solidFill>
              <a:srgbClr val="007569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6" name="object 66"/>
          <p:cNvSpPr txBox="1"/>
          <p:nvPr>
            <p:custDataLst>
              <p:tags r:id="rId33"/>
            </p:custDataLst>
          </p:nvPr>
        </p:nvSpPr>
        <p:spPr>
          <a:xfrm>
            <a:off x="9604442" y="1640565"/>
            <a:ext cx="343492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2000" b="1" spc="60" noProof="0" dirty="0">
                <a:solidFill>
                  <a:srgbClr val="007569"/>
                </a:solidFill>
                <a:latin typeface="Calibri"/>
                <a:cs typeface="Calibri"/>
              </a:rPr>
              <a:t>3. Présentation des 2 ou 3 collègues de votre équipe de travail au reste de la classe</a:t>
            </a:r>
            <a:endParaRPr lang="fr-CA" sz="2000" noProof="0" dirty="0">
              <a:latin typeface="Calibri"/>
              <a:cs typeface="Calibri"/>
            </a:endParaRPr>
          </a:p>
        </p:txBody>
      </p:sp>
      <p:sp>
        <p:nvSpPr>
          <p:cNvPr id="133" name="object 10">
            <a:extLst>
              <a:ext uri="{FF2B5EF4-FFF2-40B4-BE49-F238E27FC236}">
                <a16:creationId xmlns:a16="http://schemas.microsoft.com/office/drawing/2014/main" id="{72300FA8-DEB1-A744-69B1-7F966ABFD914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2407008" y="6227906"/>
            <a:ext cx="2012591" cy="1899481"/>
          </a:xfrm>
          <a:custGeom>
            <a:avLst/>
            <a:gdLst/>
            <a:ahLst/>
            <a:cxnLst/>
            <a:rect l="l" t="t" r="r" b="b"/>
            <a:pathLst>
              <a:path w="1121410" h="1121409">
                <a:moveTo>
                  <a:pt x="1121219" y="0"/>
                </a:moveTo>
                <a:lnTo>
                  <a:pt x="0" y="1121181"/>
                </a:lnTo>
                <a:lnTo>
                  <a:pt x="1121219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4" name="object 11">
            <a:extLst>
              <a:ext uri="{FF2B5EF4-FFF2-40B4-BE49-F238E27FC236}">
                <a16:creationId xmlns:a16="http://schemas.microsoft.com/office/drawing/2014/main" id="{6DBB1CC4-ADF5-E3FD-467B-0C7B2183C073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3137179" y="5968027"/>
            <a:ext cx="45719" cy="2261953"/>
          </a:xfrm>
          <a:custGeom>
            <a:avLst/>
            <a:gdLst/>
            <a:ahLst/>
            <a:cxnLst/>
            <a:rect l="l" t="t" r="r" b="b"/>
            <a:pathLst>
              <a:path h="1335404">
                <a:moveTo>
                  <a:pt x="0" y="1335023"/>
                </a:moveTo>
                <a:lnTo>
                  <a:pt x="0" y="0"/>
                </a:lnTo>
                <a:lnTo>
                  <a:pt x="0" y="1335023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5" name="object 12">
            <a:extLst>
              <a:ext uri="{FF2B5EF4-FFF2-40B4-BE49-F238E27FC236}">
                <a16:creationId xmlns:a16="http://schemas.microsoft.com/office/drawing/2014/main" id="{2196AA0A-DB15-2AF3-1ED9-7B2CB823E2CB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 flipV="1">
            <a:off x="2553083" y="7736128"/>
            <a:ext cx="1488360" cy="45719"/>
          </a:xfrm>
          <a:custGeom>
            <a:avLst/>
            <a:gdLst/>
            <a:ahLst/>
            <a:cxnLst/>
            <a:rect l="l" t="t" r="r" b="b"/>
            <a:pathLst>
              <a:path w="829310">
                <a:moveTo>
                  <a:pt x="0" y="0"/>
                </a:moveTo>
                <a:lnTo>
                  <a:pt x="829056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6" name="object 13">
            <a:extLst>
              <a:ext uri="{FF2B5EF4-FFF2-40B4-BE49-F238E27FC236}">
                <a16:creationId xmlns:a16="http://schemas.microsoft.com/office/drawing/2014/main" id="{923E9309-8E96-D0CD-1EA1-2FA3DC998117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2407038" y="7033741"/>
            <a:ext cx="801162" cy="756135"/>
          </a:xfrm>
          <a:custGeom>
            <a:avLst/>
            <a:gdLst/>
            <a:ahLst/>
            <a:cxnLst/>
            <a:rect l="l" t="t" r="r" b="b"/>
            <a:pathLst>
              <a:path w="446405" h="446404">
                <a:moveTo>
                  <a:pt x="0" y="0"/>
                </a:moveTo>
                <a:lnTo>
                  <a:pt x="446189" y="446201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7" name="object 14">
            <a:extLst>
              <a:ext uri="{FF2B5EF4-FFF2-40B4-BE49-F238E27FC236}">
                <a16:creationId xmlns:a16="http://schemas.microsoft.com/office/drawing/2014/main" id="{E9DC9C1B-5EB2-441F-FDBB-6F077D79CB4F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 flipV="1">
            <a:off x="2082415" y="7397011"/>
            <a:ext cx="1967006" cy="45719"/>
          </a:xfrm>
          <a:custGeom>
            <a:avLst/>
            <a:gdLst/>
            <a:ahLst/>
            <a:cxnLst/>
            <a:rect l="l" t="t" r="r" b="b"/>
            <a:pathLst>
              <a:path w="1096010">
                <a:moveTo>
                  <a:pt x="1095438" y="0"/>
                </a:moveTo>
                <a:lnTo>
                  <a:pt x="0" y="0"/>
                </a:lnTo>
                <a:lnTo>
                  <a:pt x="1095438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8" name="object 15">
            <a:extLst>
              <a:ext uri="{FF2B5EF4-FFF2-40B4-BE49-F238E27FC236}">
                <a16:creationId xmlns:a16="http://schemas.microsoft.com/office/drawing/2014/main" id="{AEF7BEF8-4913-47B2-22B5-C37FBB0C8A19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1830684" y="6463081"/>
            <a:ext cx="1659305" cy="1566050"/>
          </a:xfrm>
          <a:custGeom>
            <a:avLst/>
            <a:gdLst/>
            <a:ahLst/>
            <a:cxnLst/>
            <a:rect l="l" t="t" r="r" b="b"/>
            <a:pathLst>
              <a:path w="924560" h="924559">
                <a:moveTo>
                  <a:pt x="0" y="0"/>
                </a:moveTo>
                <a:lnTo>
                  <a:pt x="923963" y="924001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9" name="object 16">
            <a:extLst>
              <a:ext uri="{FF2B5EF4-FFF2-40B4-BE49-F238E27FC236}">
                <a16:creationId xmlns:a16="http://schemas.microsoft.com/office/drawing/2014/main" id="{A4A8274A-002A-7E94-28EC-5BFBA29E3901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 flipV="1">
            <a:off x="2003090" y="7397006"/>
            <a:ext cx="1040484" cy="45719"/>
          </a:xfrm>
          <a:custGeom>
            <a:avLst/>
            <a:gdLst/>
            <a:ahLst/>
            <a:cxnLst/>
            <a:rect l="l" t="t" r="r" b="b"/>
            <a:pathLst>
              <a:path w="579755">
                <a:moveTo>
                  <a:pt x="579145" y="0"/>
                </a:moveTo>
                <a:lnTo>
                  <a:pt x="0" y="0"/>
                </a:lnTo>
                <a:lnTo>
                  <a:pt x="579145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0" name="object 17">
            <a:extLst>
              <a:ext uri="{FF2B5EF4-FFF2-40B4-BE49-F238E27FC236}">
                <a16:creationId xmlns:a16="http://schemas.microsoft.com/office/drawing/2014/main" id="{5A2AB829-21C8-6249-4B71-6840F9150ED6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2462221" y="7023044"/>
            <a:ext cx="45719" cy="771194"/>
          </a:xfrm>
          <a:custGeom>
            <a:avLst/>
            <a:gdLst/>
            <a:ahLst/>
            <a:cxnLst/>
            <a:rect l="l" t="t" r="r" b="b"/>
            <a:pathLst>
              <a:path h="455295">
                <a:moveTo>
                  <a:pt x="0" y="455256"/>
                </a:moveTo>
                <a:lnTo>
                  <a:pt x="0" y="0"/>
                </a:lnTo>
                <a:lnTo>
                  <a:pt x="0" y="45525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1" name="object 18">
            <a:extLst>
              <a:ext uri="{FF2B5EF4-FFF2-40B4-BE49-F238E27FC236}">
                <a16:creationId xmlns:a16="http://schemas.microsoft.com/office/drawing/2014/main" id="{E9931653-71DA-6EF1-F40E-2B67B9ED8D14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1579864" y="6670045"/>
            <a:ext cx="1348185" cy="1272416"/>
          </a:xfrm>
          <a:custGeom>
            <a:avLst/>
            <a:gdLst/>
            <a:ahLst/>
            <a:cxnLst/>
            <a:rect l="l" t="t" r="r" b="b"/>
            <a:pathLst>
              <a:path w="751205" h="751204">
                <a:moveTo>
                  <a:pt x="750620" y="0"/>
                </a:moveTo>
                <a:lnTo>
                  <a:pt x="0" y="750633"/>
                </a:lnTo>
                <a:lnTo>
                  <a:pt x="75062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2" name="object 19">
            <a:extLst>
              <a:ext uri="{FF2B5EF4-FFF2-40B4-BE49-F238E27FC236}">
                <a16:creationId xmlns:a16="http://schemas.microsoft.com/office/drawing/2014/main" id="{4D35E400-444F-4652-F677-A8C8D1C6D84F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2124731" y="6896463"/>
            <a:ext cx="45719" cy="950816"/>
          </a:xfrm>
          <a:custGeom>
            <a:avLst/>
            <a:gdLst/>
            <a:ahLst/>
            <a:cxnLst/>
            <a:rect l="l" t="t" r="r" b="b"/>
            <a:pathLst>
              <a:path h="561340">
                <a:moveTo>
                  <a:pt x="0" y="561263"/>
                </a:moveTo>
                <a:lnTo>
                  <a:pt x="0" y="0"/>
                </a:lnTo>
                <a:lnTo>
                  <a:pt x="0" y="561263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3" name="object 20">
            <a:extLst>
              <a:ext uri="{FF2B5EF4-FFF2-40B4-BE49-F238E27FC236}">
                <a16:creationId xmlns:a16="http://schemas.microsoft.com/office/drawing/2014/main" id="{351D6FB8-A49A-F624-2C39-76AE18DEFC60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 flipV="1">
            <a:off x="1547031" y="7736128"/>
            <a:ext cx="1465567" cy="45719"/>
          </a:xfrm>
          <a:custGeom>
            <a:avLst/>
            <a:gdLst/>
            <a:ahLst/>
            <a:cxnLst/>
            <a:rect l="l" t="t" r="r" b="b"/>
            <a:pathLst>
              <a:path w="816610">
                <a:moveTo>
                  <a:pt x="0" y="0"/>
                </a:moveTo>
                <a:lnTo>
                  <a:pt x="816279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4" name="object 21">
            <a:extLst>
              <a:ext uri="{FF2B5EF4-FFF2-40B4-BE49-F238E27FC236}">
                <a16:creationId xmlns:a16="http://schemas.microsoft.com/office/drawing/2014/main" id="{F557347A-624D-748C-2040-47123A04F4C2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1074954" y="6270401"/>
            <a:ext cx="1948772" cy="1839248"/>
          </a:xfrm>
          <a:custGeom>
            <a:avLst/>
            <a:gdLst/>
            <a:ahLst/>
            <a:cxnLst/>
            <a:rect l="l" t="t" r="r" b="b"/>
            <a:pathLst>
              <a:path w="1085850" h="1085850">
                <a:moveTo>
                  <a:pt x="0" y="0"/>
                </a:moveTo>
                <a:lnTo>
                  <a:pt x="1085507" y="1085545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5" name="object 22">
            <a:extLst>
              <a:ext uri="{FF2B5EF4-FFF2-40B4-BE49-F238E27FC236}">
                <a16:creationId xmlns:a16="http://schemas.microsoft.com/office/drawing/2014/main" id="{498BC675-748E-7C30-FA86-7AC719CEC3E6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 flipV="1">
            <a:off x="1240862" y="7397006"/>
            <a:ext cx="1352744" cy="45719"/>
          </a:xfrm>
          <a:custGeom>
            <a:avLst/>
            <a:gdLst/>
            <a:ahLst/>
            <a:cxnLst/>
            <a:rect l="l" t="t" r="r" b="b"/>
            <a:pathLst>
              <a:path w="753744">
                <a:moveTo>
                  <a:pt x="753694" y="0"/>
                </a:moveTo>
                <a:lnTo>
                  <a:pt x="0" y="0"/>
                </a:lnTo>
                <a:lnTo>
                  <a:pt x="753694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6" name="object 23">
            <a:extLst>
              <a:ext uri="{FF2B5EF4-FFF2-40B4-BE49-F238E27FC236}">
                <a16:creationId xmlns:a16="http://schemas.microsoft.com/office/drawing/2014/main" id="{1AE8292E-A709-6B74-4068-1F32ED291D8B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 flipV="1">
            <a:off x="688591" y="7736133"/>
            <a:ext cx="2124275" cy="45719"/>
          </a:xfrm>
          <a:custGeom>
            <a:avLst/>
            <a:gdLst/>
            <a:ahLst/>
            <a:cxnLst/>
            <a:rect l="l" t="t" r="r" b="b"/>
            <a:pathLst>
              <a:path w="1183639">
                <a:moveTo>
                  <a:pt x="0" y="0"/>
                </a:moveTo>
                <a:lnTo>
                  <a:pt x="1183271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7" name="object 24">
            <a:extLst>
              <a:ext uri="{FF2B5EF4-FFF2-40B4-BE49-F238E27FC236}">
                <a16:creationId xmlns:a16="http://schemas.microsoft.com/office/drawing/2014/main" id="{DA937098-F662-9A56-D65D-0AE3DAA9CFD0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110659" y="6147469"/>
            <a:ext cx="45719" cy="2013493"/>
          </a:xfrm>
          <a:custGeom>
            <a:avLst/>
            <a:gdLst/>
            <a:ahLst/>
            <a:cxnLst/>
            <a:rect l="l" t="t" r="r" b="b"/>
            <a:pathLst>
              <a:path h="1188720">
                <a:moveTo>
                  <a:pt x="0" y="0"/>
                </a:moveTo>
                <a:lnTo>
                  <a:pt x="0" y="1188656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8" name="object 25">
            <a:extLst>
              <a:ext uri="{FF2B5EF4-FFF2-40B4-BE49-F238E27FC236}">
                <a16:creationId xmlns:a16="http://schemas.microsoft.com/office/drawing/2014/main" id="{02E8ECB9-E2A1-071C-D433-B09F9355732E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 flipV="1">
            <a:off x="751925" y="7397006"/>
            <a:ext cx="686059" cy="45719"/>
          </a:xfrm>
          <a:custGeom>
            <a:avLst/>
            <a:gdLst/>
            <a:ahLst/>
            <a:cxnLst/>
            <a:rect l="l" t="t" r="r" b="b"/>
            <a:pathLst>
              <a:path w="382269">
                <a:moveTo>
                  <a:pt x="381673" y="0"/>
                </a:moveTo>
                <a:lnTo>
                  <a:pt x="0" y="0"/>
                </a:lnTo>
                <a:lnTo>
                  <a:pt x="381673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9" name="object 26">
            <a:extLst>
              <a:ext uri="{FF2B5EF4-FFF2-40B4-BE49-F238E27FC236}">
                <a16:creationId xmlns:a16="http://schemas.microsoft.com/office/drawing/2014/main" id="{558BCAA7-F86A-1986-467C-C995B5E2B067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1112312" y="6368809"/>
            <a:ext cx="45719" cy="1699422"/>
          </a:xfrm>
          <a:custGeom>
            <a:avLst/>
            <a:gdLst/>
            <a:ahLst/>
            <a:cxnLst/>
            <a:rect l="l" t="t" r="r" b="b"/>
            <a:pathLst>
              <a:path h="1003300">
                <a:moveTo>
                  <a:pt x="0" y="1003287"/>
                </a:moveTo>
                <a:lnTo>
                  <a:pt x="0" y="0"/>
                </a:lnTo>
                <a:lnTo>
                  <a:pt x="0" y="1003287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0" name="object 27">
            <a:extLst>
              <a:ext uri="{FF2B5EF4-FFF2-40B4-BE49-F238E27FC236}">
                <a16:creationId xmlns:a16="http://schemas.microsoft.com/office/drawing/2014/main" id="{5E6700D9-E371-49B3-621D-12CB1123B8D0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119777" y="6406968"/>
            <a:ext cx="1743638" cy="1645643"/>
          </a:xfrm>
          <a:custGeom>
            <a:avLst/>
            <a:gdLst/>
            <a:ahLst/>
            <a:cxnLst/>
            <a:rect l="l" t="t" r="r" b="b"/>
            <a:pathLst>
              <a:path w="971550" h="971550">
                <a:moveTo>
                  <a:pt x="0" y="971016"/>
                </a:moveTo>
                <a:lnTo>
                  <a:pt x="971003" y="0"/>
                </a:lnTo>
                <a:lnTo>
                  <a:pt x="0" y="971016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1" name="object 28">
            <a:extLst>
              <a:ext uri="{FF2B5EF4-FFF2-40B4-BE49-F238E27FC236}">
                <a16:creationId xmlns:a16="http://schemas.microsoft.com/office/drawing/2014/main" id="{1FDCA3D2-340C-2CF7-22F2-B87CED465943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 flipV="1">
            <a:off x="0" y="7736133"/>
            <a:ext cx="1009714" cy="45719"/>
          </a:xfrm>
          <a:custGeom>
            <a:avLst/>
            <a:gdLst/>
            <a:ahLst/>
            <a:cxnLst/>
            <a:rect l="l" t="t" r="r" b="b"/>
            <a:pathLst>
              <a:path w="562610">
                <a:moveTo>
                  <a:pt x="0" y="0"/>
                </a:moveTo>
                <a:lnTo>
                  <a:pt x="562598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2" name="object 29">
            <a:extLst>
              <a:ext uri="{FF2B5EF4-FFF2-40B4-BE49-F238E27FC236}">
                <a16:creationId xmlns:a16="http://schemas.microsoft.com/office/drawing/2014/main" id="{ADB8CC28-050F-C45B-8791-E58D96709D0C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98244" y="6840385"/>
            <a:ext cx="45719" cy="1030409"/>
          </a:xfrm>
          <a:custGeom>
            <a:avLst/>
            <a:gdLst/>
            <a:ahLst/>
            <a:cxnLst/>
            <a:rect l="l" t="t" r="r" b="b"/>
            <a:pathLst>
              <a:path h="608329">
                <a:moveTo>
                  <a:pt x="0" y="0"/>
                </a:moveTo>
                <a:lnTo>
                  <a:pt x="0" y="608215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3" name="object 30">
            <a:extLst>
              <a:ext uri="{FF2B5EF4-FFF2-40B4-BE49-F238E27FC236}">
                <a16:creationId xmlns:a16="http://schemas.microsoft.com/office/drawing/2014/main" id="{4A5A05E0-10F6-71FC-5D89-4A05FAF10001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0" y="7304927"/>
            <a:ext cx="857004" cy="808839"/>
          </a:xfrm>
          <a:custGeom>
            <a:avLst/>
            <a:gdLst/>
            <a:ahLst/>
            <a:cxnLst/>
            <a:rect l="l" t="t" r="r" b="b"/>
            <a:pathLst>
              <a:path w="477520" h="477520">
                <a:moveTo>
                  <a:pt x="0" y="0"/>
                </a:moveTo>
                <a:lnTo>
                  <a:pt x="477098" y="477120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4" name="object 31">
            <a:extLst>
              <a:ext uri="{FF2B5EF4-FFF2-40B4-BE49-F238E27FC236}">
                <a16:creationId xmlns:a16="http://schemas.microsoft.com/office/drawing/2014/main" id="{FB66389D-6A61-3D22-46A0-B1B56B0CF4DE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 flipV="1">
            <a:off x="0" y="7397000"/>
            <a:ext cx="885494" cy="45719"/>
          </a:xfrm>
          <a:custGeom>
            <a:avLst/>
            <a:gdLst/>
            <a:ahLst/>
            <a:cxnLst/>
            <a:rect l="l" t="t" r="r" b="b"/>
            <a:pathLst>
              <a:path w="493395">
                <a:moveTo>
                  <a:pt x="0" y="0"/>
                </a:moveTo>
                <a:lnTo>
                  <a:pt x="493217" y="0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5" name="object 32">
            <a:extLst>
              <a:ext uri="{FF2B5EF4-FFF2-40B4-BE49-F238E27FC236}">
                <a16:creationId xmlns:a16="http://schemas.microsoft.com/office/drawing/2014/main" id="{80A2ECD6-E4FC-F146-2B94-A6B0592E7EBE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99878" y="6833761"/>
            <a:ext cx="45719" cy="1040090"/>
          </a:xfrm>
          <a:custGeom>
            <a:avLst/>
            <a:gdLst/>
            <a:ahLst/>
            <a:cxnLst/>
            <a:rect l="l" t="t" r="r" b="b"/>
            <a:pathLst>
              <a:path h="614045">
                <a:moveTo>
                  <a:pt x="0" y="613537"/>
                </a:moveTo>
                <a:lnTo>
                  <a:pt x="0" y="0"/>
                </a:lnTo>
                <a:lnTo>
                  <a:pt x="0" y="613537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6" name="object 33">
            <a:extLst>
              <a:ext uri="{FF2B5EF4-FFF2-40B4-BE49-F238E27FC236}">
                <a16:creationId xmlns:a16="http://schemas.microsoft.com/office/drawing/2014/main" id="{42B9DC01-4105-A2F9-6E31-7C401F551074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 flipV="1">
            <a:off x="1600200" y="7557096"/>
            <a:ext cx="1049602" cy="45719"/>
          </a:xfrm>
          <a:custGeom>
            <a:avLst/>
            <a:gdLst/>
            <a:ahLst/>
            <a:cxnLst/>
            <a:rect l="l" t="t" r="r" b="b"/>
            <a:pathLst>
              <a:path w="584835">
                <a:moveTo>
                  <a:pt x="584822" y="0"/>
                </a:moveTo>
                <a:lnTo>
                  <a:pt x="0" y="0"/>
                </a:lnTo>
                <a:lnTo>
                  <a:pt x="584822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7" name="object 34">
            <a:extLst>
              <a:ext uri="{FF2B5EF4-FFF2-40B4-BE49-F238E27FC236}">
                <a16:creationId xmlns:a16="http://schemas.microsoft.com/office/drawing/2014/main" id="{DE5E7DF8-EB0B-D22B-3D73-93550651AF7C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2799691" y="7127979"/>
            <a:ext cx="45719" cy="1101398"/>
          </a:xfrm>
          <a:custGeom>
            <a:avLst/>
            <a:gdLst/>
            <a:ahLst/>
            <a:cxnLst/>
            <a:rect l="l" t="t" r="r" b="b"/>
            <a:pathLst>
              <a:path h="650240">
                <a:moveTo>
                  <a:pt x="0" y="649808"/>
                </a:moveTo>
                <a:lnTo>
                  <a:pt x="0" y="0"/>
                </a:lnTo>
                <a:lnTo>
                  <a:pt x="0" y="649808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8" name="object 35">
            <a:extLst>
              <a:ext uri="{FF2B5EF4-FFF2-40B4-BE49-F238E27FC236}">
                <a16:creationId xmlns:a16="http://schemas.microsoft.com/office/drawing/2014/main" id="{822C9CF7-EA19-D7E0-30BD-62985AB1ADD4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 flipV="1">
            <a:off x="2378874" y="8073599"/>
            <a:ext cx="902589" cy="45719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526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9" name="object 36">
            <a:extLst>
              <a:ext uri="{FF2B5EF4-FFF2-40B4-BE49-F238E27FC236}">
                <a16:creationId xmlns:a16="http://schemas.microsoft.com/office/drawing/2014/main" id="{6A7336CB-2459-EE8C-6D8B-5B79F4804D46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1789314" y="6825275"/>
            <a:ext cx="1488360" cy="1404712"/>
          </a:xfrm>
          <a:custGeom>
            <a:avLst/>
            <a:gdLst/>
            <a:ahLst/>
            <a:cxnLst/>
            <a:rect l="l" t="t" r="r" b="b"/>
            <a:pathLst>
              <a:path w="829310" h="829309">
                <a:moveTo>
                  <a:pt x="828901" y="828922"/>
                </a:moveTo>
                <a:lnTo>
                  <a:pt x="0" y="0"/>
                </a:lnTo>
                <a:lnTo>
                  <a:pt x="828901" y="828922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0" name="object 37">
            <a:extLst>
              <a:ext uri="{FF2B5EF4-FFF2-40B4-BE49-F238E27FC236}">
                <a16:creationId xmlns:a16="http://schemas.microsoft.com/office/drawing/2014/main" id="{AD46C98A-4ADA-51C1-54B2-901828250D73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2123107" y="7153616"/>
            <a:ext cx="45719" cy="1064828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497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1" name="object 38">
            <a:extLst>
              <a:ext uri="{FF2B5EF4-FFF2-40B4-BE49-F238E27FC236}">
                <a16:creationId xmlns:a16="http://schemas.microsoft.com/office/drawing/2014/main" id="{C0F5581D-C899-B633-4DC7-3ED2E2236E73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1580366" y="7043255"/>
            <a:ext cx="1257015" cy="1186369"/>
          </a:xfrm>
          <a:custGeom>
            <a:avLst/>
            <a:gdLst/>
            <a:ahLst/>
            <a:cxnLst/>
            <a:rect l="l" t="t" r="r" b="b"/>
            <a:pathLst>
              <a:path w="700405" h="700404">
                <a:moveTo>
                  <a:pt x="700345" y="700380"/>
                </a:moveTo>
                <a:lnTo>
                  <a:pt x="0" y="0"/>
                </a:lnTo>
                <a:lnTo>
                  <a:pt x="700345" y="70038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2" name="object 39">
            <a:extLst>
              <a:ext uri="{FF2B5EF4-FFF2-40B4-BE49-F238E27FC236}">
                <a16:creationId xmlns:a16="http://schemas.microsoft.com/office/drawing/2014/main" id="{E74D580F-022E-0FD9-1D69-C4F32E896A2B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 flipV="1">
            <a:off x="1277081" y="7734481"/>
            <a:ext cx="2434255" cy="45719"/>
          </a:xfrm>
          <a:custGeom>
            <a:avLst/>
            <a:gdLst/>
            <a:ahLst/>
            <a:cxnLst/>
            <a:rect l="l" t="t" r="r" b="b"/>
            <a:pathLst>
              <a:path w="1356360">
                <a:moveTo>
                  <a:pt x="1356182" y="0"/>
                </a:moveTo>
                <a:lnTo>
                  <a:pt x="0" y="0"/>
                </a:lnTo>
                <a:lnTo>
                  <a:pt x="1356182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3" name="object 40">
            <a:extLst>
              <a:ext uri="{FF2B5EF4-FFF2-40B4-BE49-F238E27FC236}">
                <a16:creationId xmlns:a16="http://schemas.microsoft.com/office/drawing/2014/main" id="{7AF052BF-2007-4C55-8EC1-27A27ABDD0CF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1292149" y="6707861"/>
            <a:ext cx="1612580" cy="1521951"/>
          </a:xfrm>
          <a:custGeom>
            <a:avLst/>
            <a:gdLst/>
            <a:ahLst/>
            <a:cxnLst/>
            <a:rect l="l" t="t" r="r" b="b"/>
            <a:pathLst>
              <a:path w="898525" h="898525">
                <a:moveTo>
                  <a:pt x="0" y="898312"/>
                </a:moveTo>
                <a:lnTo>
                  <a:pt x="898322" y="0"/>
                </a:lnTo>
                <a:lnTo>
                  <a:pt x="0" y="898312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4" name="object 41">
            <a:extLst>
              <a:ext uri="{FF2B5EF4-FFF2-40B4-BE49-F238E27FC236}">
                <a16:creationId xmlns:a16="http://schemas.microsoft.com/office/drawing/2014/main" id="{FAEA76C8-4641-326F-48AC-B4B7525F8535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969958" y="7162903"/>
            <a:ext cx="1114561" cy="1051921"/>
          </a:xfrm>
          <a:custGeom>
            <a:avLst/>
            <a:gdLst/>
            <a:ahLst/>
            <a:cxnLst/>
            <a:rect l="l" t="t" r="r" b="b"/>
            <a:pathLst>
              <a:path w="621030" h="621029">
                <a:moveTo>
                  <a:pt x="0" y="620496"/>
                </a:moveTo>
                <a:lnTo>
                  <a:pt x="620522" y="0"/>
                </a:lnTo>
                <a:lnTo>
                  <a:pt x="0" y="62049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5" name="object 42">
            <a:extLst>
              <a:ext uri="{FF2B5EF4-FFF2-40B4-BE49-F238E27FC236}">
                <a16:creationId xmlns:a16="http://schemas.microsoft.com/office/drawing/2014/main" id="{50DC3008-66CE-B3D4-C6D3-616D93E6E26A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1110659" y="7453995"/>
            <a:ext cx="45719" cy="638897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81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6" name="object 43">
            <a:extLst>
              <a:ext uri="{FF2B5EF4-FFF2-40B4-BE49-F238E27FC236}">
                <a16:creationId xmlns:a16="http://schemas.microsoft.com/office/drawing/2014/main" id="{D43259B5-438D-46DA-BC21-E01F565C488E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773194" y="6610954"/>
            <a:ext cx="45719" cy="1618754"/>
          </a:xfrm>
          <a:custGeom>
            <a:avLst/>
            <a:gdLst/>
            <a:ahLst/>
            <a:cxnLst/>
            <a:rect l="l" t="t" r="r" b="b"/>
            <a:pathLst>
              <a:path h="955675">
                <a:moveTo>
                  <a:pt x="0" y="955567"/>
                </a:moveTo>
                <a:lnTo>
                  <a:pt x="0" y="0"/>
                </a:lnTo>
                <a:lnTo>
                  <a:pt x="0" y="955567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7" name="object 44">
            <a:extLst>
              <a:ext uri="{FF2B5EF4-FFF2-40B4-BE49-F238E27FC236}">
                <a16:creationId xmlns:a16="http://schemas.microsoft.com/office/drawing/2014/main" id="{1BCBBB95-CEEB-F6F4-3D0C-77951F88CD2F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432849" y="7491938"/>
            <a:ext cx="619960" cy="585118"/>
          </a:xfrm>
          <a:custGeom>
            <a:avLst/>
            <a:gdLst/>
            <a:ahLst/>
            <a:cxnLst/>
            <a:rect l="l" t="t" r="r" b="b"/>
            <a:pathLst>
              <a:path w="345440" h="345440">
                <a:moveTo>
                  <a:pt x="0" y="0"/>
                </a:moveTo>
                <a:lnTo>
                  <a:pt x="344855" y="344855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8" name="object 45">
            <a:extLst>
              <a:ext uri="{FF2B5EF4-FFF2-40B4-BE49-F238E27FC236}">
                <a16:creationId xmlns:a16="http://schemas.microsoft.com/office/drawing/2014/main" id="{C3DB68CF-8BBF-465D-47A1-847E545B8940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 flipV="1">
            <a:off x="132730" y="7734485"/>
            <a:ext cx="1696913" cy="45719"/>
          </a:xfrm>
          <a:custGeom>
            <a:avLst/>
            <a:gdLst/>
            <a:ahLst/>
            <a:cxnLst/>
            <a:rect l="l" t="t" r="r" b="b"/>
            <a:pathLst>
              <a:path w="945515">
                <a:moveTo>
                  <a:pt x="945095" y="0"/>
                </a:moveTo>
                <a:lnTo>
                  <a:pt x="0" y="0"/>
                </a:lnTo>
                <a:lnTo>
                  <a:pt x="945095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9" name="object 46">
            <a:extLst>
              <a:ext uri="{FF2B5EF4-FFF2-40B4-BE49-F238E27FC236}">
                <a16:creationId xmlns:a16="http://schemas.microsoft.com/office/drawing/2014/main" id="{33CEBB3E-9B45-3AD6-AA66-18549902803F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75402" y="7444655"/>
            <a:ext cx="690617" cy="651804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384797" y="0"/>
                </a:moveTo>
                <a:lnTo>
                  <a:pt x="0" y="384797"/>
                </a:lnTo>
                <a:lnTo>
                  <a:pt x="384797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70" name="object 47">
            <a:extLst>
              <a:ext uri="{FF2B5EF4-FFF2-40B4-BE49-F238E27FC236}">
                <a16:creationId xmlns:a16="http://schemas.microsoft.com/office/drawing/2014/main" id="{37F249BF-8A69-1182-A481-77D21FBDEDDF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0" y="7102042"/>
            <a:ext cx="776088" cy="732471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0" y="432286"/>
                </a:moveTo>
                <a:lnTo>
                  <a:pt x="432319" y="0"/>
                </a:lnTo>
                <a:lnTo>
                  <a:pt x="0" y="43228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71" name="object 48">
            <a:extLst>
              <a:ext uri="{FF2B5EF4-FFF2-40B4-BE49-F238E27FC236}">
                <a16:creationId xmlns:a16="http://schemas.microsoft.com/office/drawing/2014/main" id="{8DCA654C-5959-D141-A9CA-DBA52511223A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99888" y="7004819"/>
            <a:ext cx="45719" cy="1225090"/>
          </a:xfrm>
          <a:custGeom>
            <a:avLst/>
            <a:gdLst/>
            <a:ahLst/>
            <a:cxnLst/>
            <a:rect l="l" t="t" r="r" b="b"/>
            <a:pathLst>
              <a:path h="723265">
                <a:moveTo>
                  <a:pt x="0" y="722956"/>
                </a:moveTo>
                <a:lnTo>
                  <a:pt x="0" y="0"/>
                </a:lnTo>
                <a:lnTo>
                  <a:pt x="0" y="72295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72" name="object 49">
            <a:extLst>
              <a:ext uri="{FF2B5EF4-FFF2-40B4-BE49-F238E27FC236}">
                <a16:creationId xmlns:a16="http://schemas.microsoft.com/office/drawing/2014/main" id="{BA38E8CB-FC87-E212-6AF8-D8CE15242EE6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 flipV="1">
            <a:off x="0" y="7734476"/>
            <a:ext cx="366962" cy="45719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316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73" name="object 50">
            <a:extLst>
              <a:ext uri="{FF2B5EF4-FFF2-40B4-BE49-F238E27FC236}">
                <a16:creationId xmlns:a16="http://schemas.microsoft.com/office/drawing/2014/main" id="{62A0E910-53E5-E8A8-B0F9-235BE3D1D3DE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2531794" y="7511408"/>
            <a:ext cx="761275" cy="718490"/>
          </a:xfrm>
          <a:custGeom>
            <a:avLst/>
            <a:gdLst/>
            <a:ahLst/>
            <a:cxnLst/>
            <a:rect l="l" t="t" r="r" b="b"/>
            <a:pathLst>
              <a:path w="424180" h="424179">
                <a:moveTo>
                  <a:pt x="423900" y="423881"/>
                </a:moveTo>
                <a:lnTo>
                  <a:pt x="0" y="0"/>
                </a:lnTo>
                <a:lnTo>
                  <a:pt x="423900" y="423881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74" name="object 51">
            <a:extLst>
              <a:ext uri="{FF2B5EF4-FFF2-40B4-BE49-F238E27FC236}">
                <a16:creationId xmlns:a16="http://schemas.microsoft.com/office/drawing/2014/main" id="{073DF326-4D3B-70EB-F96D-8233DD6D7ADE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 flipV="1">
            <a:off x="2324875" y="8071956"/>
            <a:ext cx="2307756" cy="45719"/>
          </a:xfrm>
          <a:custGeom>
            <a:avLst/>
            <a:gdLst/>
            <a:ahLst/>
            <a:cxnLst/>
            <a:rect l="l" t="t" r="r" b="b"/>
            <a:pathLst>
              <a:path w="1285875">
                <a:moveTo>
                  <a:pt x="1285481" y="0"/>
                </a:moveTo>
                <a:lnTo>
                  <a:pt x="0" y="0"/>
                </a:lnTo>
                <a:lnTo>
                  <a:pt x="1285481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75" name="object 52">
            <a:extLst>
              <a:ext uri="{FF2B5EF4-FFF2-40B4-BE49-F238E27FC236}">
                <a16:creationId xmlns:a16="http://schemas.microsoft.com/office/drawing/2014/main" id="{49A5923A-B7EA-B7D0-3D35-2065657BD4E1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3137179" y="7862275"/>
            <a:ext cx="45719" cy="36785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216644"/>
                </a:moveTo>
                <a:lnTo>
                  <a:pt x="0" y="0"/>
                </a:lnTo>
                <a:lnTo>
                  <a:pt x="0" y="216644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76" name="object 53">
            <a:extLst>
              <a:ext uri="{FF2B5EF4-FFF2-40B4-BE49-F238E27FC236}">
                <a16:creationId xmlns:a16="http://schemas.microsoft.com/office/drawing/2014/main" id="{8EB62E11-AFCF-1379-9B8F-136F8AC8983E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2642049" y="7831722"/>
            <a:ext cx="421664" cy="397966"/>
          </a:xfrm>
          <a:custGeom>
            <a:avLst/>
            <a:gdLst/>
            <a:ahLst/>
            <a:cxnLst/>
            <a:rect l="l" t="t" r="r" b="b"/>
            <a:pathLst>
              <a:path w="234950" h="234950">
                <a:moveTo>
                  <a:pt x="0" y="234861"/>
                </a:moveTo>
                <a:lnTo>
                  <a:pt x="234861" y="0"/>
                </a:lnTo>
                <a:lnTo>
                  <a:pt x="0" y="234861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77" name="object 54">
            <a:extLst>
              <a:ext uri="{FF2B5EF4-FFF2-40B4-BE49-F238E27FC236}">
                <a16:creationId xmlns:a16="http://schemas.microsoft.com/office/drawing/2014/main" id="{AA7C0F40-3A6D-40A6-1E9B-4AEA883FF065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2799691" y="7192800"/>
            <a:ext cx="45719" cy="1036863"/>
          </a:xfrm>
          <a:custGeom>
            <a:avLst/>
            <a:gdLst/>
            <a:ahLst/>
            <a:cxnLst/>
            <a:rect l="l" t="t" r="r" b="b"/>
            <a:pathLst>
              <a:path h="612140">
                <a:moveTo>
                  <a:pt x="0" y="612076"/>
                </a:moveTo>
                <a:lnTo>
                  <a:pt x="0" y="0"/>
                </a:lnTo>
                <a:lnTo>
                  <a:pt x="0" y="61207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78" name="object 55">
            <a:extLst>
              <a:ext uri="{FF2B5EF4-FFF2-40B4-BE49-F238E27FC236}">
                <a16:creationId xmlns:a16="http://schemas.microsoft.com/office/drawing/2014/main" id="{2593A3A6-2EFE-E091-F27E-79027FCB3193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1986219" y="7730631"/>
            <a:ext cx="528789" cy="499071"/>
          </a:xfrm>
          <a:custGeom>
            <a:avLst/>
            <a:gdLst/>
            <a:ahLst/>
            <a:cxnLst/>
            <a:rect l="l" t="t" r="r" b="b"/>
            <a:pathLst>
              <a:path w="294639" h="294640">
                <a:moveTo>
                  <a:pt x="294524" y="294537"/>
                </a:moveTo>
                <a:lnTo>
                  <a:pt x="0" y="0"/>
                </a:lnTo>
                <a:lnTo>
                  <a:pt x="294524" y="294537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79" name="object 56">
            <a:extLst>
              <a:ext uri="{FF2B5EF4-FFF2-40B4-BE49-F238E27FC236}">
                <a16:creationId xmlns:a16="http://schemas.microsoft.com/office/drawing/2014/main" id="{A1C7126C-5116-7AA6-5657-15B570476C8D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2123107" y="7300645"/>
            <a:ext cx="45719" cy="929304"/>
          </a:xfrm>
          <a:custGeom>
            <a:avLst/>
            <a:gdLst/>
            <a:ahLst/>
            <a:cxnLst/>
            <a:rect l="l" t="t" r="r" b="b"/>
            <a:pathLst>
              <a:path h="548640">
                <a:moveTo>
                  <a:pt x="0" y="548290"/>
                </a:moveTo>
                <a:lnTo>
                  <a:pt x="0" y="0"/>
                </a:lnTo>
                <a:lnTo>
                  <a:pt x="0" y="54829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80" name="object 57">
            <a:extLst>
              <a:ext uri="{FF2B5EF4-FFF2-40B4-BE49-F238E27FC236}">
                <a16:creationId xmlns:a16="http://schemas.microsoft.com/office/drawing/2014/main" id="{F8C8FBAB-33DF-F0A6-BBD3-1976FB95BEC5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1629633" y="7125121"/>
            <a:ext cx="1170403" cy="1104625"/>
          </a:xfrm>
          <a:custGeom>
            <a:avLst/>
            <a:gdLst/>
            <a:ahLst/>
            <a:cxnLst/>
            <a:rect l="l" t="t" r="r" b="b"/>
            <a:pathLst>
              <a:path w="652144" h="652145">
                <a:moveTo>
                  <a:pt x="0" y="651998"/>
                </a:moveTo>
                <a:lnTo>
                  <a:pt x="651998" y="0"/>
                </a:lnTo>
                <a:lnTo>
                  <a:pt x="0" y="651998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81" name="object 58">
            <a:extLst>
              <a:ext uri="{FF2B5EF4-FFF2-40B4-BE49-F238E27FC236}">
                <a16:creationId xmlns:a16="http://schemas.microsoft.com/office/drawing/2014/main" id="{92D2D14D-AAB7-72EE-B9E0-933AA0FBE270}"/>
              </a:ext>
            </a:extLst>
          </p:cNvPr>
          <p:cNvSpPr/>
          <p:nvPr>
            <p:custDataLst>
              <p:tags r:id="rId82"/>
            </p:custDataLst>
          </p:nvPr>
        </p:nvSpPr>
        <p:spPr>
          <a:xfrm flipV="1">
            <a:off x="627800" y="8071952"/>
            <a:ext cx="2341945" cy="45719"/>
          </a:xfrm>
          <a:custGeom>
            <a:avLst/>
            <a:gdLst/>
            <a:ahLst/>
            <a:cxnLst/>
            <a:rect l="l" t="t" r="r" b="b"/>
            <a:pathLst>
              <a:path w="1304925">
                <a:moveTo>
                  <a:pt x="1304861" y="0"/>
                </a:moveTo>
                <a:lnTo>
                  <a:pt x="0" y="0"/>
                </a:lnTo>
                <a:lnTo>
                  <a:pt x="1304861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82" name="object 59">
            <a:extLst>
              <a:ext uri="{FF2B5EF4-FFF2-40B4-BE49-F238E27FC236}">
                <a16:creationId xmlns:a16="http://schemas.microsoft.com/office/drawing/2014/main" id="{AA8B1D64-5A64-5F7A-6E40-5FB9BCB00CD9}"/>
              </a:ext>
            </a:extLst>
          </p:cNvPr>
          <p:cNvSpPr/>
          <p:nvPr>
            <p:custDataLst>
              <p:tags r:id="rId83"/>
            </p:custDataLst>
          </p:nvPr>
        </p:nvSpPr>
        <p:spPr>
          <a:xfrm>
            <a:off x="1449791" y="7855445"/>
            <a:ext cx="45719" cy="374301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220832"/>
                </a:moveTo>
                <a:lnTo>
                  <a:pt x="0" y="0"/>
                </a:lnTo>
                <a:lnTo>
                  <a:pt x="0" y="220832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83" name="object 60">
            <a:extLst>
              <a:ext uri="{FF2B5EF4-FFF2-40B4-BE49-F238E27FC236}">
                <a16:creationId xmlns:a16="http://schemas.microsoft.com/office/drawing/2014/main" id="{0FE06938-3B3B-0D75-C2DE-F74A43EC5066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>
            <a:off x="773199" y="7380427"/>
            <a:ext cx="45719" cy="849711"/>
          </a:xfrm>
          <a:custGeom>
            <a:avLst/>
            <a:gdLst/>
            <a:ahLst/>
            <a:cxnLst/>
            <a:rect l="l" t="t" r="r" b="b"/>
            <a:pathLst>
              <a:path h="501650">
                <a:moveTo>
                  <a:pt x="0" y="501111"/>
                </a:moveTo>
                <a:lnTo>
                  <a:pt x="0" y="0"/>
                </a:lnTo>
                <a:lnTo>
                  <a:pt x="0" y="501111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84" name="object 61">
            <a:extLst>
              <a:ext uri="{FF2B5EF4-FFF2-40B4-BE49-F238E27FC236}">
                <a16:creationId xmlns:a16="http://schemas.microsoft.com/office/drawing/2014/main" id="{ED2ABD5E-9E14-FEA1-3984-9FF4352B2B9B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>
            <a:off x="180178" y="7529599"/>
            <a:ext cx="741899" cy="700203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175" y="413181"/>
                </a:moveTo>
                <a:lnTo>
                  <a:pt x="0" y="0"/>
                </a:lnTo>
                <a:lnTo>
                  <a:pt x="413175" y="413181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85" name="object 62">
            <a:extLst>
              <a:ext uri="{FF2B5EF4-FFF2-40B4-BE49-F238E27FC236}">
                <a16:creationId xmlns:a16="http://schemas.microsoft.com/office/drawing/2014/main" id="{0AA05A70-DAA2-059F-1109-338C9A41B1C0}"/>
              </a:ext>
            </a:extLst>
          </p:cNvPr>
          <p:cNvSpPr/>
          <p:nvPr>
            <p:custDataLst>
              <p:tags r:id="rId86"/>
            </p:custDataLst>
          </p:nvPr>
        </p:nvSpPr>
        <p:spPr>
          <a:xfrm>
            <a:off x="279719" y="7718160"/>
            <a:ext cx="542465" cy="511978"/>
          </a:xfrm>
          <a:custGeom>
            <a:avLst/>
            <a:gdLst/>
            <a:ahLst/>
            <a:cxnLst/>
            <a:rect l="l" t="t" r="r" b="b"/>
            <a:pathLst>
              <a:path w="302259" h="302259">
                <a:moveTo>
                  <a:pt x="0" y="301721"/>
                </a:moveTo>
                <a:lnTo>
                  <a:pt x="301721" y="0"/>
                </a:lnTo>
                <a:lnTo>
                  <a:pt x="0" y="301721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86" name="object 63">
            <a:extLst>
              <a:ext uri="{FF2B5EF4-FFF2-40B4-BE49-F238E27FC236}">
                <a16:creationId xmlns:a16="http://schemas.microsoft.com/office/drawing/2014/main" id="{39A6706A-57C9-8D1E-DDDA-19997A073048}"/>
              </a:ext>
            </a:extLst>
          </p:cNvPr>
          <p:cNvSpPr/>
          <p:nvPr>
            <p:custDataLst>
              <p:tags r:id="rId87"/>
            </p:custDataLst>
          </p:nvPr>
        </p:nvSpPr>
        <p:spPr>
          <a:xfrm>
            <a:off x="0" y="7347468"/>
            <a:ext cx="874098" cy="824973"/>
          </a:xfrm>
          <a:custGeom>
            <a:avLst/>
            <a:gdLst/>
            <a:ahLst/>
            <a:cxnLst/>
            <a:rect l="l" t="t" r="r" b="b"/>
            <a:pathLst>
              <a:path w="487045" h="487045">
                <a:moveTo>
                  <a:pt x="0" y="486446"/>
                </a:moveTo>
                <a:lnTo>
                  <a:pt x="486468" y="0"/>
                </a:lnTo>
                <a:lnTo>
                  <a:pt x="0" y="48644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87" name="object 64">
            <a:extLst>
              <a:ext uri="{FF2B5EF4-FFF2-40B4-BE49-F238E27FC236}">
                <a16:creationId xmlns:a16="http://schemas.microsoft.com/office/drawing/2014/main" id="{2F205356-289C-419C-1933-9AFD261FD3F2}"/>
              </a:ext>
            </a:extLst>
          </p:cNvPr>
          <p:cNvSpPr/>
          <p:nvPr>
            <p:custDataLst>
              <p:tags r:id="rId88"/>
            </p:custDataLst>
          </p:nvPr>
        </p:nvSpPr>
        <p:spPr>
          <a:xfrm>
            <a:off x="99888" y="7503098"/>
            <a:ext cx="45719" cy="727093"/>
          </a:xfrm>
          <a:custGeom>
            <a:avLst/>
            <a:gdLst/>
            <a:ahLst/>
            <a:cxnLst/>
            <a:rect l="l" t="t" r="r" b="b"/>
            <a:pathLst>
              <a:path h="429259">
                <a:moveTo>
                  <a:pt x="0" y="428666"/>
                </a:moveTo>
                <a:lnTo>
                  <a:pt x="0" y="0"/>
                </a:lnTo>
                <a:lnTo>
                  <a:pt x="0" y="42866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88" name="object 65">
            <a:extLst>
              <a:ext uri="{FF2B5EF4-FFF2-40B4-BE49-F238E27FC236}">
                <a16:creationId xmlns:a16="http://schemas.microsoft.com/office/drawing/2014/main" id="{AD7F433D-0E75-136C-AD3A-7FEF413FFCEF}"/>
              </a:ext>
            </a:extLst>
          </p:cNvPr>
          <p:cNvSpPr/>
          <p:nvPr>
            <p:custDataLst>
              <p:tags r:id="rId89"/>
            </p:custDataLst>
          </p:nvPr>
        </p:nvSpPr>
        <p:spPr>
          <a:xfrm>
            <a:off x="2304564" y="8184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3969" h="13970">
                <a:moveTo>
                  <a:pt x="0" y="13670"/>
                </a:moveTo>
                <a:lnTo>
                  <a:pt x="13669" y="0"/>
                </a:lnTo>
                <a:lnTo>
                  <a:pt x="0" y="1367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89" name="object 66">
            <a:extLst>
              <a:ext uri="{FF2B5EF4-FFF2-40B4-BE49-F238E27FC236}">
                <a16:creationId xmlns:a16="http://schemas.microsoft.com/office/drawing/2014/main" id="{AF548F0E-47AB-FBDA-7691-3E2EB2FF133F}"/>
              </a:ext>
            </a:extLst>
          </p:cNvPr>
          <p:cNvSpPr/>
          <p:nvPr>
            <p:custDataLst>
              <p:tags r:id="rId90"/>
            </p:custDataLst>
          </p:nvPr>
        </p:nvSpPr>
        <p:spPr>
          <a:xfrm>
            <a:off x="1967098" y="7964097"/>
            <a:ext cx="281489" cy="265669"/>
          </a:xfrm>
          <a:custGeom>
            <a:avLst/>
            <a:gdLst/>
            <a:ahLst/>
            <a:cxnLst/>
            <a:rect l="l" t="t" r="r" b="b"/>
            <a:pathLst>
              <a:path w="156844" h="156845">
                <a:moveTo>
                  <a:pt x="0" y="156678"/>
                </a:moveTo>
                <a:lnTo>
                  <a:pt x="156674" y="0"/>
                </a:lnTo>
                <a:lnTo>
                  <a:pt x="0" y="156678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90" name="object 67">
            <a:extLst>
              <a:ext uri="{FF2B5EF4-FFF2-40B4-BE49-F238E27FC236}">
                <a16:creationId xmlns:a16="http://schemas.microsoft.com/office/drawing/2014/main" id="{C3E603D8-902A-0F5E-8C09-BFB0EE4A36C4}"/>
              </a:ext>
            </a:extLst>
          </p:cNvPr>
          <p:cNvSpPr/>
          <p:nvPr>
            <p:custDataLst>
              <p:tags r:id="rId91"/>
            </p:custDataLst>
          </p:nvPr>
        </p:nvSpPr>
        <p:spPr>
          <a:xfrm>
            <a:off x="106135" y="7975860"/>
            <a:ext cx="268953" cy="253838"/>
          </a:xfrm>
          <a:custGeom>
            <a:avLst/>
            <a:gdLst/>
            <a:ahLst/>
            <a:cxnLst/>
            <a:rect l="l" t="t" r="r" b="b"/>
            <a:pathLst>
              <a:path w="149860" h="149859">
                <a:moveTo>
                  <a:pt x="149758" y="149762"/>
                </a:moveTo>
                <a:lnTo>
                  <a:pt x="0" y="0"/>
                </a:lnTo>
                <a:lnTo>
                  <a:pt x="149758" y="149762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91" name="object 68">
            <a:extLst>
              <a:ext uri="{FF2B5EF4-FFF2-40B4-BE49-F238E27FC236}">
                <a16:creationId xmlns:a16="http://schemas.microsoft.com/office/drawing/2014/main" id="{0757563A-B9B4-B279-CF51-051207585AB5}"/>
              </a:ext>
            </a:extLst>
          </p:cNvPr>
          <p:cNvSpPr/>
          <p:nvPr>
            <p:custDataLst>
              <p:tags r:id="rId92"/>
            </p:custDataLst>
          </p:nvPr>
        </p:nvSpPr>
        <p:spPr>
          <a:xfrm>
            <a:off x="437361" y="8149255"/>
            <a:ext cx="45719" cy="80669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300"/>
                </a:moveTo>
                <a:lnTo>
                  <a:pt x="0" y="0"/>
                </a:lnTo>
                <a:lnTo>
                  <a:pt x="0" y="4730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92" name="object 69">
            <a:extLst>
              <a:ext uri="{FF2B5EF4-FFF2-40B4-BE49-F238E27FC236}">
                <a16:creationId xmlns:a16="http://schemas.microsoft.com/office/drawing/2014/main" id="{930F572E-8794-AA34-3D7D-0CD7EEC724AB}"/>
              </a:ext>
            </a:extLst>
          </p:cNvPr>
          <p:cNvSpPr/>
          <p:nvPr>
            <p:custDataLst>
              <p:tags r:id="rId93"/>
            </p:custDataLst>
          </p:nvPr>
        </p:nvSpPr>
        <p:spPr>
          <a:xfrm>
            <a:off x="80492" y="6880006"/>
            <a:ext cx="5519240" cy="1213259"/>
          </a:xfrm>
          <a:custGeom>
            <a:avLst/>
            <a:gdLst/>
            <a:ahLst/>
            <a:cxnLst/>
            <a:rect l="l" t="t" r="r" b="b"/>
            <a:pathLst>
              <a:path w="3075305" h="716279">
                <a:moveTo>
                  <a:pt x="31064" y="12674"/>
                </a:moveTo>
                <a:lnTo>
                  <a:pt x="25107" y="6705"/>
                </a:lnTo>
                <a:lnTo>
                  <a:pt x="10375" y="6705"/>
                </a:lnTo>
                <a:lnTo>
                  <a:pt x="4419" y="12674"/>
                </a:lnTo>
                <a:lnTo>
                  <a:pt x="4419" y="27393"/>
                </a:lnTo>
                <a:lnTo>
                  <a:pt x="10375" y="33362"/>
                </a:lnTo>
                <a:lnTo>
                  <a:pt x="17741" y="33362"/>
                </a:lnTo>
                <a:lnTo>
                  <a:pt x="25107" y="33362"/>
                </a:lnTo>
                <a:lnTo>
                  <a:pt x="31064" y="27393"/>
                </a:lnTo>
                <a:lnTo>
                  <a:pt x="31064" y="12674"/>
                </a:lnTo>
                <a:close/>
              </a:path>
              <a:path w="3075305" h="716279">
                <a:moveTo>
                  <a:pt x="38252" y="359143"/>
                </a:moveTo>
                <a:lnTo>
                  <a:pt x="36766" y="351802"/>
                </a:lnTo>
                <a:lnTo>
                  <a:pt x="32727" y="345821"/>
                </a:lnTo>
                <a:lnTo>
                  <a:pt x="26720" y="341782"/>
                </a:lnTo>
                <a:lnTo>
                  <a:pt x="19380" y="340296"/>
                </a:lnTo>
                <a:lnTo>
                  <a:pt x="12039" y="341782"/>
                </a:lnTo>
                <a:lnTo>
                  <a:pt x="6045" y="345821"/>
                </a:lnTo>
                <a:lnTo>
                  <a:pt x="1993" y="351802"/>
                </a:lnTo>
                <a:lnTo>
                  <a:pt x="508" y="359143"/>
                </a:lnTo>
                <a:lnTo>
                  <a:pt x="1993" y="366496"/>
                </a:lnTo>
                <a:lnTo>
                  <a:pt x="6045" y="372491"/>
                </a:lnTo>
                <a:lnTo>
                  <a:pt x="12039" y="376542"/>
                </a:lnTo>
                <a:lnTo>
                  <a:pt x="19380" y="378015"/>
                </a:lnTo>
                <a:lnTo>
                  <a:pt x="26720" y="376542"/>
                </a:lnTo>
                <a:lnTo>
                  <a:pt x="32727" y="372491"/>
                </a:lnTo>
                <a:lnTo>
                  <a:pt x="36766" y="366496"/>
                </a:lnTo>
                <a:lnTo>
                  <a:pt x="38252" y="359143"/>
                </a:lnTo>
                <a:close/>
              </a:path>
              <a:path w="3075305" h="716279">
                <a:moveTo>
                  <a:pt x="38785" y="696607"/>
                </a:moveTo>
                <a:lnTo>
                  <a:pt x="37261" y="689063"/>
                </a:lnTo>
                <a:lnTo>
                  <a:pt x="33096" y="682904"/>
                </a:lnTo>
                <a:lnTo>
                  <a:pt x="26936" y="678738"/>
                </a:lnTo>
                <a:lnTo>
                  <a:pt x="19392" y="677214"/>
                </a:lnTo>
                <a:lnTo>
                  <a:pt x="11849" y="678738"/>
                </a:lnTo>
                <a:lnTo>
                  <a:pt x="5676" y="682904"/>
                </a:lnTo>
                <a:lnTo>
                  <a:pt x="1524" y="689063"/>
                </a:lnTo>
                <a:lnTo>
                  <a:pt x="0" y="696607"/>
                </a:lnTo>
                <a:lnTo>
                  <a:pt x="1524" y="704164"/>
                </a:lnTo>
                <a:lnTo>
                  <a:pt x="5676" y="710336"/>
                </a:lnTo>
                <a:lnTo>
                  <a:pt x="11849" y="714489"/>
                </a:lnTo>
                <a:lnTo>
                  <a:pt x="19392" y="716013"/>
                </a:lnTo>
                <a:lnTo>
                  <a:pt x="26936" y="714489"/>
                </a:lnTo>
                <a:lnTo>
                  <a:pt x="33096" y="710336"/>
                </a:lnTo>
                <a:lnTo>
                  <a:pt x="37261" y="704164"/>
                </a:lnTo>
                <a:lnTo>
                  <a:pt x="38785" y="696607"/>
                </a:lnTo>
                <a:close/>
              </a:path>
              <a:path w="3075305" h="716279">
                <a:moveTo>
                  <a:pt x="374675" y="353923"/>
                </a:moveTo>
                <a:lnTo>
                  <a:pt x="372376" y="349262"/>
                </a:lnTo>
                <a:lnTo>
                  <a:pt x="368782" y="346011"/>
                </a:lnTo>
                <a:lnTo>
                  <a:pt x="365340" y="342468"/>
                </a:lnTo>
                <a:lnTo>
                  <a:pt x="360553" y="340245"/>
                </a:lnTo>
                <a:lnTo>
                  <a:pt x="355231" y="340245"/>
                </a:lnTo>
                <a:lnTo>
                  <a:pt x="347865" y="341731"/>
                </a:lnTo>
                <a:lnTo>
                  <a:pt x="341845" y="345782"/>
                </a:lnTo>
                <a:lnTo>
                  <a:pt x="337807" y="351790"/>
                </a:lnTo>
                <a:lnTo>
                  <a:pt x="336321" y="359156"/>
                </a:lnTo>
                <a:lnTo>
                  <a:pt x="337807" y="366509"/>
                </a:lnTo>
                <a:lnTo>
                  <a:pt x="341845" y="372516"/>
                </a:lnTo>
                <a:lnTo>
                  <a:pt x="347865" y="376567"/>
                </a:lnTo>
                <a:lnTo>
                  <a:pt x="355231" y="378053"/>
                </a:lnTo>
                <a:lnTo>
                  <a:pt x="360540" y="378053"/>
                </a:lnTo>
                <a:lnTo>
                  <a:pt x="365328" y="375856"/>
                </a:lnTo>
                <a:lnTo>
                  <a:pt x="368769" y="372325"/>
                </a:lnTo>
                <a:lnTo>
                  <a:pt x="372364" y="369062"/>
                </a:lnTo>
                <a:lnTo>
                  <a:pt x="374675" y="364401"/>
                </a:lnTo>
                <a:lnTo>
                  <a:pt x="374675" y="353923"/>
                </a:lnTo>
                <a:close/>
              </a:path>
              <a:path w="3075305" h="716279">
                <a:moveTo>
                  <a:pt x="710171" y="11277"/>
                </a:moveTo>
                <a:lnTo>
                  <a:pt x="703084" y="4191"/>
                </a:lnTo>
                <a:lnTo>
                  <a:pt x="685596" y="4191"/>
                </a:lnTo>
                <a:lnTo>
                  <a:pt x="678497" y="11277"/>
                </a:lnTo>
                <a:lnTo>
                  <a:pt x="678497" y="28790"/>
                </a:lnTo>
                <a:lnTo>
                  <a:pt x="685596" y="35877"/>
                </a:lnTo>
                <a:lnTo>
                  <a:pt x="694334" y="35877"/>
                </a:lnTo>
                <a:lnTo>
                  <a:pt x="703084" y="35877"/>
                </a:lnTo>
                <a:lnTo>
                  <a:pt x="710171" y="28790"/>
                </a:lnTo>
                <a:lnTo>
                  <a:pt x="710171" y="11277"/>
                </a:lnTo>
                <a:close/>
              </a:path>
              <a:path w="3075305" h="716279">
                <a:moveTo>
                  <a:pt x="711860" y="686955"/>
                </a:moveTo>
                <a:lnTo>
                  <a:pt x="703999" y="679107"/>
                </a:lnTo>
                <a:lnTo>
                  <a:pt x="691730" y="679107"/>
                </a:lnTo>
                <a:lnTo>
                  <a:pt x="689267" y="679716"/>
                </a:lnTo>
                <a:lnTo>
                  <a:pt x="687044" y="680745"/>
                </a:lnTo>
                <a:lnTo>
                  <a:pt x="683133" y="682294"/>
                </a:lnTo>
                <a:lnTo>
                  <a:pt x="680021" y="685393"/>
                </a:lnTo>
                <a:lnTo>
                  <a:pt x="678459" y="689305"/>
                </a:lnTo>
                <a:lnTo>
                  <a:pt x="677430" y="691540"/>
                </a:lnTo>
                <a:lnTo>
                  <a:pt x="676821" y="694004"/>
                </a:lnTo>
                <a:lnTo>
                  <a:pt x="676821" y="706297"/>
                </a:lnTo>
                <a:lnTo>
                  <a:pt x="684669" y="714146"/>
                </a:lnTo>
                <a:lnTo>
                  <a:pt x="694334" y="714146"/>
                </a:lnTo>
                <a:lnTo>
                  <a:pt x="703999" y="714146"/>
                </a:lnTo>
                <a:lnTo>
                  <a:pt x="711860" y="706297"/>
                </a:lnTo>
                <a:lnTo>
                  <a:pt x="711860" y="686955"/>
                </a:lnTo>
                <a:close/>
              </a:path>
              <a:path w="3075305" h="716279">
                <a:moveTo>
                  <a:pt x="1047127" y="10655"/>
                </a:moveTo>
                <a:lnTo>
                  <a:pt x="1039533" y="3060"/>
                </a:lnTo>
                <a:lnTo>
                  <a:pt x="1020787" y="3060"/>
                </a:lnTo>
                <a:lnTo>
                  <a:pt x="1013193" y="10655"/>
                </a:lnTo>
                <a:lnTo>
                  <a:pt x="1013193" y="29387"/>
                </a:lnTo>
                <a:lnTo>
                  <a:pt x="1020787" y="36982"/>
                </a:lnTo>
                <a:lnTo>
                  <a:pt x="1030160" y="36982"/>
                </a:lnTo>
                <a:lnTo>
                  <a:pt x="1039533" y="36982"/>
                </a:lnTo>
                <a:lnTo>
                  <a:pt x="1047127" y="29387"/>
                </a:lnTo>
                <a:lnTo>
                  <a:pt x="1047127" y="10655"/>
                </a:lnTo>
                <a:close/>
              </a:path>
              <a:path w="3075305" h="716279">
                <a:moveTo>
                  <a:pt x="1048550" y="357505"/>
                </a:moveTo>
                <a:lnTo>
                  <a:pt x="1047102" y="350342"/>
                </a:lnTo>
                <a:lnTo>
                  <a:pt x="1043165" y="344500"/>
                </a:lnTo>
                <a:lnTo>
                  <a:pt x="1037310" y="340563"/>
                </a:lnTo>
                <a:lnTo>
                  <a:pt x="1030160" y="339128"/>
                </a:lnTo>
                <a:lnTo>
                  <a:pt x="1023010" y="340563"/>
                </a:lnTo>
                <a:lnTo>
                  <a:pt x="1017155" y="344500"/>
                </a:lnTo>
                <a:lnTo>
                  <a:pt x="1013218" y="350342"/>
                </a:lnTo>
                <a:lnTo>
                  <a:pt x="1011770" y="357505"/>
                </a:lnTo>
                <a:lnTo>
                  <a:pt x="1013218" y="364667"/>
                </a:lnTo>
                <a:lnTo>
                  <a:pt x="1017155" y="370509"/>
                </a:lnTo>
                <a:lnTo>
                  <a:pt x="1023010" y="374446"/>
                </a:lnTo>
                <a:lnTo>
                  <a:pt x="1030160" y="375894"/>
                </a:lnTo>
                <a:lnTo>
                  <a:pt x="1037310" y="374446"/>
                </a:lnTo>
                <a:lnTo>
                  <a:pt x="1043165" y="370509"/>
                </a:lnTo>
                <a:lnTo>
                  <a:pt x="1047102" y="364667"/>
                </a:lnTo>
                <a:lnTo>
                  <a:pt x="1048550" y="357505"/>
                </a:lnTo>
                <a:close/>
              </a:path>
              <a:path w="3075305" h="716279">
                <a:moveTo>
                  <a:pt x="1382674" y="11734"/>
                </a:moveTo>
                <a:lnTo>
                  <a:pt x="1375943" y="5003"/>
                </a:lnTo>
                <a:lnTo>
                  <a:pt x="1359344" y="5003"/>
                </a:lnTo>
                <a:lnTo>
                  <a:pt x="1352626" y="11734"/>
                </a:lnTo>
                <a:lnTo>
                  <a:pt x="1352626" y="28333"/>
                </a:lnTo>
                <a:lnTo>
                  <a:pt x="1359344" y="35052"/>
                </a:lnTo>
                <a:lnTo>
                  <a:pt x="1367650" y="35052"/>
                </a:lnTo>
                <a:lnTo>
                  <a:pt x="1375943" y="35052"/>
                </a:lnTo>
                <a:lnTo>
                  <a:pt x="1382674" y="28333"/>
                </a:lnTo>
                <a:lnTo>
                  <a:pt x="1382674" y="11734"/>
                </a:lnTo>
                <a:close/>
              </a:path>
              <a:path w="3075305" h="716279">
                <a:moveTo>
                  <a:pt x="1386547" y="696620"/>
                </a:moveTo>
                <a:lnTo>
                  <a:pt x="1385062" y="689254"/>
                </a:lnTo>
                <a:lnTo>
                  <a:pt x="1381010" y="683260"/>
                </a:lnTo>
                <a:lnTo>
                  <a:pt x="1375003" y="679208"/>
                </a:lnTo>
                <a:lnTo>
                  <a:pt x="1367650" y="677735"/>
                </a:lnTo>
                <a:lnTo>
                  <a:pt x="1360297" y="679208"/>
                </a:lnTo>
                <a:lnTo>
                  <a:pt x="1354289" y="683260"/>
                </a:lnTo>
                <a:lnTo>
                  <a:pt x="1350238" y="689254"/>
                </a:lnTo>
                <a:lnTo>
                  <a:pt x="1348752" y="696620"/>
                </a:lnTo>
                <a:lnTo>
                  <a:pt x="1350238" y="703973"/>
                </a:lnTo>
                <a:lnTo>
                  <a:pt x="1354289" y="709980"/>
                </a:lnTo>
                <a:lnTo>
                  <a:pt x="1360297" y="714032"/>
                </a:lnTo>
                <a:lnTo>
                  <a:pt x="1367650" y="715518"/>
                </a:lnTo>
                <a:lnTo>
                  <a:pt x="1375003" y="714032"/>
                </a:lnTo>
                <a:lnTo>
                  <a:pt x="1381010" y="709980"/>
                </a:lnTo>
                <a:lnTo>
                  <a:pt x="1385062" y="703973"/>
                </a:lnTo>
                <a:lnTo>
                  <a:pt x="1386547" y="696620"/>
                </a:lnTo>
                <a:close/>
              </a:path>
              <a:path w="3075305" h="716279">
                <a:moveTo>
                  <a:pt x="1387081" y="347687"/>
                </a:moveTo>
                <a:lnTo>
                  <a:pt x="1379105" y="339737"/>
                </a:lnTo>
                <a:lnTo>
                  <a:pt x="1359471" y="339737"/>
                </a:lnTo>
                <a:lnTo>
                  <a:pt x="1351495" y="347687"/>
                </a:lnTo>
                <a:lnTo>
                  <a:pt x="1351495" y="359079"/>
                </a:lnTo>
                <a:lnTo>
                  <a:pt x="1351762" y="360578"/>
                </a:lnTo>
                <a:lnTo>
                  <a:pt x="1352156" y="362013"/>
                </a:lnTo>
                <a:lnTo>
                  <a:pt x="1353515" y="370281"/>
                </a:lnTo>
                <a:lnTo>
                  <a:pt x="1360652" y="376580"/>
                </a:lnTo>
                <a:lnTo>
                  <a:pt x="1369288" y="376580"/>
                </a:lnTo>
                <a:lnTo>
                  <a:pt x="1377924" y="376580"/>
                </a:lnTo>
                <a:lnTo>
                  <a:pt x="1385049" y="370281"/>
                </a:lnTo>
                <a:lnTo>
                  <a:pt x="1386420" y="362013"/>
                </a:lnTo>
                <a:lnTo>
                  <a:pt x="1386814" y="360578"/>
                </a:lnTo>
                <a:lnTo>
                  <a:pt x="1387081" y="359079"/>
                </a:lnTo>
                <a:lnTo>
                  <a:pt x="1387081" y="347687"/>
                </a:lnTo>
                <a:close/>
              </a:path>
              <a:path w="3075305" h="716279">
                <a:moveTo>
                  <a:pt x="1719376" y="688009"/>
                </a:moveTo>
                <a:lnTo>
                  <a:pt x="1713738" y="682371"/>
                </a:lnTo>
                <a:lnTo>
                  <a:pt x="1706765" y="682371"/>
                </a:lnTo>
                <a:lnTo>
                  <a:pt x="1699806" y="682371"/>
                </a:lnTo>
                <a:lnTo>
                  <a:pt x="1694154" y="688009"/>
                </a:lnTo>
                <a:lnTo>
                  <a:pt x="1694154" y="701941"/>
                </a:lnTo>
                <a:lnTo>
                  <a:pt x="1699806" y="707580"/>
                </a:lnTo>
                <a:lnTo>
                  <a:pt x="1713738" y="707580"/>
                </a:lnTo>
                <a:lnTo>
                  <a:pt x="1719376" y="701941"/>
                </a:lnTo>
                <a:lnTo>
                  <a:pt x="1719376" y="688009"/>
                </a:lnTo>
                <a:close/>
              </a:path>
              <a:path w="3075305" h="716279">
                <a:moveTo>
                  <a:pt x="1723212" y="354393"/>
                </a:moveTo>
                <a:lnTo>
                  <a:pt x="1721167" y="350151"/>
                </a:lnTo>
                <a:lnTo>
                  <a:pt x="1717954" y="347154"/>
                </a:lnTo>
                <a:lnTo>
                  <a:pt x="1715160" y="344144"/>
                </a:lnTo>
                <a:lnTo>
                  <a:pt x="1711198" y="342226"/>
                </a:lnTo>
                <a:lnTo>
                  <a:pt x="1702333" y="342226"/>
                </a:lnTo>
                <a:lnTo>
                  <a:pt x="1698371" y="344144"/>
                </a:lnTo>
                <a:lnTo>
                  <a:pt x="1695564" y="347154"/>
                </a:lnTo>
                <a:lnTo>
                  <a:pt x="1693100" y="349465"/>
                </a:lnTo>
                <a:lnTo>
                  <a:pt x="1691322" y="352488"/>
                </a:lnTo>
                <a:lnTo>
                  <a:pt x="1690408" y="356984"/>
                </a:lnTo>
                <a:lnTo>
                  <a:pt x="1690268" y="358038"/>
                </a:lnTo>
                <a:lnTo>
                  <a:pt x="1690268" y="360248"/>
                </a:lnTo>
                <a:lnTo>
                  <a:pt x="1690408" y="361315"/>
                </a:lnTo>
                <a:lnTo>
                  <a:pt x="1690636" y="362356"/>
                </a:lnTo>
                <a:lnTo>
                  <a:pt x="1692122" y="369912"/>
                </a:lnTo>
                <a:lnTo>
                  <a:pt x="1698777" y="375602"/>
                </a:lnTo>
                <a:lnTo>
                  <a:pt x="1715846" y="375602"/>
                </a:lnTo>
                <a:lnTo>
                  <a:pt x="1723212" y="368249"/>
                </a:lnTo>
                <a:lnTo>
                  <a:pt x="1723212" y="354393"/>
                </a:lnTo>
                <a:close/>
              </a:path>
              <a:path w="3075305" h="716279">
                <a:moveTo>
                  <a:pt x="2059076" y="349300"/>
                </a:moveTo>
                <a:lnTo>
                  <a:pt x="2052421" y="342658"/>
                </a:lnTo>
                <a:lnTo>
                  <a:pt x="2044230" y="342658"/>
                </a:lnTo>
                <a:lnTo>
                  <a:pt x="2043557" y="342633"/>
                </a:lnTo>
                <a:lnTo>
                  <a:pt x="2043099" y="342531"/>
                </a:lnTo>
                <a:lnTo>
                  <a:pt x="2034336" y="342531"/>
                </a:lnTo>
                <a:lnTo>
                  <a:pt x="2027643" y="349224"/>
                </a:lnTo>
                <a:lnTo>
                  <a:pt x="2027643" y="363347"/>
                </a:lnTo>
                <a:lnTo>
                  <a:pt x="2031034" y="368376"/>
                </a:lnTo>
                <a:lnTo>
                  <a:pt x="2035924" y="370814"/>
                </a:lnTo>
                <a:lnTo>
                  <a:pt x="2038273" y="372491"/>
                </a:lnTo>
                <a:lnTo>
                  <a:pt x="2041131" y="373507"/>
                </a:lnTo>
                <a:lnTo>
                  <a:pt x="2051164" y="373507"/>
                </a:lnTo>
                <a:lnTo>
                  <a:pt x="2056968" y="368579"/>
                </a:lnTo>
                <a:lnTo>
                  <a:pt x="2058301" y="362026"/>
                </a:lnTo>
                <a:lnTo>
                  <a:pt x="2058758" y="360591"/>
                </a:lnTo>
                <a:lnTo>
                  <a:pt x="2059076" y="359092"/>
                </a:lnTo>
                <a:lnTo>
                  <a:pt x="2059076" y="349300"/>
                </a:lnTo>
                <a:close/>
              </a:path>
              <a:path w="3075305" h="716279">
                <a:moveTo>
                  <a:pt x="2061083" y="694969"/>
                </a:moveTo>
                <a:lnTo>
                  <a:pt x="2059635" y="687781"/>
                </a:lnTo>
                <a:lnTo>
                  <a:pt x="2055672" y="681913"/>
                </a:lnTo>
                <a:lnTo>
                  <a:pt x="2049805" y="677964"/>
                </a:lnTo>
                <a:lnTo>
                  <a:pt x="2042604" y="676503"/>
                </a:lnTo>
                <a:lnTo>
                  <a:pt x="2035416" y="677964"/>
                </a:lnTo>
                <a:lnTo>
                  <a:pt x="2029548" y="681913"/>
                </a:lnTo>
                <a:lnTo>
                  <a:pt x="2025586" y="687781"/>
                </a:lnTo>
                <a:lnTo>
                  <a:pt x="2024126" y="694969"/>
                </a:lnTo>
                <a:lnTo>
                  <a:pt x="2025586" y="702157"/>
                </a:lnTo>
                <a:lnTo>
                  <a:pt x="2029548" y="708037"/>
                </a:lnTo>
                <a:lnTo>
                  <a:pt x="2035416" y="711987"/>
                </a:lnTo>
                <a:lnTo>
                  <a:pt x="2042604" y="713435"/>
                </a:lnTo>
                <a:lnTo>
                  <a:pt x="2049805" y="711987"/>
                </a:lnTo>
                <a:lnTo>
                  <a:pt x="2055672" y="708037"/>
                </a:lnTo>
                <a:lnTo>
                  <a:pt x="2059635" y="702157"/>
                </a:lnTo>
                <a:lnTo>
                  <a:pt x="2061083" y="694969"/>
                </a:lnTo>
                <a:close/>
              </a:path>
              <a:path w="3075305" h="716279">
                <a:moveTo>
                  <a:pt x="2061845" y="11252"/>
                </a:moveTo>
                <a:lnTo>
                  <a:pt x="2055393" y="4051"/>
                </a:lnTo>
                <a:lnTo>
                  <a:pt x="2046998" y="2705"/>
                </a:lnTo>
                <a:lnTo>
                  <a:pt x="2045576" y="2349"/>
                </a:lnTo>
                <a:lnTo>
                  <a:pt x="2044128" y="2108"/>
                </a:lnTo>
                <a:lnTo>
                  <a:pt x="2032711" y="2108"/>
                </a:lnTo>
                <a:lnTo>
                  <a:pt x="2024684" y="10134"/>
                </a:lnTo>
                <a:lnTo>
                  <a:pt x="2024684" y="29921"/>
                </a:lnTo>
                <a:lnTo>
                  <a:pt x="2032711" y="37947"/>
                </a:lnTo>
                <a:lnTo>
                  <a:pt x="2042604" y="37947"/>
                </a:lnTo>
                <a:lnTo>
                  <a:pt x="2044103" y="37947"/>
                </a:lnTo>
                <a:lnTo>
                  <a:pt x="2045550" y="37706"/>
                </a:lnTo>
                <a:lnTo>
                  <a:pt x="2046947" y="37350"/>
                </a:lnTo>
                <a:lnTo>
                  <a:pt x="2055368" y="36042"/>
                </a:lnTo>
                <a:lnTo>
                  <a:pt x="2061845" y="28829"/>
                </a:lnTo>
                <a:lnTo>
                  <a:pt x="2061845" y="11252"/>
                </a:lnTo>
                <a:close/>
              </a:path>
              <a:path w="3075305" h="716279">
                <a:moveTo>
                  <a:pt x="2398014" y="686727"/>
                </a:moveTo>
                <a:lnTo>
                  <a:pt x="2389987" y="678700"/>
                </a:lnTo>
                <a:lnTo>
                  <a:pt x="2370175" y="678700"/>
                </a:lnTo>
                <a:lnTo>
                  <a:pt x="2362149" y="686727"/>
                </a:lnTo>
                <a:lnTo>
                  <a:pt x="2362149" y="706526"/>
                </a:lnTo>
                <a:lnTo>
                  <a:pt x="2370175" y="714552"/>
                </a:lnTo>
                <a:lnTo>
                  <a:pt x="2380081" y="714552"/>
                </a:lnTo>
                <a:lnTo>
                  <a:pt x="2389987" y="714552"/>
                </a:lnTo>
                <a:lnTo>
                  <a:pt x="2398014" y="706526"/>
                </a:lnTo>
                <a:lnTo>
                  <a:pt x="2398014" y="686727"/>
                </a:lnTo>
                <a:close/>
              </a:path>
              <a:path w="3075305" h="716279">
                <a:moveTo>
                  <a:pt x="2401760" y="20027"/>
                </a:moveTo>
                <a:lnTo>
                  <a:pt x="2400185" y="12230"/>
                </a:lnTo>
                <a:lnTo>
                  <a:pt x="2395893" y="5867"/>
                </a:lnTo>
                <a:lnTo>
                  <a:pt x="2389517" y="1574"/>
                </a:lnTo>
                <a:lnTo>
                  <a:pt x="2381720" y="0"/>
                </a:lnTo>
                <a:lnTo>
                  <a:pt x="2378506" y="0"/>
                </a:lnTo>
                <a:lnTo>
                  <a:pt x="2375522" y="825"/>
                </a:lnTo>
                <a:lnTo>
                  <a:pt x="2372830" y="2159"/>
                </a:lnTo>
                <a:lnTo>
                  <a:pt x="2365768" y="5041"/>
                </a:lnTo>
                <a:lnTo>
                  <a:pt x="2360765" y="11950"/>
                </a:lnTo>
                <a:lnTo>
                  <a:pt x="2360765" y="28143"/>
                </a:lnTo>
                <a:lnTo>
                  <a:pt x="2365768" y="35052"/>
                </a:lnTo>
                <a:lnTo>
                  <a:pt x="2372868" y="37909"/>
                </a:lnTo>
                <a:lnTo>
                  <a:pt x="2375547" y="39243"/>
                </a:lnTo>
                <a:lnTo>
                  <a:pt x="2378519" y="40055"/>
                </a:lnTo>
                <a:lnTo>
                  <a:pt x="2381720" y="40055"/>
                </a:lnTo>
                <a:lnTo>
                  <a:pt x="2389517" y="38481"/>
                </a:lnTo>
                <a:lnTo>
                  <a:pt x="2395893" y="34188"/>
                </a:lnTo>
                <a:lnTo>
                  <a:pt x="2400185" y="27825"/>
                </a:lnTo>
                <a:lnTo>
                  <a:pt x="2401760" y="20027"/>
                </a:lnTo>
                <a:close/>
              </a:path>
              <a:path w="3075305" h="716279">
                <a:moveTo>
                  <a:pt x="2731757" y="351294"/>
                </a:moveTo>
                <a:lnTo>
                  <a:pt x="2725407" y="344919"/>
                </a:lnTo>
                <a:lnTo>
                  <a:pt x="2709684" y="344919"/>
                </a:lnTo>
                <a:lnTo>
                  <a:pt x="2703334" y="351294"/>
                </a:lnTo>
                <a:lnTo>
                  <a:pt x="2703334" y="367004"/>
                </a:lnTo>
                <a:lnTo>
                  <a:pt x="2709684" y="373367"/>
                </a:lnTo>
                <a:lnTo>
                  <a:pt x="2717546" y="373367"/>
                </a:lnTo>
                <a:lnTo>
                  <a:pt x="2725407" y="373367"/>
                </a:lnTo>
                <a:lnTo>
                  <a:pt x="2731757" y="367004"/>
                </a:lnTo>
                <a:lnTo>
                  <a:pt x="2731757" y="351294"/>
                </a:lnTo>
                <a:close/>
              </a:path>
              <a:path w="3075305" h="716279">
                <a:moveTo>
                  <a:pt x="2732557" y="686689"/>
                </a:moveTo>
                <a:lnTo>
                  <a:pt x="2725839" y="679958"/>
                </a:lnTo>
                <a:lnTo>
                  <a:pt x="2709253" y="679958"/>
                </a:lnTo>
                <a:lnTo>
                  <a:pt x="2702534" y="686689"/>
                </a:lnTo>
                <a:lnTo>
                  <a:pt x="2702534" y="703275"/>
                </a:lnTo>
                <a:lnTo>
                  <a:pt x="2709253" y="709993"/>
                </a:lnTo>
                <a:lnTo>
                  <a:pt x="2717546" y="709993"/>
                </a:lnTo>
                <a:lnTo>
                  <a:pt x="2725839" y="709993"/>
                </a:lnTo>
                <a:lnTo>
                  <a:pt x="2732557" y="703275"/>
                </a:lnTo>
                <a:lnTo>
                  <a:pt x="2732557" y="686689"/>
                </a:lnTo>
                <a:close/>
              </a:path>
              <a:path w="3075305" h="716279">
                <a:moveTo>
                  <a:pt x="2737091" y="10147"/>
                </a:moveTo>
                <a:lnTo>
                  <a:pt x="2729077" y="2146"/>
                </a:lnTo>
                <a:lnTo>
                  <a:pt x="2709303" y="2146"/>
                </a:lnTo>
                <a:lnTo>
                  <a:pt x="2701302" y="10147"/>
                </a:lnTo>
                <a:lnTo>
                  <a:pt x="2701302" y="29921"/>
                </a:lnTo>
                <a:lnTo>
                  <a:pt x="2709303" y="37922"/>
                </a:lnTo>
                <a:lnTo>
                  <a:pt x="2719197" y="37922"/>
                </a:lnTo>
                <a:lnTo>
                  <a:pt x="2729077" y="37922"/>
                </a:lnTo>
                <a:lnTo>
                  <a:pt x="2737091" y="29921"/>
                </a:lnTo>
                <a:lnTo>
                  <a:pt x="2737091" y="10147"/>
                </a:lnTo>
                <a:close/>
              </a:path>
              <a:path w="3075305" h="716279">
                <a:moveTo>
                  <a:pt x="3071838" y="349148"/>
                </a:moveTo>
                <a:lnTo>
                  <a:pt x="3065056" y="342366"/>
                </a:lnTo>
                <a:lnTo>
                  <a:pt x="3056686" y="342366"/>
                </a:lnTo>
                <a:lnTo>
                  <a:pt x="3048317" y="342366"/>
                </a:lnTo>
                <a:lnTo>
                  <a:pt x="3041535" y="349148"/>
                </a:lnTo>
                <a:lnTo>
                  <a:pt x="3041535" y="365874"/>
                </a:lnTo>
                <a:lnTo>
                  <a:pt x="3048317" y="372656"/>
                </a:lnTo>
                <a:lnTo>
                  <a:pt x="3065056" y="372656"/>
                </a:lnTo>
                <a:lnTo>
                  <a:pt x="3071838" y="365874"/>
                </a:lnTo>
                <a:lnTo>
                  <a:pt x="3071838" y="349148"/>
                </a:lnTo>
                <a:close/>
              </a:path>
              <a:path w="3075305" h="716279">
                <a:moveTo>
                  <a:pt x="3075000" y="20027"/>
                </a:moveTo>
                <a:lnTo>
                  <a:pt x="3073552" y="12903"/>
                </a:lnTo>
                <a:lnTo>
                  <a:pt x="3069628" y="7086"/>
                </a:lnTo>
                <a:lnTo>
                  <a:pt x="3063811" y="3162"/>
                </a:lnTo>
                <a:lnTo>
                  <a:pt x="3056686" y="1714"/>
                </a:lnTo>
                <a:lnTo>
                  <a:pt x="3049549" y="3162"/>
                </a:lnTo>
                <a:lnTo>
                  <a:pt x="3043732" y="7086"/>
                </a:lnTo>
                <a:lnTo>
                  <a:pt x="3039808" y="12903"/>
                </a:lnTo>
                <a:lnTo>
                  <a:pt x="3038373" y="20027"/>
                </a:lnTo>
                <a:lnTo>
                  <a:pt x="3039808" y="27165"/>
                </a:lnTo>
                <a:lnTo>
                  <a:pt x="3043732" y="32981"/>
                </a:lnTo>
                <a:lnTo>
                  <a:pt x="3049549" y="36906"/>
                </a:lnTo>
                <a:lnTo>
                  <a:pt x="3056686" y="38341"/>
                </a:lnTo>
                <a:lnTo>
                  <a:pt x="3063811" y="36906"/>
                </a:lnTo>
                <a:lnTo>
                  <a:pt x="3069628" y="32981"/>
                </a:lnTo>
                <a:lnTo>
                  <a:pt x="3073552" y="27165"/>
                </a:lnTo>
                <a:lnTo>
                  <a:pt x="3075000" y="20027"/>
                </a:lnTo>
                <a:close/>
              </a:path>
            </a:pathLst>
          </a:custGeom>
          <a:solidFill>
            <a:srgbClr val="71BC68">
              <a:alpha val="17999"/>
            </a:srgbClr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 descr="$PPTXTitle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52261" y="616394"/>
            <a:ext cx="8925878" cy="828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A" sz="2800" noProof="0" dirty="0">
                <a:solidFill>
                  <a:srgbClr val="007569"/>
                </a:solidFill>
              </a:rPr>
              <a:t>FAIRE UN RETOUR SUR LA PREMIÈRE JOURNÉE DE TRAVAIL</a:t>
            </a:r>
            <a:br>
              <a:rPr lang="fr-CA" spc="40" noProof="0" dirty="0"/>
            </a:br>
            <a:r>
              <a:rPr lang="fr-CA" spc="40" noProof="0" dirty="0"/>
              <a:t>Production écrite</a:t>
            </a:r>
          </a:p>
        </p:txBody>
      </p:sp>
      <p:sp>
        <p:nvSpPr>
          <p:cNvPr id="13" name="object 13"/>
          <p:cNvSpPr/>
          <p:nvPr>
            <p:custDataLst>
              <p:tags r:id="rId2"/>
            </p:custDataLst>
          </p:nvPr>
        </p:nvSpPr>
        <p:spPr>
          <a:xfrm>
            <a:off x="14463896" y="6339102"/>
            <a:ext cx="167005" cy="167005"/>
          </a:xfrm>
          <a:custGeom>
            <a:avLst/>
            <a:gdLst/>
            <a:ahLst/>
            <a:cxnLst/>
            <a:rect l="l" t="t" r="r" b="b"/>
            <a:pathLst>
              <a:path w="167005" h="167004">
                <a:moveTo>
                  <a:pt x="166503" y="0"/>
                </a:moveTo>
                <a:lnTo>
                  <a:pt x="0" y="166504"/>
                </a:lnTo>
                <a:lnTo>
                  <a:pt x="166503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grpSp>
        <p:nvGrpSpPr>
          <p:cNvPr id="14" name="object 14"/>
          <p:cNvGrpSpPr/>
          <p:nvPr>
            <p:custDataLst>
              <p:tags r:id="rId3"/>
            </p:custDataLst>
          </p:nvPr>
        </p:nvGrpSpPr>
        <p:grpSpPr>
          <a:xfrm>
            <a:off x="12824459" y="1583554"/>
            <a:ext cx="1811020" cy="3900170"/>
            <a:chOff x="12824459" y="1583554"/>
            <a:chExt cx="1811020" cy="3900170"/>
          </a:xfrm>
        </p:grpSpPr>
        <p:sp>
          <p:nvSpPr>
            <p:cNvPr id="15" name="object 15"/>
            <p:cNvSpPr/>
            <p:nvPr/>
          </p:nvSpPr>
          <p:spPr>
            <a:xfrm>
              <a:off x="14237979" y="1588234"/>
              <a:ext cx="392430" cy="393065"/>
            </a:xfrm>
            <a:custGeom>
              <a:avLst/>
              <a:gdLst/>
              <a:ahLst/>
              <a:cxnLst/>
              <a:rect l="l" t="t" r="r" b="b"/>
              <a:pathLst>
                <a:path w="392430" h="393064">
                  <a:moveTo>
                    <a:pt x="392419" y="392438"/>
                  </a:moveTo>
                  <a:lnTo>
                    <a:pt x="0" y="0"/>
                  </a:lnTo>
                  <a:lnTo>
                    <a:pt x="392419" y="392438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4221840" y="1965465"/>
              <a:ext cx="408940" cy="0"/>
            </a:xfrm>
            <a:custGeom>
              <a:avLst/>
              <a:gdLst/>
              <a:ahLst/>
              <a:cxnLst/>
              <a:rect l="l" t="t" r="r" b="b"/>
              <a:pathLst>
                <a:path w="408940">
                  <a:moveTo>
                    <a:pt x="408559" y="0"/>
                  </a:moveTo>
                  <a:lnTo>
                    <a:pt x="0" y="0"/>
                  </a:lnTo>
                  <a:lnTo>
                    <a:pt x="408559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4616841" y="1621729"/>
              <a:ext cx="0" cy="1026794"/>
            </a:xfrm>
            <a:custGeom>
              <a:avLst/>
              <a:gdLst/>
              <a:ahLst/>
              <a:cxnLst/>
              <a:rect l="l" t="t" r="r" b="b"/>
              <a:pathLst>
                <a:path h="1026794">
                  <a:moveTo>
                    <a:pt x="0" y="1026604"/>
                  </a:moveTo>
                  <a:lnTo>
                    <a:pt x="0" y="0"/>
                  </a:lnTo>
                  <a:lnTo>
                    <a:pt x="0" y="1026604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78153" y="2304588"/>
              <a:ext cx="452755" cy="0"/>
            </a:xfrm>
            <a:custGeom>
              <a:avLst/>
              <a:gdLst/>
              <a:ahLst/>
              <a:cxnLst/>
              <a:rect l="l" t="t" r="r" b="b"/>
              <a:pathLst>
                <a:path w="452755">
                  <a:moveTo>
                    <a:pt x="452246" y="0"/>
                  </a:moveTo>
                  <a:lnTo>
                    <a:pt x="0" y="0"/>
                  </a:lnTo>
                  <a:lnTo>
                    <a:pt x="452246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3567036" y="1592235"/>
              <a:ext cx="1063625" cy="1063625"/>
            </a:xfrm>
            <a:custGeom>
              <a:avLst/>
              <a:gdLst/>
              <a:ahLst/>
              <a:cxnLst/>
              <a:rect l="l" t="t" r="r" b="b"/>
              <a:pathLst>
                <a:path w="1063625" h="1063625">
                  <a:moveTo>
                    <a:pt x="1063363" y="1063425"/>
                  </a:moveTo>
                  <a:lnTo>
                    <a:pt x="0" y="0"/>
                  </a:lnTo>
                  <a:lnTo>
                    <a:pt x="1063363" y="1063425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4279357" y="1588579"/>
              <a:ext cx="0" cy="1093470"/>
            </a:xfrm>
            <a:custGeom>
              <a:avLst/>
              <a:gdLst/>
              <a:ahLst/>
              <a:cxnLst/>
              <a:rect l="l" t="t" r="r" b="b"/>
              <a:pathLst>
                <a:path h="1093470">
                  <a:moveTo>
                    <a:pt x="0" y="1092911"/>
                  </a:moveTo>
                  <a:lnTo>
                    <a:pt x="0" y="0"/>
                  </a:lnTo>
                  <a:lnTo>
                    <a:pt x="0" y="109291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3147024" y="1965465"/>
              <a:ext cx="1250950" cy="0"/>
            </a:xfrm>
            <a:custGeom>
              <a:avLst/>
              <a:gdLst/>
              <a:ahLst/>
              <a:cxnLst/>
              <a:rect l="l" t="t" r="r" b="b"/>
              <a:pathLst>
                <a:path w="1250950">
                  <a:moveTo>
                    <a:pt x="1250607" y="0"/>
                  </a:moveTo>
                  <a:lnTo>
                    <a:pt x="0" y="0"/>
                  </a:lnTo>
                  <a:lnTo>
                    <a:pt x="1250607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3941882" y="1852390"/>
              <a:ext cx="0" cy="565785"/>
            </a:xfrm>
            <a:custGeom>
              <a:avLst/>
              <a:gdLst/>
              <a:ahLst/>
              <a:cxnLst/>
              <a:rect l="l" t="t" r="r" b="b"/>
              <a:pathLst>
                <a:path h="565785">
                  <a:moveTo>
                    <a:pt x="0" y="565289"/>
                  </a:moveTo>
                  <a:lnTo>
                    <a:pt x="0" y="0"/>
                  </a:lnTo>
                  <a:lnTo>
                    <a:pt x="0" y="565289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3238662" y="1938853"/>
              <a:ext cx="392430" cy="392430"/>
            </a:xfrm>
            <a:custGeom>
              <a:avLst/>
              <a:gdLst/>
              <a:ahLst/>
              <a:cxnLst/>
              <a:rect l="l" t="t" r="r" b="b"/>
              <a:pathLst>
                <a:path w="392430" h="392430">
                  <a:moveTo>
                    <a:pt x="0" y="0"/>
                  </a:moveTo>
                  <a:lnTo>
                    <a:pt x="392366" y="392366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3604408" y="1902098"/>
              <a:ext cx="0" cy="466090"/>
            </a:xfrm>
            <a:custGeom>
              <a:avLst/>
              <a:gdLst/>
              <a:ahLst/>
              <a:cxnLst/>
              <a:rect l="l" t="t" r="r" b="b"/>
              <a:pathLst>
                <a:path h="466089">
                  <a:moveTo>
                    <a:pt x="0" y="465886"/>
                  </a:moveTo>
                  <a:lnTo>
                    <a:pt x="0" y="0"/>
                  </a:lnTo>
                  <a:lnTo>
                    <a:pt x="0" y="465886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4282748" y="2626841"/>
              <a:ext cx="347980" cy="347980"/>
            </a:xfrm>
            <a:custGeom>
              <a:avLst/>
              <a:gdLst/>
              <a:ahLst/>
              <a:cxnLst/>
              <a:rect l="l" t="t" r="r" b="b"/>
              <a:pathLst>
                <a:path w="347980" h="347980">
                  <a:moveTo>
                    <a:pt x="347651" y="0"/>
                  </a:moveTo>
                  <a:lnTo>
                    <a:pt x="0" y="347624"/>
                  </a:lnTo>
                  <a:lnTo>
                    <a:pt x="347651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3835760" y="2302941"/>
              <a:ext cx="795020" cy="0"/>
            </a:xfrm>
            <a:custGeom>
              <a:avLst/>
              <a:gdLst/>
              <a:ahLst/>
              <a:cxnLst/>
              <a:rect l="l" t="t" r="r" b="b"/>
              <a:pathLst>
                <a:path w="795019">
                  <a:moveTo>
                    <a:pt x="794638" y="0"/>
                  </a:moveTo>
                  <a:lnTo>
                    <a:pt x="0" y="0"/>
                  </a:lnTo>
                  <a:lnTo>
                    <a:pt x="794638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4616833" y="2153681"/>
              <a:ext cx="0" cy="638175"/>
            </a:xfrm>
            <a:custGeom>
              <a:avLst/>
              <a:gdLst/>
              <a:ahLst/>
              <a:cxnLst/>
              <a:rect l="l" t="t" r="r" b="b"/>
              <a:pathLst>
                <a:path h="638175">
                  <a:moveTo>
                    <a:pt x="0" y="637641"/>
                  </a:moveTo>
                  <a:lnTo>
                    <a:pt x="0" y="0"/>
                  </a:lnTo>
                  <a:lnTo>
                    <a:pt x="0" y="63764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3941890" y="2263982"/>
              <a:ext cx="0" cy="417195"/>
            </a:xfrm>
            <a:custGeom>
              <a:avLst/>
              <a:gdLst/>
              <a:ahLst/>
              <a:cxnLst/>
              <a:rect l="l" t="t" r="r" b="b"/>
              <a:pathLst>
                <a:path h="417194">
                  <a:moveTo>
                    <a:pt x="0" y="417042"/>
                  </a:moveTo>
                  <a:lnTo>
                    <a:pt x="0" y="0"/>
                  </a:lnTo>
                  <a:lnTo>
                    <a:pt x="0" y="417042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4504796" y="2979535"/>
              <a:ext cx="125730" cy="0"/>
            </a:xfrm>
            <a:custGeom>
              <a:avLst/>
              <a:gdLst/>
              <a:ahLst/>
              <a:cxnLst/>
              <a:rect l="l" t="t" r="r" b="b"/>
              <a:pathLst>
                <a:path w="125730">
                  <a:moveTo>
                    <a:pt x="125603" y="1"/>
                  </a:moveTo>
                  <a:lnTo>
                    <a:pt x="0" y="0"/>
                  </a:lnTo>
                  <a:lnTo>
                    <a:pt x="125603" y="1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4228605" y="2964324"/>
              <a:ext cx="401955" cy="401955"/>
            </a:xfrm>
            <a:custGeom>
              <a:avLst/>
              <a:gdLst/>
              <a:ahLst/>
              <a:cxnLst/>
              <a:rect l="l" t="t" r="r" b="b"/>
              <a:pathLst>
                <a:path w="401955" h="401954">
                  <a:moveTo>
                    <a:pt x="401794" y="0"/>
                  </a:moveTo>
                  <a:lnTo>
                    <a:pt x="0" y="401776"/>
                  </a:lnTo>
                  <a:lnTo>
                    <a:pt x="401794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4616841" y="2544376"/>
              <a:ext cx="0" cy="531495"/>
            </a:xfrm>
            <a:custGeom>
              <a:avLst/>
              <a:gdLst/>
              <a:ahLst/>
              <a:cxnLst/>
              <a:rect l="l" t="t" r="r" b="b"/>
              <a:pathLst>
                <a:path h="531494">
                  <a:moveTo>
                    <a:pt x="0" y="531202"/>
                  </a:moveTo>
                  <a:lnTo>
                    <a:pt x="0" y="0"/>
                  </a:lnTo>
                  <a:lnTo>
                    <a:pt x="0" y="531202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3806805" y="2979535"/>
              <a:ext cx="823594" cy="0"/>
            </a:xfrm>
            <a:custGeom>
              <a:avLst/>
              <a:gdLst/>
              <a:ahLst/>
              <a:cxnLst/>
              <a:rect l="l" t="t" r="r" b="b"/>
              <a:pathLst>
                <a:path w="823594">
                  <a:moveTo>
                    <a:pt x="823594" y="0"/>
                  </a:moveTo>
                  <a:lnTo>
                    <a:pt x="0" y="0"/>
                  </a:lnTo>
                  <a:lnTo>
                    <a:pt x="823594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3623198" y="2323351"/>
              <a:ext cx="973455" cy="973455"/>
            </a:xfrm>
            <a:custGeom>
              <a:avLst/>
              <a:gdLst/>
              <a:ahLst/>
              <a:cxnLst/>
              <a:rect l="l" t="t" r="r" b="b"/>
              <a:pathLst>
                <a:path w="973455" h="973454">
                  <a:moveTo>
                    <a:pt x="973201" y="973251"/>
                  </a:moveTo>
                  <a:lnTo>
                    <a:pt x="0" y="0"/>
                  </a:lnTo>
                  <a:lnTo>
                    <a:pt x="973201" y="973251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3940245" y="2270674"/>
              <a:ext cx="0" cy="1078865"/>
            </a:xfrm>
            <a:custGeom>
              <a:avLst/>
              <a:gdLst/>
              <a:ahLst/>
              <a:cxnLst/>
              <a:rect l="l" t="t" r="r" b="b"/>
              <a:pathLst>
                <a:path h="1078864">
                  <a:moveTo>
                    <a:pt x="0" y="0"/>
                  </a:moveTo>
                  <a:lnTo>
                    <a:pt x="0" y="1078598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2898502" y="2273655"/>
              <a:ext cx="1073150" cy="1073150"/>
            </a:xfrm>
            <a:custGeom>
              <a:avLst/>
              <a:gdLst/>
              <a:ahLst/>
              <a:cxnLst/>
              <a:rect l="l" t="t" r="r" b="b"/>
              <a:pathLst>
                <a:path w="1073150" h="1073150">
                  <a:moveTo>
                    <a:pt x="1072680" y="0"/>
                  </a:moveTo>
                  <a:lnTo>
                    <a:pt x="0" y="1072642"/>
                  </a:lnTo>
                  <a:lnTo>
                    <a:pt x="107268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3604408" y="2324541"/>
              <a:ext cx="0" cy="970915"/>
            </a:xfrm>
            <a:custGeom>
              <a:avLst/>
              <a:gdLst/>
              <a:ahLst/>
              <a:cxnLst/>
              <a:rect l="l" t="t" r="r" b="b"/>
              <a:pathLst>
                <a:path h="970914">
                  <a:moveTo>
                    <a:pt x="0" y="970876"/>
                  </a:moveTo>
                  <a:lnTo>
                    <a:pt x="0" y="0"/>
                  </a:lnTo>
                  <a:lnTo>
                    <a:pt x="0" y="970876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2824459" y="2979521"/>
              <a:ext cx="1221105" cy="635"/>
            </a:xfrm>
            <a:custGeom>
              <a:avLst/>
              <a:gdLst/>
              <a:ahLst/>
              <a:cxnLst/>
              <a:rect l="l" t="t" r="r" b="b"/>
              <a:pathLst>
                <a:path w="1221105" h="635">
                  <a:moveTo>
                    <a:pt x="0" y="0"/>
                  </a:moveTo>
                  <a:lnTo>
                    <a:pt x="1220774" y="38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4340459" y="3317028"/>
              <a:ext cx="290195" cy="0"/>
            </a:xfrm>
            <a:custGeom>
              <a:avLst/>
              <a:gdLst/>
              <a:ahLst/>
              <a:cxnLst/>
              <a:rect l="l" t="t" r="r" b="b"/>
              <a:pathLst>
                <a:path w="290194">
                  <a:moveTo>
                    <a:pt x="289940" y="0"/>
                  </a:moveTo>
                  <a:lnTo>
                    <a:pt x="0" y="0"/>
                  </a:lnTo>
                  <a:lnTo>
                    <a:pt x="28994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14615194" y="2685543"/>
              <a:ext cx="0" cy="923925"/>
            </a:xfrm>
            <a:custGeom>
              <a:avLst/>
              <a:gdLst/>
              <a:ahLst/>
              <a:cxnLst/>
              <a:rect l="l" t="t" r="r" b="b"/>
              <a:pathLst>
                <a:path h="923925">
                  <a:moveTo>
                    <a:pt x="0" y="0"/>
                  </a:moveTo>
                  <a:lnTo>
                    <a:pt x="0" y="923836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4279357" y="2774175"/>
              <a:ext cx="0" cy="746760"/>
            </a:xfrm>
            <a:custGeom>
              <a:avLst/>
              <a:gdLst/>
              <a:ahLst/>
              <a:cxnLst/>
              <a:rect l="l" t="t" r="r" b="b"/>
              <a:pathLst>
                <a:path h="746760">
                  <a:moveTo>
                    <a:pt x="0" y="746569"/>
                  </a:moveTo>
                  <a:lnTo>
                    <a:pt x="0" y="0"/>
                  </a:lnTo>
                  <a:lnTo>
                    <a:pt x="0" y="746569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3501167" y="2876289"/>
              <a:ext cx="542925" cy="542925"/>
            </a:xfrm>
            <a:custGeom>
              <a:avLst/>
              <a:gdLst/>
              <a:ahLst/>
              <a:cxnLst/>
              <a:rect l="l" t="t" r="r" b="b"/>
              <a:pathLst>
                <a:path w="542925" h="542925">
                  <a:moveTo>
                    <a:pt x="0" y="0"/>
                  </a:moveTo>
                  <a:lnTo>
                    <a:pt x="542315" y="54234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3596699" y="3654502"/>
              <a:ext cx="1026794" cy="0"/>
            </a:xfrm>
            <a:custGeom>
              <a:avLst/>
              <a:gdLst/>
              <a:ahLst/>
              <a:cxnLst/>
              <a:rect l="l" t="t" r="r" b="b"/>
              <a:pathLst>
                <a:path w="1026794">
                  <a:moveTo>
                    <a:pt x="0" y="0"/>
                  </a:moveTo>
                  <a:lnTo>
                    <a:pt x="1026210" y="0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3940245" y="3108304"/>
              <a:ext cx="0" cy="753745"/>
            </a:xfrm>
            <a:custGeom>
              <a:avLst/>
              <a:gdLst/>
              <a:ahLst/>
              <a:cxnLst/>
              <a:rect l="l" t="t" r="r" b="b"/>
              <a:pathLst>
                <a:path h="753745">
                  <a:moveTo>
                    <a:pt x="0" y="0"/>
                  </a:moveTo>
                  <a:lnTo>
                    <a:pt x="0" y="753262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13330203" y="3042786"/>
              <a:ext cx="884555" cy="884555"/>
            </a:xfrm>
            <a:custGeom>
              <a:avLst/>
              <a:gdLst/>
              <a:ahLst/>
              <a:cxnLst/>
              <a:rect l="l" t="t" r="r" b="b"/>
              <a:pathLst>
                <a:path w="884555" h="884554">
                  <a:moveTo>
                    <a:pt x="0" y="0"/>
                  </a:moveTo>
                  <a:lnTo>
                    <a:pt x="884250" y="884301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13941882" y="2866504"/>
              <a:ext cx="0" cy="1236980"/>
            </a:xfrm>
            <a:custGeom>
              <a:avLst/>
              <a:gdLst/>
              <a:ahLst/>
              <a:cxnLst/>
              <a:rect l="l" t="t" r="r" b="b"/>
              <a:pathLst>
                <a:path h="1236979">
                  <a:moveTo>
                    <a:pt x="0" y="1236865"/>
                  </a:moveTo>
                  <a:lnTo>
                    <a:pt x="0" y="0"/>
                  </a:lnTo>
                  <a:lnTo>
                    <a:pt x="0" y="1236865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13941923" y="3317056"/>
              <a:ext cx="688975" cy="688975"/>
            </a:xfrm>
            <a:custGeom>
              <a:avLst/>
              <a:gdLst/>
              <a:ahLst/>
              <a:cxnLst/>
              <a:rect l="l" t="t" r="r" b="b"/>
              <a:pathLst>
                <a:path w="688975" h="688975">
                  <a:moveTo>
                    <a:pt x="688475" y="688484"/>
                  </a:moveTo>
                  <a:lnTo>
                    <a:pt x="0" y="0"/>
                  </a:lnTo>
                  <a:lnTo>
                    <a:pt x="688475" y="688484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3901292" y="3652855"/>
              <a:ext cx="729615" cy="0"/>
            </a:xfrm>
            <a:custGeom>
              <a:avLst/>
              <a:gdLst/>
              <a:ahLst/>
              <a:cxnLst/>
              <a:rect l="l" t="t" r="r" b="b"/>
              <a:pathLst>
                <a:path w="729615">
                  <a:moveTo>
                    <a:pt x="729107" y="0"/>
                  </a:moveTo>
                  <a:lnTo>
                    <a:pt x="0" y="0"/>
                  </a:lnTo>
                  <a:lnTo>
                    <a:pt x="729107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4616833" y="3165251"/>
              <a:ext cx="0" cy="1314450"/>
            </a:xfrm>
            <a:custGeom>
              <a:avLst/>
              <a:gdLst/>
              <a:ahLst/>
              <a:cxnLst/>
              <a:rect l="l" t="t" r="r" b="b"/>
              <a:pathLst>
                <a:path h="1314450">
                  <a:moveTo>
                    <a:pt x="0" y="1314335"/>
                  </a:moveTo>
                  <a:lnTo>
                    <a:pt x="0" y="0"/>
                  </a:lnTo>
                  <a:lnTo>
                    <a:pt x="0" y="1314335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4277719" y="3810052"/>
              <a:ext cx="0" cy="699770"/>
            </a:xfrm>
            <a:custGeom>
              <a:avLst/>
              <a:gdLst/>
              <a:ahLst/>
              <a:cxnLst/>
              <a:rect l="l" t="t" r="r" b="b"/>
              <a:pathLst>
                <a:path h="699770">
                  <a:moveTo>
                    <a:pt x="0" y="0"/>
                  </a:moveTo>
                  <a:lnTo>
                    <a:pt x="0" y="699668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3788590" y="3838695"/>
              <a:ext cx="642620" cy="642620"/>
            </a:xfrm>
            <a:custGeom>
              <a:avLst/>
              <a:gdLst/>
              <a:ahLst/>
              <a:cxnLst/>
              <a:rect l="l" t="t" r="r" b="b"/>
              <a:pathLst>
                <a:path w="642619" h="642620">
                  <a:moveTo>
                    <a:pt x="0" y="642378"/>
                  </a:moveTo>
                  <a:lnTo>
                    <a:pt x="642416" y="0"/>
                  </a:lnTo>
                  <a:lnTo>
                    <a:pt x="0" y="642378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4182979" y="4327805"/>
              <a:ext cx="447675" cy="0"/>
            </a:xfrm>
            <a:custGeom>
              <a:avLst/>
              <a:gdLst/>
              <a:ahLst/>
              <a:cxnLst/>
              <a:rect l="l" t="t" r="r" b="b"/>
              <a:pathLst>
                <a:path w="447675">
                  <a:moveTo>
                    <a:pt x="447420" y="0"/>
                  </a:moveTo>
                  <a:lnTo>
                    <a:pt x="0" y="0"/>
                  </a:lnTo>
                  <a:lnTo>
                    <a:pt x="44742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4616833" y="4121918"/>
              <a:ext cx="0" cy="751205"/>
            </a:xfrm>
            <a:custGeom>
              <a:avLst/>
              <a:gdLst/>
              <a:ahLst/>
              <a:cxnLst/>
              <a:rect l="l" t="t" r="r" b="b"/>
              <a:pathLst>
                <a:path h="751204">
                  <a:moveTo>
                    <a:pt x="0" y="750912"/>
                  </a:moveTo>
                  <a:lnTo>
                    <a:pt x="0" y="0"/>
                  </a:lnTo>
                  <a:lnTo>
                    <a:pt x="0" y="750912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3343981" y="4069045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0" y="856653"/>
                  </a:moveTo>
                  <a:lnTo>
                    <a:pt x="856691" y="0"/>
                  </a:lnTo>
                  <a:lnTo>
                    <a:pt x="0" y="856653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3168925" y="4327814"/>
              <a:ext cx="1207135" cy="0"/>
            </a:xfrm>
            <a:custGeom>
              <a:avLst/>
              <a:gdLst/>
              <a:ahLst/>
              <a:cxnLst/>
              <a:rect l="l" t="t" r="r" b="b"/>
              <a:pathLst>
                <a:path w="1207134">
                  <a:moveTo>
                    <a:pt x="1206804" y="0"/>
                  </a:moveTo>
                  <a:lnTo>
                    <a:pt x="0" y="0"/>
                  </a:lnTo>
                  <a:lnTo>
                    <a:pt x="1206804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3128328" y="4190806"/>
              <a:ext cx="1288415" cy="1288415"/>
            </a:xfrm>
            <a:custGeom>
              <a:avLst/>
              <a:gdLst/>
              <a:ahLst/>
              <a:cxnLst/>
              <a:rect l="l" t="t" r="r" b="b"/>
              <a:pathLst>
                <a:path w="1288415" h="1288414">
                  <a:moveTo>
                    <a:pt x="0" y="0"/>
                  </a:moveTo>
                  <a:lnTo>
                    <a:pt x="1287995" y="1288059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13941882" y="4548734"/>
              <a:ext cx="0" cy="572770"/>
            </a:xfrm>
            <a:custGeom>
              <a:avLst/>
              <a:gdLst/>
              <a:ahLst/>
              <a:cxnLst/>
              <a:rect l="l" t="t" r="r" b="b"/>
              <a:pathLst>
                <a:path h="572770">
                  <a:moveTo>
                    <a:pt x="0" y="572211"/>
                  </a:moveTo>
                  <a:lnTo>
                    <a:pt x="0" y="0"/>
                  </a:lnTo>
                  <a:lnTo>
                    <a:pt x="0" y="57221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14510765" y="5341854"/>
              <a:ext cx="120014" cy="0"/>
            </a:xfrm>
            <a:custGeom>
              <a:avLst/>
              <a:gdLst/>
              <a:ahLst/>
              <a:cxnLst/>
              <a:rect l="l" t="t" r="r" b="b"/>
              <a:pathLst>
                <a:path w="120015">
                  <a:moveTo>
                    <a:pt x="119634" y="2"/>
                  </a:moveTo>
                  <a:lnTo>
                    <a:pt x="0" y="0"/>
                  </a:lnTo>
                  <a:lnTo>
                    <a:pt x="119634" y="2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4536471" y="4924014"/>
              <a:ext cx="93980" cy="93980"/>
            </a:xfrm>
            <a:custGeom>
              <a:avLst/>
              <a:gdLst/>
              <a:ahLst/>
              <a:cxnLst/>
              <a:rect l="l" t="t" r="r" b="b"/>
              <a:pathLst>
                <a:path w="93980" h="93979">
                  <a:moveTo>
                    <a:pt x="93927" y="93937"/>
                  </a:moveTo>
                  <a:lnTo>
                    <a:pt x="0" y="0"/>
                  </a:lnTo>
                  <a:lnTo>
                    <a:pt x="93927" y="93937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14571471" y="5341891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58928" y="0"/>
                  </a:moveTo>
                  <a:lnTo>
                    <a:pt x="0" y="0"/>
                  </a:lnTo>
                  <a:lnTo>
                    <a:pt x="58928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13245274" y="1946122"/>
              <a:ext cx="1388110" cy="3075305"/>
            </a:xfrm>
            <a:custGeom>
              <a:avLst/>
              <a:gdLst/>
              <a:ahLst/>
              <a:cxnLst/>
              <a:rect l="l" t="t" r="r" b="b"/>
              <a:pathLst>
                <a:path w="1388109" h="3075304">
                  <a:moveTo>
                    <a:pt x="39128" y="19354"/>
                  </a:moveTo>
                  <a:lnTo>
                    <a:pt x="37630" y="11912"/>
                  </a:lnTo>
                  <a:lnTo>
                    <a:pt x="33528" y="5829"/>
                  </a:lnTo>
                  <a:lnTo>
                    <a:pt x="27444" y="1739"/>
                  </a:lnTo>
                  <a:lnTo>
                    <a:pt x="20002" y="228"/>
                  </a:lnTo>
                  <a:lnTo>
                    <a:pt x="12560" y="1739"/>
                  </a:lnTo>
                  <a:lnTo>
                    <a:pt x="6477" y="5829"/>
                  </a:lnTo>
                  <a:lnTo>
                    <a:pt x="2387" y="11912"/>
                  </a:lnTo>
                  <a:lnTo>
                    <a:pt x="876" y="19354"/>
                  </a:lnTo>
                  <a:lnTo>
                    <a:pt x="2387" y="26809"/>
                  </a:lnTo>
                  <a:lnTo>
                    <a:pt x="6477" y="32880"/>
                  </a:lnTo>
                  <a:lnTo>
                    <a:pt x="12560" y="36982"/>
                  </a:lnTo>
                  <a:lnTo>
                    <a:pt x="20002" y="38481"/>
                  </a:lnTo>
                  <a:lnTo>
                    <a:pt x="27444" y="36982"/>
                  </a:lnTo>
                  <a:lnTo>
                    <a:pt x="33528" y="32880"/>
                  </a:lnTo>
                  <a:lnTo>
                    <a:pt x="37630" y="26809"/>
                  </a:lnTo>
                  <a:lnTo>
                    <a:pt x="39128" y="19354"/>
                  </a:lnTo>
                  <a:close/>
                </a:path>
                <a:path w="1388109" h="3075304">
                  <a:moveTo>
                    <a:pt x="40005" y="1033424"/>
                  </a:moveTo>
                  <a:lnTo>
                    <a:pt x="38430" y="1025639"/>
                  </a:lnTo>
                  <a:lnTo>
                    <a:pt x="34137" y="1019276"/>
                  </a:lnTo>
                  <a:lnTo>
                    <a:pt x="27787" y="1014996"/>
                  </a:lnTo>
                  <a:lnTo>
                    <a:pt x="20002" y="1013421"/>
                  </a:lnTo>
                  <a:lnTo>
                    <a:pt x="12217" y="1014996"/>
                  </a:lnTo>
                  <a:lnTo>
                    <a:pt x="5867" y="1019276"/>
                  </a:lnTo>
                  <a:lnTo>
                    <a:pt x="1574" y="1025639"/>
                  </a:lnTo>
                  <a:lnTo>
                    <a:pt x="0" y="1033424"/>
                  </a:lnTo>
                  <a:lnTo>
                    <a:pt x="1574" y="1041209"/>
                  </a:lnTo>
                  <a:lnTo>
                    <a:pt x="5867" y="1047559"/>
                  </a:lnTo>
                  <a:lnTo>
                    <a:pt x="12217" y="1051839"/>
                  </a:lnTo>
                  <a:lnTo>
                    <a:pt x="20002" y="1053414"/>
                  </a:lnTo>
                  <a:lnTo>
                    <a:pt x="27787" y="1051839"/>
                  </a:lnTo>
                  <a:lnTo>
                    <a:pt x="34137" y="1047559"/>
                  </a:lnTo>
                  <a:lnTo>
                    <a:pt x="38430" y="1041209"/>
                  </a:lnTo>
                  <a:lnTo>
                    <a:pt x="40005" y="1033424"/>
                  </a:lnTo>
                  <a:close/>
                </a:path>
                <a:path w="1388109" h="3075304">
                  <a:moveTo>
                    <a:pt x="373646" y="1022845"/>
                  </a:moveTo>
                  <a:lnTo>
                    <a:pt x="366420" y="1015619"/>
                  </a:lnTo>
                  <a:lnTo>
                    <a:pt x="348564" y="1015619"/>
                  </a:lnTo>
                  <a:lnTo>
                    <a:pt x="341337" y="1022845"/>
                  </a:lnTo>
                  <a:lnTo>
                    <a:pt x="341337" y="1040701"/>
                  </a:lnTo>
                  <a:lnTo>
                    <a:pt x="348564" y="1047927"/>
                  </a:lnTo>
                  <a:lnTo>
                    <a:pt x="357492" y="1047927"/>
                  </a:lnTo>
                  <a:lnTo>
                    <a:pt x="366420" y="1047927"/>
                  </a:lnTo>
                  <a:lnTo>
                    <a:pt x="373646" y="1040701"/>
                  </a:lnTo>
                  <a:lnTo>
                    <a:pt x="373646" y="1022845"/>
                  </a:lnTo>
                  <a:close/>
                </a:path>
                <a:path w="1388109" h="3075304">
                  <a:moveTo>
                    <a:pt x="374586" y="1359801"/>
                  </a:moveTo>
                  <a:lnTo>
                    <a:pt x="366941" y="1352156"/>
                  </a:lnTo>
                  <a:lnTo>
                    <a:pt x="348043" y="1352156"/>
                  </a:lnTo>
                  <a:lnTo>
                    <a:pt x="340398" y="1359801"/>
                  </a:lnTo>
                  <a:lnTo>
                    <a:pt x="340398" y="1378699"/>
                  </a:lnTo>
                  <a:lnTo>
                    <a:pt x="348043" y="1386344"/>
                  </a:lnTo>
                  <a:lnTo>
                    <a:pt x="357492" y="1386344"/>
                  </a:lnTo>
                  <a:lnTo>
                    <a:pt x="366941" y="1386344"/>
                  </a:lnTo>
                  <a:lnTo>
                    <a:pt x="374586" y="1378699"/>
                  </a:lnTo>
                  <a:lnTo>
                    <a:pt x="374586" y="1359801"/>
                  </a:lnTo>
                  <a:close/>
                </a:path>
                <a:path w="1388109" h="3075304">
                  <a:moveTo>
                    <a:pt x="375081" y="2709430"/>
                  </a:moveTo>
                  <a:lnTo>
                    <a:pt x="367207" y="2701544"/>
                  </a:lnTo>
                  <a:lnTo>
                    <a:pt x="357492" y="2701544"/>
                  </a:lnTo>
                  <a:lnTo>
                    <a:pt x="347776" y="2701544"/>
                  </a:lnTo>
                  <a:lnTo>
                    <a:pt x="339902" y="2709430"/>
                  </a:lnTo>
                  <a:lnTo>
                    <a:pt x="339902" y="2720556"/>
                  </a:lnTo>
                  <a:lnTo>
                    <a:pt x="340093" y="2721889"/>
                  </a:lnTo>
                  <a:lnTo>
                    <a:pt x="340410" y="2723197"/>
                  </a:lnTo>
                  <a:lnTo>
                    <a:pt x="341579" y="2731617"/>
                  </a:lnTo>
                  <a:lnTo>
                    <a:pt x="348754" y="2738120"/>
                  </a:lnTo>
                  <a:lnTo>
                    <a:pt x="366191" y="2738120"/>
                  </a:lnTo>
                  <a:lnTo>
                    <a:pt x="373329" y="2731668"/>
                  </a:lnTo>
                  <a:lnTo>
                    <a:pt x="374548" y="2723286"/>
                  </a:lnTo>
                  <a:lnTo>
                    <a:pt x="374865" y="2721953"/>
                  </a:lnTo>
                  <a:lnTo>
                    <a:pt x="375081" y="2720581"/>
                  </a:lnTo>
                  <a:lnTo>
                    <a:pt x="375081" y="2709430"/>
                  </a:lnTo>
                  <a:close/>
                </a:path>
                <a:path w="1388109" h="3075304">
                  <a:moveTo>
                    <a:pt x="378485" y="19354"/>
                  </a:moveTo>
                  <a:lnTo>
                    <a:pt x="376961" y="11823"/>
                  </a:lnTo>
                  <a:lnTo>
                    <a:pt x="372821" y="5676"/>
                  </a:lnTo>
                  <a:lnTo>
                    <a:pt x="366661" y="1524"/>
                  </a:lnTo>
                  <a:lnTo>
                    <a:pt x="359130" y="0"/>
                  </a:lnTo>
                  <a:lnTo>
                    <a:pt x="351586" y="1524"/>
                  </a:lnTo>
                  <a:lnTo>
                    <a:pt x="345440" y="5676"/>
                  </a:lnTo>
                  <a:lnTo>
                    <a:pt x="341299" y="11823"/>
                  </a:lnTo>
                  <a:lnTo>
                    <a:pt x="339775" y="19354"/>
                  </a:lnTo>
                  <a:lnTo>
                    <a:pt x="341299" y="26898"/>
                  </a:lnTo>
                  <a:lnTo>
                    <a:pt x="345440" y="33045"/>
                  </a:lnTo>
                  <a:lnTo>
                    <a:pt x="351586" y="37198"/>
                  </a:lnTo>
                  <a:lnTo>
                    <a:pt x="359130" y="38709"/>
                  </a:lnTo>
                  <a:lnTo>
                    <a:pt x="366661" y="37198"/>
                  </a:lnTo>
                  <a:lnTo>
                    <a:pt x="372821" y="33045"/>
                  </a:lnTo>
                  <a:lnTo>
                    <a:pt x="376961" y="26898"/>
                  </a:lnTo>
                  <a:lnTo>
                    <a:pt x="378485" y="19354"/>
                  </a:lnTo>
                  <a:close/>
                </a:path>
                <a:path w="1388109" h="3075304">
                  <a:moveTo>
                    <a:pt x="712800" y="347878"/>
                  </a:moveTo>
                  <a:lnTo>
                    <a:pt x="705548" y="340626"/>
                  </a:lnTo>
                  <a:lnTo>
                    <a:pt x="687666" y="340626"/>
                  </a:lnTo>
                  <a:lnTo>
                    <a:pt x="680415" y="347878"/>
                  </a:lnTo>
                  <a:lnTo>
                    <a:pt x="680415" y="365772"/>
                  </a:lnTo>
                  <a:lnTo>
                    <a:pt x="687666" y="373024"/>
                  </a:lnTo>
                  <a:lnTo>
                    <a:pt x="696607" y="373024"/>
                  </a:lnTo>
                  <a:lnTo>
                    <a:pt x="705548" y="373024"/>
                  </a:lnTo>
                  <a:lnTo>
                    <a:pt x="712800" y="365772"/>
                  </a:lnTo>
                  <a:lnTo>
                    <a:pt x="712800" y="347878"/>
                  </a:lnTo>
                  <a:close/>
                </a:path>
                <a:path w="1388109" h="3075304">
                  <a:moveTo>
                    <a:pt x="712838" y="2710180"/>
                  </a:moveTo>
                  <a:lnTo>
                    <a:pt x="705573" y="2702915"/>
                  </a:lnTo>
                  <a:lnTo>
                    <a:pt x="687641" y="2702915"/>
                  </a:lnTo>
                  <a:lnTo>
                    <a:pt x="680377" y="2710180"/>
                  </a:lnTo>
                  <a:lnTo>
                    <a:pt x="680377" y="2728112"/>
                  </a:lnTo>
                  <a:lnTo>
                    <a:pt x="687641" y="2735376"/>
                  </a:lnTo>
                  <a:lnTo>
                    <a:pt x="696607" y="2735376"/>
                  </a:lnTo>
                  <a:lnTo>
                    <a:pt x="705573" y="2735376"/>
                  </a:lnTo>
                  <a:lnTo>
                    <a:pt x="712838" y="2728112"/>
                  </a:lnTo>
                  <a:lnTo>
                    <a:pt x="712838" y="2710180"/>
                  </a:lnTo>
                  <a:close/>
                </a:path>
                <a:path w="1388109" h="3075304">
                  <a:moveTo>
                    <a:pt x="713079" y="3049181"/>
                  </a:moveTo>
                  <a:lnTo>
                    <a:pt x="705713" y="3041802"/>
                  </a:lnTo>
                  <a:lnTo>
                    <a:pt x="696607" y="3041802"/>
                  </a:lnTo>
                  <a:lnTo>
                    <a:pt x="687501" y="3041802"/>
                  </a:lnTo>
                  <a:lnTo>
                    <a:pt x="680135" y="3049181"/>
                  </a:lnTo>
                  <a:lnTo>
                    <a:pt x="680135" y="3067393"/>
                  </a:lnTo>
                  <a:lnTo>
                    <a:pt x="687501" y="3074771"/>
                  </a:lnTo>
                  <a:lnTo>
                    <a:pt x="705713" y="3074771"/>
                  </a:lnTo>
                  <a:lnTo>
                    <a:pt x="713079" y="3067393"/>
                  </a:lnTo>
                  <a:lnTo>
                    <a:pt x="713079" y="3049181"/>
                  </a:lnTo>
                  <a:close/>
                </a:path>
                <a:path w="1388109" h="3075304">
                  <a:moveTo>
                    <a:pt x="713193" y="1360093"/>
                  </a:moveTo>
                  <a:lnTo>
                    <a:pt x="705764" y="1352677"/>
                  </a:lnTo>
                  <a:lnTo>
                    <a:pt x="696607" y="1352677"/>
                  </a:lnTo>
                  <a:lnTo>
                    <a:pt x="687451" y="1352677"/>
                  </a:lnTo>
                  <a:lnTo>
                    <a:pt x="680021" y="1360093"/>
                  </a:lnTo>
                  <a:lnTo>
                    <a:pt x="680021" y="1374063"/>
                  </a:lnTo>
                  <a:lnTo>
                    <a:pt x="682104" y="1378343"/>
                  </a:lnTo>
                  <a:lnTo>
                    <a:pt x="685355" y="1381366"/>
                  </a:lnTo>
                  <a:lnTo>
                    <a:pt x="688162" y="1384388"/>
                  </a:lnTo>
                  <a:lnTo>
                    <a:pt x="692150" y="1386319"/>
                  </a:lnTo>
                  <a:lnTo>
                    <a:pt x="701065" y="1386319"/>
                  </a:lnTo>
                  <a:lnTo>
                    <a:pt x="705053" y="1384388"/>
                  </a:lnTo>
                  <a:lnTo>
                    <a:pt x="707859" y="1381366"/>
                  </a:lnTo>
                  <a:lnTo>
                    <a:pt x="711123" y="1378343"/>
                  </a:lnTo>
                  <a:lnTo>
                    <a:pt x="713193" y="1374063"/>
                  </a:lnTo>
                  <a:lnTo>
                    <a:pt x="713193" y="1360093"/>
                  </a:lnTo>
                  <a:close/>
                </a:path>
                <a:path w="1388109" h="3075304">
                  <a:moveTo>
                    <a:pt x="713447" y="686638"/>
                  </a:moveTo>
                  <a:lnTo>
                    <a:pt x="705904" y="679094"/>
                  </a:lnTo>
                  <a:lnTo>
                    <a:pt x="687311" y="679094"/>
                  </a:lnTo>
                  <a:lnTo>
                    <a:pt x="679767" y="686638"/>
                  </a:lnTo>
                  <a:lnTo>
                    <a:pt x="679767" y="705243"/>
                  </a:lnTo>
                  <a:lnTo>
                    <a:pt x="687311" y="712787"/>
                  </a:lnTo>
                  <a:lnTo>
                    <a:pt x="696607" y="712787"/>
                  </a:lnTo>
                  <a:lnTo>
                    <a:pt x="705904" y="712787"/>
                  </a:lnTo>
                  <a:lnTo>
                    <a:pt x="713447" y="705243"/>
                  </a:lnTo>
                  <a:lnTo>
                    <a:pt x="713447" y="686638"/>
                  </a:lnTo>
                  <a:close/>
                </a:path>
                <a:path w="1388109" h="3075304">
                  <a:moveTo>
                    <a:pt x="714197" y="2371979"/>
                  </a:moveTo>
                  <a:lnTo>
                    <a:pt x="706310" y="2364105"/>
                  </a:lnTo>
                  <a:lnTo>
                    <a:pt x="696607" y="2364105"/>
                  </a:lnTo>
                  <a:lnTo>
                    <a:pt x="686904" y="2364105"/>
                  </a:lnTo>
                  <a:lnTo>
                    <a:pt x="679018" y="2371979"/>
                  </a:lnTo>
                  <a:lnTo>
                    <a:pt x="679018" y="2391410"/>
                  </a:lnTo>
                  <a:lnTo>
                    <a:pt x="686904" y="2399296"/>
                  </a:lnTo>
                  <a:lnTo>
                    <a:pt x="706310" y="2399296"/>
                  </a:lnTo>
                  <a:lnTo>
                    <a:pt x="714197" y="2391410"/>
                  </a:lnTo>
                  <a:lnTo>
                    <a:pt x="714197" y="2371979"/>
                  </a:lnTo>
                  <a:close/>
                </a:path>
                <a:path w="1388109" h="3075304">
                  <a:moveTo>
                    <a:pt x="715708" y="1708391"/>
                  </a:moveTo>
                  <a:lnTo>
                    <a:pt x="714197" y="1700949"/>
                  </a:lnTo>
                  <a:lnTo>
                    <a:pt x="710107" y="1694878"/>
                  </a:lnTo>
                  <a:lnTo>
                    <a:pt x="704037" y="1690789"/>
                  </a:lnTo>
                  <a:lnTo>
                    <a:pt x="696607" y="1689290"/>
                  </a:lnTo>
                  <a:lnTo>
                    <a:pt x="689165" y="1690789"/>
                  </a:lnTo>
                  <a:lnTo>
                    <a:pt x="683094" y="1694878"/>
                  </a:lnTo>
                  <a:lnTo>
                    <a:pt x="679005" y="1700949"/>
                  </a:lnTo>
                  <a:lnTo>
                    <a:pt x="677506" y="1708391"/>
                  </a:lnTo>
                  <a:lnTo>
                    <a:pt x="679005" y="1715820"/>
                  </a:lnTo>
                  <a:lnTo>
                    <a:pt x="683094" y="1721891"/>
                  </a:lnTo>
                  <a:lnTo>
                    <a:pt x="689165" y="1725993"/>
                  </a:lnTo>
                  <a:lnTo>
                    <a:pt x="696607" y="1727492"/>
                  </a:lnTo>
                  <a:lnTo>
                    <a:pt x="704037" y="1725993"/>
                  </a:lnTo>
                  <a:lnTo>
                    <a:pt x="710107" y="1721891"/>
                  </a:lnTo>
                  <a:lnTo>
                    <a:pt x="714197" y="1715820"/>
                  </a:lnTo>
                  <a:lnTo>
                    <a:pt x="715708" y="1708391"/>
                  </a:lnTo>
                  <a:close/>
                </a:path>
                <a:path w="1388109" h="3075304">
                  <a:moveTo>
                    <a:pt x="1047737" y="2713266"/>
                  </a:moveTo>
                  <a:lnTo>
                    <a:pt x="1041615" y="2707157"/>
                  </a:lnTo>
                  <a:lnTo>
                    <a:pt x="1034084" y="2707157"/>
                  </a:lnTo>
                  <a:lnTo>
                    <a:pt x="1026553" y="2707157"/>
                  </a:lnTo>
                  <a:lnTo>
                    <a:pt x="1020432" y="2713266"/>
                  </a:lnTo>
                  <a:lnTo>
                    <a:pt x="1020432" y="2728353"/>
                  </a:lnTo>
                  <a:lnTo>
                    <a:pt x="1026553" y="2734462"/>
                  </a:lnTo>
                  <a:lnTo>
                    <a:pt x="1041615" y="2734462"/>
                  </a:lnTo>
                  <a:lnTo>
                    <a:pt x="1047737" y="2728353"/>
                  </a:lnTo>
                  <a:lnTo>
                    <a:pt x="1047737" y="2713266"/>
                  </a:lnTo>
                  <a:close/>
                </a:path>
                <a:path w="1388109" h="3075304">
                  <a:moveTo>
                    <a:pt x="1048156" y="11557"/>
                  </a:moveTo>
                  <a:lnTo>
                    <a:pt x="1041857" y="5270"/>
                  </a:lnTo>
                  <a:lnTo>
                    <a:pt x="1026287" y="5270"/>
                  </a:lnTo>
                  <a:lnTo>
                    <a:pt x="1019987" y="11557"/>
                  </a:lnTo>
                  <a:lnTo>
                    <a:pt x="1019987" y="27127"/>
                  </a:lnTo>
                  <a:lnTo>
                    <a:pt x="1026287" y="33426"/>
                  </a:lnTo>
                  <a:lnTo>
                    <a:pt x="1034072" y="33426"/>
                  </a:lnTo>
                  <a:lnTo>
                    <a:pt x="1041857" y="33426"/>
                  </a:lnTo>
                  <a:lnTo>
                    <a:pt x="1048156" y="27127"/>
                  </a:lnTo>
                  <a:lnTo>
                    <a:pt x="1048156" y="11557"/>
                  </a:lnTo>
                  <a:close/>
                </a:path>
                <a:path w="1388109" h="3075304">
                  <a:moveTo>
                    <a:pt x="1048600" y="2036191"/>
                  </a:moveTo>
                  <a:lnTo>
                    <a:pt x="1042098" y="2029688"/>
                  </a:lnTo>
                  <a:lnTo>
                    <a:pt x="1034084" y="2029688"/>
                  </a:lnTo>
                  <a:lnTo>
                    <a:pt x="1030732" y="2029688"/>
                  </a:lnTo>
                  <a:lnTo>
                    <a:pt x="1027671" y="2030869"/>
                  </a:lnTo>
                  <a:lnTo>
                    <a:pt x="1025220" y="2032787"/>
                  </a:lnTo>
                  <a:lnTo>
                    <a:pt x="1021435" y="2035187"/>
                  </a:lnTo>
                  <a:lnTo>
                    <a:pt x="1018908" y="2039391"/>
                  </a:lnTo>
                  <a:lnTo>
                    <a:pt x="1018908" y="2048992"/>
                  </a:lnTo>
                  <a:lnTo>
                    <a:pt x="1021397" y="2053170"/>
                  </a:lnTo>
                  <a:lnTo>
                    <a:pt x="1025156" y="2055571"/>
                  </a:lnTo>
                  <a:lnTo>
                    <a:pt x="1027620" y="2057514"/>
                  </a:lnTo>
                  <a:lnTo>
                    <a:pt x="1030706" y="2058733"/>
                  </a:lnTo>
                  <a:lnTo>
                    <a:pt x="1042098" y="2058733"/>
                  </a:lnTo>
                  <a:lnTo>
                    <a:pt x="1048600" y="2052218"/>
                  </a:lnTo>
                  <a:lnTo>
                    <a:pt x="1048600" y="2036191"/>
                  </a:lnTo>
                  <a:close/>
                </a:path>
                <a:path w="1388109" h="3075304">
                  <a:moveTo>
                    <a:pt x="1049985" y="357352"/>
                  </a:moveTo>
                  <a:lnTo>
                    <a:pt x="1049858" y="356235"/>
                  </a:lnTo>
                  <a:lnTo>
                    <a:pt x="1049629" y="355168"/>
                  </a:lnTo>
                  <a:lnTo>
                    <a:pt x="1048791" y="346367"/>
                  </a:lnTo>
                  <a:lnTo>
                    <a:pt x="1041463" y="339471"/>
                  </a:lnTo>
                  <a:lnTo>
                    <a:pt x="1022858" y="339471"/>
                  </a:lnTo>
                  <a:lnTo>
                    <a:pt x="1015085" y="347243"/>
                  </a:lnTo>
                  <a:lnTo>
                    <a:pt x="1015085" y="365810"/>
                  </a:lnTo>
                  <a:lnTo>
                    <a:pt x="1021930" y="373100"/>
                  </a:lnTo>
                  <a:lnTo>
                    <a:pt x="1030668" y="374002"/>
                  </a:lnTo>
                  <a:lnTo>
                    <a:pt x="1031773" y="374243"/>
                  </a:lnTo>
                  <a:lnTo>
                    <a:pt x="1032903" y="374396"/>
                  </a:lnTo>
                  <a:lnTo>
                    <a:pt x="1042860" y="374396"/>
                  </a:lnTo>
                  <a:lnTo>
                    <a:pt x="1049985" y="367271"/>
                  </a:lnTo>
                  <a:lnTo>
                    <a:pt x="1049985" y="357352"/>
                  </a:lnTo>
                  <a:close/>
                </a:path>
                <a:path w="1388109" h="3075304">
                  <a:moveTo>
                    <a:pt x="1054658" y="2381694"/>
                  </a:moveTo>
                  <a:lnTo>
                    <a:pt x="1053045" y="2373680"/>
                  </a:lnTo>
                  <a:lnTo>
                    <a:pt x="1048639" y="2367140"/>
                  </a:lnTo>
                  <a:lnTo>
                    <a:pt x="1042098" y="2362733"/>
                  </a:lnTo>
                  <a:lnTo>
                    <a:pt x="1034084" y="2361120"/>
                  </a:lnTo>
                  <a:lnTo>
                    <a:pt x="1026071" y="2362733"/>
                  </a:lnTo>
                  <a:lnTo>
                    <a:pt x="1019530" y="2367140"/>
                  </a:lnTo>
                  <a:lnTo>
                    <a:pt x="1015123" y="2373680"/>
                  </a:lnTo>
                  <a:lnTo>
                    <a:pt x="1013510" y="2381694"/>
                  </a:lnTo>
                  <a:lnTo>
                    <a:pt x="1015123" y="2389708"/>
                  </a:lnTo>
                  <a:lnTo>
                    <a:pt x="1019530" y="2396248"/>
                  </a:lnTo>
                  <a:lnTo>
                    <a:pt x="1026071" y="2400668"/>
                  </a:lnTo>
                  <a:lnTo>
                    <a:pt x="1034084" y="2402281"/>
                  </a:lnTo>
                  <a:lnTo>
                    <a:pt x="1042098" y="2400668"/>
                  </a:lnTo>
                  <a:lnTo>
                    <a:pt x="1048639" y="2396248"/>
                  </a:lnTo>
                  <a:lnTo>
                    <a:pt x="1053045" y="2389708"/>
                  </a:lnTo>
                  <a:lnTo>
                    <a:pt x="1054658" y="2381694"/>
                  </a:lnTo>
                  <a:close/>
                </a:path>
                <a:path w="1388109" h="3075304">
                  <a:moveTo>
                    <a:pt x="1384858" y="1026083"/>
                  </a:moveTo>
                  <a:lnTo>
                    <a:pt x="1378902" y="1020127"/>
                  </a:lnTo>
                  <a:lnTo>
                    <a:pt x="1371561" y="1020127"/>
                  </a:lnTo>
                  <a:lnTo>
                    <a:pt x="1364221" y="1020127"/>
                  </a:lnTo>
                  <a:lnTo>
                    <a:pt x="1358277" y="1026083"/>
                  </a:lnTo>
                  <a:lnTo>
                    <a:pt x="1358277" y="1040765"/>
                  </a:lnTo>
                  <a:lnTo>
                    <a:pt x="1364221" y="1046721"/>
                  </a:lnTo>
                  <a:lnTo>
                    <a:pt x="1378902" y="1046721"/>
                  </a:lnTo>
                  <a:lnTo>
                    <a:pt x="1384858" y="1040765"/>
                  </a:lnTo>
                  <a:lnTo>
                    <a:pt x="1384858" y="1026083"/>
                  </a:lnTo>
                  <a:close/>
                </a:path>
                <a:path w="1388109" h="3075304">
                  <a:moveTo>
                    <a:pt x="1385112" y="1358557"/>
                  </a:moveTo>
                  <a:lnTo>
                    <a:pt x="1379715" y="1353146"/>
                  </a:lnTo>
                  <a:lnTo>
                    <a:pt x="1360106" y="1353146"/>
                  </a:lnTo>
                  <a:lnTo>
                    <a:pt x="1352092" y="1361109"/>
                  </a:lnTo>
                  <a:lnTo>
                    <a:pt x="1352092" y="1380718"/>
                  </a:lnTo>
                  <a:lnTo>
                    <a:pt x="1360106" y="1388668"/>
                  </a:lnTo>
                  <a:lnTo>
                    <a:pt x="1379715" y="1388668"/>
                  </a:lnTo>
                  <a:lnTo>
                    <a:pt x="1385112" y="1383271"/>
                  </a:lnTo>
                  <a:lnTo>
                    <a:pt x="1385112" y="1358557"/>
                  </a:lnTo>
                  <a:close/>
                </a:path>
                <a:path w="1388109" h="3075304">
                  <a:moveTo>
                    <a:pt x="1385125" y="2033270"/>
                  </a:moveTo>
                  <a:lnTo>
                    <a:pt x="1380845" y="2029015"/>
                  </a:lnTo>
                  <a:lnTo>
                    <a:pt x="1362252" y="2029015"/>
                  </a:lnTo>
                  <a:lnTo>
                    <a:pt x="1354645" y="2036546"/>
                  </a:lnTo>
                  <a:lnTo>
                    <a:pt x="1354645" y="2055164"/>
                  </a:lnTo>
                  <a:lnTo>
                    <a:pt x="1362252" y="2062695"/>
                  </a:lnTo>
                  <a:lnTo>
                    <a:pt x="1380845" y="2062695"/>
                  </a:lnTo>
                  <a:lnTo>
                    <a:pt x="1385125" y="2058441"/>
                  </a:lnTo>
                  <a:lnTo>
                    <a:pt x="1385125" y="2033270"/>
                  </a:lnTo>
                  <a:close/>
                </a:path>
                <a:path w="1388109" h="3075304">
                  <a:moveTo>
                    <a:pt x="1385125" y="1693138"/>
                  </a:moveTo>
                  <a:lnTo>
                    <a:pt x="1381213" y="1689227"/>
                  </a:lnTo>
                  <a:lnTo>
                    <a:pt x="1361884" y="1689227"/>
                  </a:lnTo>
                  <a:lnTo>
                    <a:pt x="1354010" y="1697075"/>
                  </a:lnTo>
                  <a:lnTo>
                    <a:pt x="1354010" y="1716417"/>
                  </a:lnTo>
                  <a:lnTo>
                    <a:pt x="1361884" y="1724253"/>
                  </a:lnTo>
                  <a:lnTo>
                    <a:pt x="1381213" y="1724253"/>
                  </a:lnTo>
                  <a:lnTo>
                    <a:pt x="1385125" y="1720342"/>
                  </a:lnTo>
                  <a:lnTo>
                    <a:pt x="1385125" y="1693138"/>
                  </a:lnTo>
                  <a:close/>
                </a:path>
                <a:path w="1388109" h="3075304">
                  <a:moveTo>
                    <a:pt x="1386547" y="350189"/>
                  </a:moveTo>
                  <a:lnTo>
                    <a:pt x="1379842" y="343484"/>
                  </a:lnTo>
                  <a:lnTo>
                    <a:pt x="1363281" y="343484"/>
                  </a:lnTo>
                  <a:lnTo>
                    <a:pt x="1356575" y="350189"/>
                  </a:lnTo>
                  <a:lnTo>
                    <a:pt x="1356575" y="366750"/>
                  </a:lnTo>
                  <a:lnTo>
                    <a:pt x="1363281" y="373456"/>
                  </a:lnTo>
                  <a:lnTo>
                    <a:pt x="1371561" y="373456"/>
                  </a:lnTo>
                  <a:lnTo>
                    <a:pt x="1379842" y="373456"/>
                  </a:lnTo>
                  <a:lnTo>
                    <a:pt x="1386547" y="366750"/>
                  </a:lnTo>
                  <a:lnTo>
                    <a:pt x="1386547" y="350189"/>
                  </a:lnTo>
                  <a:close/>
                </a:path>
                <a:path w="1388109" h="3075304">
                  <a:moveTo>
                    <a:pt x="1386865" y="685850"/>
                  </a:moveTo>
                  <a:lnTo>
                    <a:pt x="1380020" y="679005"/>
                  </a:lnTo>
                  <a:lnTo>
                    <a:pt x="1366266" y="679005"/>
                  </a:lnTo>
                  <a:lnTo>
                    <a:pt x="1361592" y="681710"/>
                  </a:lnTo>
                  <a:lnTo>
                    <a:pt x="1358849" y="685800"/>
                  </a:lnTo>
                  <a:lnTo>
                    <a:pt x="1356398" y="688492"/>
                  </a:lnTo>
                  <a:lnTo>
                    <a:pt x="1354861" y="692023"/>
                  </a:lnTo>
                  <a:lnTo>
                    <a:pt x="1354861" y="704253"/>
                  </a:lnTo>
                  <a:lnTo>
                    <a:pt x="1361605" y="710996"/>
                  </a:lnTo>
                  <a:lnTo>
                    <a:pt x="1369910" y="710996"/>
                  </a:lnTo>
                  <a:lnTo>
                    <a:pt x="1373124" y="710996"/>
                  </a:lnTo>
                  <a:lnTo>
                    <a:pt x="1376083" y="709980"/>
                  </a:lnTo>
                  <a:lnTo>
                    <a:pt x="1378534" y="708253"/>
                  </a:lnTo>
                  <a:lnTo>
                    <a:pt x="1379905" y="707466"/>
                  </a:lnTo>
                  <a:lnTo>
                    <a:pt x="1381137" y="706475"/>
                  </a:lnTo>
                  <a:lnTo>
                    <a:pt x="1382179" y="705281"/>
                  </a:lnTo>
                  <a:lnTo>
                    <a:pt x="1385062" y="702513"/>
                  </a:lnTo>
                  <a:lnTo>
                    <a:pt x="1386865" y="698627"/>
                  </a:lnTo>
                  <a:lnTo>
                    <a:pt x="1386865" y="685850"/>
                  </a:lnTo>
                  <a:close/>
                </a:path>
                <a:path w="1388109" h="3075304">
                  <a:moveTo>
                    <a:pt x="1387627" y="2709367"/>
                  </a:moveTo>
                  <a:lnTo>
                    <a:pt x="1379689" y="2701442"/>
                  </a:lnTo>
                  <a:lnTo>
                    <a:pt x="1369910" y="2701442"/>
                  </a:lnTo>
                  <a:lnTo>
                    <a:pt x="1360131" y="2701442"/>
                  </a:lnTo>
                  <a:lnTo>
                    <a:pt x="1352194" y="2709367"/>
                  </a:lnTo>
                  <a:lnTo>
                    <a:pt x="1352194" y="2728938"/>
                  </a:lnTo>
                  <a:lnTo>
                    <a:pt x="1360131" y="2736875"/>
                  </a:lnTo>
                  <a:lnTo>
                    <a:pt x="1379689" y="2736875"/>
                  </a:lnTo>
                  <a:lnTo>
                    <a:pt x="1387627" y="2728938"/>
                  </a:lnTo>
                  <a:lnTo>
                    <a:pt x="1387627" y="2709367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sp>
        <p:nvSpPr>
          <p:cNvPr id="61" name="object 61"/>
          <p:cNvSpPr/>
          <p:nvPr>
            <p:custDataLst>
              <p:tags r:id="rId4"/>
            </p:custDataLst>
          </p:nvPr>
        </p:nvSpPr>
        <p:spPr>
          <a:xfrm>
            <a:off x="6135827" y="2393880"/>
            <a:ext cx="2411730" cy="0"/>
          </a:xfrm>
          <a:custGeom>
            <a:avLst/>
            <a:gdLst/>
            <a:ahLst/>
            <a:cxnLst/>
            <a:rect l="l" t="t" r="r" b="b"/>
            <a:pathLst>
              <a:path w="2411729">
                <a:moveTo>
                  <a:pt x="0" y="0"/>
                </a:moveTo>
                <a:lnTo>
                  <a:pt x="2411641" y="0"/>
                </a:lnTo>
              </a:path>
            </a:pathLst>
          </a:custGeom>
          <a:ln w="48450">
            <a:solidFill>
              <a:srgbClr val="007569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2" name="object 62"/>
          <p:cNvSpPr txBox="1"/>
          <p:nvPr>
            <p:custDataLst>
              <p:tags r:id="rId5"/>
            </p:custDataLst>
          </p:nvPr>
        </p:nvSpPr>
        <p:spPr>
          <a:xfrm>
            <a:off x="6125609" y="1956431"/>
            <a:ext cx="24428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2000" b="1" spc="45" noProof="0" dirty="0">
                <a:solidFill>
                  <a:srgbClr val="007569"/>
                </a:solidFill>
                <a:latin typeface="Calibri"/>
                <a:cs typeface="Calibri"/>
              </a:rPr>
              <a:t>DÉCRIRE</a:t>
            </a:r>
            <a:r>
              <a:rPr lang="fr-CA" sz="2000" b="1" spc="10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000" b="1" noProof="0" dirty="0">
                <a:solidFill>
                  <a:srgbClr val="007569"/>
                </a:solidFill>
                <a:latin typeface="Calibri"/>
                <a:cs typeface="Calibri"/>
              </a:rPr>
              <a:t>SA</a:t>
            </a:r>
            <a:r>
              <a:rPr lang="fr-CA" sz="2000" b="1" spc="10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000" b="1" spc="65" noProof="0" dirty="0">
                <a:solidFill>
                  <a:srgbClr val="007569"/>
                </a:solidFill>
                <a:latin typeface="Calibri"/>
                <a:cs typeface="Calibri"/>
              </a:rPr>
              <a:t>JOURNÉE</a:t>
            </a:r>
            <a:endParaRPr lang="fr-CA" sz="2000" noProof="0" dirty="0">
              <a:latin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0B405C-1FF5-DBC2-9D98-34CD9A26386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15000" y="5341854"/>
            <a:ext cx="3276600" cy="1516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7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6EC2B4A-C280-247B-BBE8-45DC6087644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6849068" y="2681177"/>
            <a:ext cx="932263" cy="894181"/>
            <a:chOff x="2123108" y="4734710"/>
            <a:chExt cx="1345987" cy="1296168"/>
          </a:xfrm>
        </p:grpSpPr>
        <p:sp>
          <p:nvSpPr>
            <p:cNvPr id="5" name="object 86">
              <a:extLst>
                <a:ext uri="{FF2B5EF4-FFF2-40B4-BE49-F238E27FC236}">
                  <a16:creationId xmlns:a16="http://schemas.microsoft.com/office/drawing/2014/main" id="{BF180F3B-A3C5-AC42-6F57-42292F27B6D0}"/>
                </a:ext>
              </a:extLst>
            </p:cNvPr>
            <p:cNvSpPr/>
            <p:nvPr/>
          </p:nvSpPr>
          <p:spPr>
            <a:xfrm>
              <a:off x="2123108" y="4734710"/>
              <a:ext cx="1345987" cy="1296168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787755" y="0"/>
                  </a:moveTo>
                  <a:lnTo>
                    <a:pt x="739769" y="1437"/>
                  </a:lnTo>
                  <a:lnTo>
                    <a:pt x="692542" y="5696"/>
                  </a:lnTo>
                  <a:lnTo>
                    <a:pt x="646159" y="12693"/>
                  </a:lnTo>
                  <a:lnTo>
                    <a:pt x="600700" y="22345"/>
                  </a:lnTo>
                  <a:lnTo>
                    <a:pt x="556249" y="34571"/>
                  </a:lnTo>
                  <a:lnTo>
                    <a:pt x="512887" y="49288"/>
                  </a:lnTo>
                  <a:lnTo>
                    <a:pt x="470698" y="66414"/>
                  </a:lnTo>
                  <a:lnTo>
                    <a:pt x="429764" y="85866"/>
                  </a:lnTo>
                  <a:lnTo>
                    <a:pt x="390166" y="107561"/>
                  </a:lnTo>
                  <a:lnTo>
                    <a:pt x="351988" y="131418"/>
                  </a:lnTo>
                  <a:lnTo>
                    <a:pt x="315312" y="157354"/>
                  </a:lnTo>
                  <a:lnTo>
                    <a:pt x="280220" y="185286"/>
                  </a:lnTo>
                  <a:lnTo>
                    <a:pt x="246795" y="215132"/>
                  </a:lnTo>
                  <a:lnTo>
                    <a:pt x="215119" y="246810"/>
                  </a:lnTo>
                  <a:lnTo>
                    <a:pt x="185274" y="280237"/>
                  </a:lnTo>
                  <a:lnTo>
                    <a:pt x="157344" y="315331"/>
                  </a:lnTo>
                  <a:lnTo>
                    <a:pt x="131410" y="352009"/>
                  </a:lnTo>
                  <a:lnTo>
                    <a:pt x="107554" y="390189"/>
                  </a:lnTo>
                  <a:lnTo>
                    <a:pt x="85860" y="429788"/>
                  </a:lnTo>
                  <a:lnTo>
                    <a:pt x="66410" y="470724"/>
                  </a:lnTo>
                  <a:lnTo>
                    <a:pt x="49285" y="512916"/>
                  </a:lnTo>
                  <a:lnTo>
                    <a:pt x="34569" y="556279"/>
                  </a:lnTo>
                  <a:lnTo>
                    <a:pt x="22344" y="600732"/>
                  </a:lnTo>
                  <a:lnTo>
                    <a:pt x="12692" y="646192"/>
                  </a:lnTo>
                  <a:lnTo>
                    <a:pt x="5695" y="692578"/>
                  </a:lnTo>
                  <a:lnTo>
                    <a:pt x="1437" y="739805"/>
                  </a:lnTo>
                  <a:lnTo>
                    <a:pt x="0" y="787793"/>
                  </a:lnTo>
                  <a:lnTo>
                    <a:pt x="1437" y="835784"/>
                  </a:lnTo>
                  <a:lnTo>
                    <a:pt x="5695" y="883014"/>
                  </a:lnTo>
                  <a:lnTo>
                    <a:pt x="12692" y="929402"/>
                  </a:lnTo>
                  <a:lnTo>
                    <a:pt x="22344" y="974864"/>
                  </a:lnTo>
                  <a:lnTo>
                    <a:pt x="34569" y="1019319"/>
                  </a:lnTo>
                  <a:lnTo>
                    <a:pt x="49285" y="1062684"/>
                  </a:lnTo>
                  <a:lnTo>
                    <a:pt x="66410" y="1104877"/>
                  </a:lnTo>
                  <a:lnTo>
                    <a:pt x="85860" y="1145815"/>
                  </a:lnTo>
                  <a:lnTo>
                    <a:pt x="107554" y="1185416"/>
                  </a:lnTo>
                  <a:lnTo>
                    <a:pt x="131410" y="1223597"/>
                  </a:lnTo>
                  <a:lnTo>
                    <a:pt x="157344" y="1260276"/>
                  </a:lnTo>
                  <a:lnTo>
                    <a:pt x="185274" y="1295370"/>
                  </a:lnTo>
                  <a:lnTo>
                    <a:pt x="215119" y="1328798"/>
                  </a:lnTo>
                  <a:lnTo>
                    <a:pt x="246795" y="1360477"/>
                  </a:lnTo>
                  <a:lnTo>
                    <a:pt x="280220" y="1390323"/>
                  </a:lnTo>
                  <a:lnTo>
                    <a:pt x="315312" y="1418256"/>
                  </a:lnTo>
                  <a:lnTo>
                    <a:pt x="351988" y="1444192"/>
                  </a:lnTo>
                  <a:lnTo>
                    <a:pt x="390166" y="1468049"/>
                  </a:lnTo>
                  <a:lnTo>
                    <a:pt x="429764" y="1489745"/>
                  </a:lnTo>
                  <a:lnTo>
                    <a:pt x="470698" y="1509197"/>
                  </a:lnTo>
                  <a:lnTo>
                    <a:pt x="512887" y="1526323"/>
                  </a:lnTo>
                  <a:lnTo>
                    <a:pt x="556249" y="1541040"/>
                  </a:lnTo>
                  <a:lnTo>
                    <a:pt x="600700" y="1553266"/>
                  </a:lnTo>
                  <a:lnTo>
                    <a:pt x="646159" y="1562919"/>
                  </a:lnTo>
                  <a:lnTo>
                    <a:pt x="692542" y="1569916"/>
                  </a:lnTo>
                  <a:lnTo>
                    <a:pt x="739769" y="1574174"/>
                  </a:lnTo>
                  <a:lnTo>
                    <a:pt x="787755" y="1575612"/>
                  </a:lnTo>
                  <a:lnTo>
                    <a:pt x="835749" y="1574174"/>
                  </a:lnTo>
                  <a:lnTo>
                    <a:pt x="882983" y="1569916"/>
                  </a:lnTo>
                  <a:lnTo>
                    <a:pt x="929372" y="1562919"/>
                  </a:lnTo>
                  <a:lnTo>
                    <a:pt x="974836" y="1553266"/>
                  </a:lnTo>
                  <a:lnTo>
                    <a:pt x="1019292" y="1541040"/>
                  </a:lnTo>
                  <a:lnTo>
                    <a:pt x="1062657" y="1526323"/>
                  </a:lnTo>
                  <a:lnTo>
                    <a:pt x="1104849" y="1509197"/>
                  </a:lnTo>
                  <a:lnTo>
                    <a:pt x="1145786" y="1489745"/>
                  </a:lnTo>
                  <a:lnTo>
                    <a:pt x="1185385" y="1468049"/>
                  </a:lnTo>
                  <a:lnTo>
                    <a:pt x="1223564" y="1444192"/>
                  </a:lnTo>
                  <a:lnTo>
                    <a:pt x="1260240" y="1418256"/>
                  </a:lnTo>
                  <a:lnTo>
                    <a:pt x="1295332" y="1390323"/>
                  </a:lnTo>
                  <a:lnTo>
                    <a:pt x="1328757" y="1360477"/>
                  </a:lnTo>
                  <a:lnTo>
                    <a:pt x="1360432" y="1328798"/>
                  </a:lnTo>
                  <a:lnTo>
                    <a:pt x="1390276" y="1295370"/>
                  </a:lnTo>
                  <a:lnTo>
                    <a:pt x="1418205" y="1260276"/>
                  </a:lnTo>
                  <a:lnTo>
                    <a:pt x="1444138" y="1223597"/>
                  </a:lnTo>
                  <a:lnTo>
                    <a:pt x="1467992" y="1185416"/>
                  </a:lnTo>
                  <a:lnTo>
                    <a:pt x="1489684" y="1145815"/>
                  </a:lnTo>
                  <a:lnTo>
                    <a:pt x="1509133" y="1104877"/>
                  </a:lnTo>
                  <a:lnTo>
                    <a:pt x="1526256" y="1062684"/>
                  </a:lnTo>
                  <a:lnTo>
                    <a:pt x="1540971" y="1019319"/>
                  </a:lnTo>
                  <a:lnTo>
                    <a:pt x="1553195" y="974864"/>
                  </a:lnTo>
                  <a:lnTo>
                    <a:pt x="1562845" y="929402"/>
                  </a:lnTo>
                  <a:lnTo>
                    <a:pt x="1569841" y="883014"/>
                  </a:lnTo>
                  <a:lnTo>
                    <a:pt x="1574099" y="835784"/>
                  </a:lnTo>
                  <a:lnTo>
                    <a:pt x="1575536" y="787793"/>
                  </a:lnTo>
                  <a:lnTo>
                    <a:pt x="1574099" y="739805"/>
                  </a:lnTo>
                  <a:lnTo>
                    <a:pt x="1569841" y="692578"/>
                  </a:lnTo>
                  <a:lnTo>
                    <a:pt x="1562845" y="646192"/>
                  </a:lnTo>
                  <a:lnTo>
                    <a:pt x="1553195" y="600732"/>
                  </a:lnTo>
                  <a:lnTo>
                    <a:pt x="1540971" y="556279"/>
                  </a:lnTo>
                  <a:lnTo>
                    <a:pt x="1526256" y="512916"/>
                  </a:lnTo>
                  <a:lnTo>
                    <a:pt x="1509133" y="470724"/>
                  </a:lnTo>
                  <a:lnTo>
                    <a:pt x="1489684" y="429788"/>
                  </a:lnTo>
                  <a:lnTo>
                    <a:pt x="1467992" y="390189"/>
                  </a:lnTo>
                  <a:lnTo>
                    <a:pt x="1444138" y="352009"/>
                  </a:lnTo>
                  <a:lnTo>
                    <a:pt x="1418205" y="315331"/>
                  </a:lnTo>
                  <a:lnTo>
                    <a:pt x="1390276" y="280237"/>
                  </a:lnTo>
                  <a:lnTo>
                    <a:pt x="1360432" y="246810"/>
                  </a:lnTo>
                  <a:lnTo>
                    <a:pt x="1328757" y="215132"/>
                  </a:lnTo>
                  <a:lnTo>
                    <a:pt x="1295332" y="185286"/>
                  </a:lnTo>
                  <a:lnTo>
                    <a:pt x="1260240" y="157354"/>
                  </a:lnTo>
                  <a:lnTo>
                    <a:pt x="1223564" y="131418"/>
                  </a:lnTo>
                  <a:lnTo>
                    <a:pt x="1185385" y="107561"/>
                  </a:lnTo>
                  <a:lnTo>
                    <a:pt x="1145786" y="85866"/>
                  </a:lnTo>
                  <a:lnTo>
                    <a:pt x="1104849" y="66414"/>
                  </a:lnTo>
                  <a:lnTo>
                    <a:pt x="1062657" y="49288"/>
                  </a:lnTo>
                  <a:lnTo>
                    <a:pt x="1019292" y="34571"/>
                  </a:lnTo>
                  <a:lnTo>
                    <a:pt x="974836" y="22345"/>
                  </a:lnTo>
                  <a:lnTo>
                    <a:pt x="929372" y="12693"/>
                  </a:lnTo>
                  <a:lnTo>
                    <a:pt x="882983" y="5696"/>
                  </a:lnTo>
                  <a:lnTo>
                    <a:pt x="835749" y="1437"/>
                  </a:lnTo>
                  <a:lnTo>
                    <a:pt x="787755" y="0"/>
                  </a:lnTo>
                  <a:close/>
                </a:path>
              </a:pathLst>
            </a:custGeom>
            <a:solidFill>
              <a:srgbClr val="F8F8F8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6" name="object 87">
              <a:extLst>
                <a:ext uri="{FF2B5EF4-FFF2-40B4-BE49-F238E27FC236}">
                  <a16:creationId xmlns:a16="http://schemas.microsoft.com/office/drawing/2014/main" id="{74EB6CE7-4420-1946-684E-2D97452A9D9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17491" y="5052316"/>
              <a:ext cx="164401" cy="163664"/>
            </a:xfrm>
            <a:prstGeom prst="rect">
              <a:avLst/>
            </a:prstGeom>
          </p:spPr>
        </p:pic>
        <p:sp>
          <p:nvSpPr>
            <p:cNvPr id="7" name="object 89">
              <a:extLst>
                <a:ext uri="{FF2B5EF4-FFF2-40B4-BE49-F238E27FC236}">
                  <a16:creationId xmlns:a16="http://schemas.microsoft.com/office/drawing/2014/main" id="{566D89AF-99A9-13CE-7FA3-0FE8FB531961}"/>
                </a:ext>
              </a:extLst>
            </p:cNvPr>
            <p:cNvSpPr/>
            <p:nvPr/>
          </p:nvSpPr>
          <p:spPr>
            <a:xfrm>
              <a:off x="2688249" y="5275248"/>
              <a:ext cx="222885" cy="346710"/>
            </a:xfrm>
            <a:custGeom>
              <a:avLst/>
              <a:gdLst/>
              <a:ahLst/>
              <a:cxnLst/>
              <a:rect l="l" t="t" r="r" b="b"/>
              <a:pathLst>
                <a:path w="222885" h="346710">
                  <a:moveTo>
                    <a:pt x="163022" y="0"/>
                  </a:moveTo>
                  <a:lnTo>
                    <a:pt x="61168" y="1066"/>
                  </a:lnTo>
                  <a:lnTo>
                    <a:pt x="14363" y="9914"/>
                  </a:lnTo>
                  <a:lnTo>
                    <a:pt x="0" y="34927"/>
                  </a:lnTo>
                  <a:lnTo>
                    <a:pt x="640" y="52501"/>
                  </a:lnTo>
                  <a:lnTo>
                    <a:pt x="8847" y="96425"/>
                  </a:lnTo>
                  <a:lnTo>
                    <a:pt x="24691" y="191681"/>
                  </a:lnTo>
                  <a:lnTo>
                    <a:pt x="33736" y="239744"/>
                  </a:lnTo>
                  <a:lnTo>
                    <a:pt x="44471" y="285920"/>
                  </a:lnTo>
                  <a:lnTo>
                    <a:pt x="57600" y="328574"/>
                  </a:lnTo>
                  <a:lnTo>
                    <a:pt x="96300" y="346010"/>
                  </a:lnTo>
                  <a:lnTo>
                    <a:pt x="111913" y="346370"/>
                  </a:lnTo>
                  <a:lnTo>
                    <a:pt x="127528" y="346010"/>
                  </a:lnTo>
                  <a:lnTo>
                    <a:pt x="166210" y="328574"/>
                  </a:lnTo>
                  <a:lnTo>
                    <a:pt x="179094" y="286126"/>
                  </a:lnTo>
                  <a:lnTo>
                    <a:pt x="189405" y="240141"/>
                  </a:lnTo>
                  <a:lnTo>
                    <a:pt x="197974" y="192276"/>
                  </a:lnTo>
                  <a:lnTo>
                    <a:pt x="213201" y="97541"/>
                  </a:lnTo>
                  <a:lnTo>
                    <a:pt x="221518" y="53987"/>
                  </a:lnTo>
                  <a:lnTo>
                    <a:pt x="209020" y="10332"/>
                  </a:lnTo>
                  <a:lnTo>
                    <a:pt x="172092" y="601"/>
                  </a:lnTo>
                  <a:lnTo>
                    <a:pt x="163022" y="0"/>
                  </a:lnTo>
                  <a:close/>
                </a:path>
              </a:pathLst>
            </a:custGeom>
            <a:solidFill>
              <a:srgbClr val="5FA056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87BCB7C8-4303-E012-52C4-875ABD1FE6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r="1860"/>
          <a:stretch/>
        </p:blipFill>
        <p:spPr>
          <a:xfrm>
            <a:off x="4953000" y="3708129"/>
            <a:ext cx="4572000" cy="36558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 172">
            <a:extLst>
              <a:ext uri="{FF2B5EF4-FFF2-40B4-BE49-F238E27FC236}">
                <a16:creationId xmlns:a16="http://schemas.microsoft.com/office/drawing/2014/main" id="{DB697858-A7B5-62C9-D922-1E6905C9A2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0"/>
          <a:stretch>
            <a:fillRect/>
          </a:stretch>
        </p:blipFill>
        <p:spPr>
          <a:xfrm>
            <a:off x="9906000" y="3272594"/>
            <a:ext cx="2809240" cy="21681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object 13" descr="$PPTXTitle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89923" y="616394"/>
            <a:ext cx="825055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6970">
              <a:lnSpc>
                <a:spcPct val="100000"/>
              </a:lnSpc>
              <a:spcBef>
                <a:spcPts val="100"/>
              </a:spcBef>
            </a:pPr>
            <a:r>
              <a:rPr lang="fr-CA" noProof="0" dirty="0"/>
              <a:t>FAIRE</a:t>
            </a:r>
            <a:r>
              <a:rPr lang="fr-CA" spc="175" noProof="0" dirty="0"/>
              <a:t> </a:t>
            </a:r>
            <a:r>
              <a:rPr lang="fr-CA" noProof="0" dirty="0"/>
              <a:t>UN</a:t>
            </a:r>
            <a:r>
              <a:rPr lang="fr-CA" spc="180" noProof="0" dirty="0"/>
              <a:t> </a:t>
            </a:r>
            <a:r>
              <a:rPr lang="fr-CA" spc="50" noProof="0" dirty="0"/>
              <a:t>RETOUR</a:t>
            </a:r>
            <a:r>
              <a:rPr lang="fr-CA" spc="175" noProof="0" dirty="0"/>
              <a:t> </a:t>
            </a:r>
            <a:r>
              <a:rPr lang="fr-CA" spc="70" noProof="0" dirty="0"/>
              <a:t>RÉFLEXIF</a:t>
            </a:r>
            <a:r>
              <a:rPr lang="fr-CA" spc="180" noProof="0" dirty="0"/>
              <a:t> </a:t>
            </a:r>
            <a:r>
              <a:rPr lang="fr-CA" noProof="0" dirty="0"/>
              <a:t>SUR</a:t>
            </a:r>
            <a:r>
              <a:rPr lang="fr-CA" spc="175" noProof="0" dirty="0"/>
              <a:t> </a:t>
            </a:r>
            <a:r>
              <a:rPr lang="fr-CA" noProof="0" dirty="0"/>
              <a:t>LA</a:t>
            </a:r>
            <a:r>
              <a:rPr lang="fr-CA" spc="180" noProof="0" dirty="0"/>
              <a:t> </a:t>
            </a:r>
            <a:r>
              <a:rPr lang="fr-CA" spc="-10" noProof="0" dirty="0"/>
              <a:t>TÂCHE</a:t>
            </a:r>
          </a:p>
        </p:txBody>
      </p:sp>
      <p:sp>
        <p:nvSpPr>
          <p:cNvPr id="100" name="object 100"/>
          <p:cNvSpPr txBox="1"/>
          <p:nvPr>
            <p:custDataLst>
              <p:tags r:id="rId3"/>
            </p:custDataLst>
          </p:nvPr>
        </p:nvSpPr>
        <p:spPr>
          <a:xfrm>
            <a:off x="12886173" y="3272594"/>
            <a:ext cx="154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2000" b="1" spc="-50" noProof="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lang="fr-CA" sz="2000" noProof="0" dirty="0">
              <a:latin typeface="Calibri"/>
              <a:cs typeface="Calibri"/>
            </a:endParaRPr>
          </a:p>
        </p:txBody>
      </p:sp>
      <p:grpSp>
        <p:nvGrpSpPr>
          <p:cNvPr id="101" name="object 101"/>
          <p:cNvGrpSpPr/>
          <p:nvPr>
            <p:custDataLst>
              <p:tags r:id="rId4"/>
            </p:custDataLst>
          </p:nvPr>
        </p:nvGrpSpPr>
        <p:grpSpPr>
          <a:xfrm>
            <a:off x="3423561" y="3022202"/>
            <a:ext cx="9301839" cy="2484238"/>
            <a:chOff x="3423561" y="3022202"/>
            <a:chExt cx="9301839" cy="2484238"/>
          </a:xfrm>
        </p:grpSpPr>
        <p:sp>
          <p:nvSpPr>
            <p:cNvPr id="102" name="object 102"/>
            <p:cNvSpPr/>
            <p:nvPr/>
          </p:nvSpPr>
          <p:spPr>
            <a:xfrm>
              <a:off x="9890404" y="5221960"/>
              <a:ext cx="2834996" cy="284480"/>
            </a:xfrm>
            <a:custGeom>
              <a:avLst/>
              <a:gdLst/>
              <a:ahLst/>
              <a:cxnLst/>
              <a:rect l="l" t="t" r="r" b="b"/>
              <a:pathLst>
                <a:path w="2799715" h="284479">
                  <a:moveTo>
                    <a:pt x="1507134" y="105587"/>
                  </a:moveTo>
                  <a:lnTo>
                    <a:pt x="1400962" y="0"/>
                  </a:lnTo>
                  <a:lnTo>
                    <a:pt x="1294790" y="105587"/>
                  </a:lnTo>
                  <a:lnTo>
                    <a:pt x="1507134" y="105587"/>
                  </a:lnTo>
                  <a:close/>
                </a:path>
                <a:path w="2799715" h="284479">
                  <a:moveTo>
                    <a:pt x="2799257" y="105600"/>
                  </a:moveTo>
                  <a:lnTo>
                    <a:pt x="0" y="105600"/>
                  </a:lnTo>
                  <a:lnTo>
                    <a:pt x="0" y="283972"/>
                  </a:lnTo>
                  <a:lnTo>
                    <a:pt x="2799257" y="283972"/>
                  </a:lnTo>
                  <a:lnTo>
                    <a:pt x="2799257" y="105600"/>
                  </a:lnTo>
                  <a:close/>
                </a:path>
              </a:pathLst>
            </a:custGeom>
            <a:solidFill>
              <a:srgbClr val="007569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423561" y="3111385"/>
              <a:ext cx="4559300" cy="0"/>
            </a:xfrm>
            <a:custGeom>
              <a:avLst/>
              <a:gdLst/>
              <a:ahLst/>
              <a:cxnLst/>
              <a:rect l="l" t="t" r="r" b="b"/>
              <a:pathLst>
                <a:path w="4559300">
                  <a:moveTo>
                    <a:pt x="0" y="0"/>
                  </a:moveTo>
                  <a:lnTo>
                    <a:pt x="4559084" y="0"/>
                  </a:lnTo>
                </a:path>
              </a:pathLst>
            </a:custGeom>
            <a:ln w="969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423561" y="3112549"/>
              <a:ext cx="3068320" cy="0"/>
            </a:xfrm>
            <a:custGeom>
              <a:avLst/>
              <a:gdLst/>
              <a:ahLst/>
              <a:cxnLst/>
              <a:rect l="l" t="t" r="r" b="b"/>
              <a:pathLst>
                <a:path w="3068320">
                  <a:moveTo>
                    <a:pt x="0" y="0"/>
                  </a:moveTo>
                  <a:lnTo>
                    <a:pt x="3068218" y="0"/>
                  </a:lnTo>
                </a:path>
              </a:pathLst>
            </a:custGeom>
            <a:ln w="4845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423561" y="3864963"/>
              <a:ext cx="4559300" cy="0"/>
            </a:xfrm>
            <a:custGeom>
              <a:avLst/>
              <a:gdLst/>
              <a:ahLst/>
              <a:cxnLst/>
              <a:rect l="l" t="t" r="r" b="b"/>
              <a:pathLst>
                <a:path w="4559300">
                  <a:moveTo>
                    <a:pt x="0" y="0"/>
                  </a:moveTo>
                  <a:lnTo>
                    <a:pt x="4559084" y="0"/>
                  </a:lnTo>
                </a:path>
              </a:pathLst>
            </a:custGeom>
            <a:ln w="969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423561" y="3866125"/>
              <a:ext cx="2788285" cy="0"/>
            </a:xfrm>
            <a:custGeom>
              <a:avLst/>
              <a:gdLst/>
              <a:ahLst/>
              <a:cxnLst/>
              <a:rect l="l" t="t" r="r" b="b"/>
              <a:pathLst>
                <a:path w="2788285">
                  <a:moveTo>
                    <a:pt x="0" y="0"/>
                  </a:moveTo>
                  <a:lnTo>
                    <a:pt x="2788043" y="0"/>
                  </a:lnTo>
                </a:path>
              </a:pathLst>
            </a:custGeom>
            <a:ln w="4845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423561" y="4618540"/>
              <a:ext cx="4559300" cy="0"/>
            </a:xfrm>
            <a:custGeom>
              <a:avLst/>
              <a:gdLst/>
              <a:ahLst/>
              <a:cxnLst/>
              <a:rect l="l" t="t" r="r" b="b"/>
              <a:pathLst>
                <a:path w="4559300">
                  <a:moveTo>
                    <a:pt x="0" y="0"/>
                  </a:moveTo>
                  <a:lnTo>
                    <a:pt x="4559084" y="0"/>
                  </a:lnTo>
                </a:path>
              </a:pathLst>
            </a:custGeom>
            <a:ln w="969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423561" y="4619702"/>
              <a:ext cx="2424430" cy="0"/>
            </a:xfrm>
            <a:custGeom>
              <a:avLst/>
              <a:gdLst/>
              <a:ahLst/>
              <a:cxnLst/>
              <a:rect l="l" t="t" r="r" b="b"/>
              <a:pathLst>
                <a:path w="2424429">
                  <a:moveTo>
                    <a:pt x="0" y="0"/>
                  </a:moveTo>
                  <a:lnTo>
                    <a:pt x="2424036" y="0"/>
                  </a:lnTo>
                </a:path>
              </a:pathLst>
            </a:custGeom>
            <a:ln w="4845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423561" y="5372116"/>
              <a:ext cx="4559300" cy="0"/>
            </a:xfrm>
            <a:custGeom>
              <a:avLst/>
              <a:gdLst/>
              <a:ahLst/>
              <a:cxnLst/>
              <a:rect l="l" t="t" r="r" b="b"/>
              <a:pathLst>
                <a:path w="4559300">
                  <a:moveTo>
                    <a:pt x="0" y="0"/>
                  </a:moveTo>
                  <a:lnTo>
                    <a:pt x="4559084" y="0"/>
                  </a:lnTo>
                </a:path>
              </a:pathLst>
            </a:custGeom>
            <a:ln w="969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423561" y="5373279"/>
              <a:ext cx="1389380" cy="0"/>
            </a:xfrm>
            <a:custGeom>
              <a:avLst/>
              <a:gdLst/>
              <a:ahLst/>
              <a:cxnLst/>
              <a:rect l="l" t="t" r="r" b="b"/>
              <a:pathLst>
                <a:path w="1389379">
                  <a:moveTo>
                    <a:pt x="0" y="0"/>
                  </a:moveTo>
                  <a:lnTo>
                    <a:pt x="1389189" y="0"/>
                  </a:lnTo>
                </a:path>
              </a:pathLst>
            </a:custGeom>
            <a:ln w="4845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111" name="object 11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913370" y="3022202"/>
              <a:ext cx="155448" cy="15544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796081" y="4267634"/>
              <a:ext cx="155448" cy="15544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913370" y="4526390"/>
              <a:ext cx="155448" cy="15544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913370" y="5285342"/>
              <a:ext cx="155448" cy="15544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913370" y="3774296"/>
              <a:ext cx="155448" cy="155448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7991094" y="3099929"/>
              <a:ext cx="1871345" cy="1235075"/>
            </a:xfrm>
            <a:custGeom>
              <a:avLst/>
              <a:gdLst/>
              <a:ahLst/>
              <a:cxnLst/>
              <a:rect l="l" t="t" r="r" b="b"/>
              <a:pathLst>
                <a:path w="1871345" h="1235075">
                  <a:moveTo>
                    <a:pt x="0" y="0"/>
                  </a:moveTo>
                  <a:lnTo>
                    <a:pt x="1871268" y="1234516"/>
                  </a:lnTo>
                </a:path>
              </a:pathLst>
            </a:custGeom>
            <a:ln w="1270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991094" y="4339210"/>
              <a:ext cx="1880235" cy="1024255"/>
            </a:xfrm>
            <a:custGeom>
              <a:avLst/>
              <a:gdLst/>
              <a:ahLst/>
              <a:cxnLst/>
              <a:rect l="l" t="t" r="r" b="b"/>
              <a:pathLst>
                <a:path w="1880234" h="1024254">
                  <a:moveTo>
                    <a:pt x="0" y="1023848"/>
                  </a:moveTo>
                  <a:lnTo>
                    <a:pt x="1879676" y="0"/>
                  </a:lnTo>
                </a:path>
              </a:pathLst>
            </a:custGeom>
            <a:ln w="1270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991094" y="3852019"/>
              <a:ext cx="1896110" cy="487680"/>
            </a:xfrm>
            <a:custGeom>
              <a:avLst/>
              <a:gdLst/>
              <a:ahLst/>
              <a:cxnLst/>
              <a:rect l="l" t="t" r="r" b="b"/>
              <a:pathLst>
                <a:path w="1896109" h="487679">
                  <a:moveTo>
                    <a:pt x="0" y="0"/>
                  </a:moveTo>
                  <a:lnTo>
                    <a:pt x="1896071" y="487184"/>
                  </a:lnTo>
                </a:path>
              </a:pathLst>
            </a:custGeom>
            <a:ln w="1270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991094" y="4342667"/>
              <a:ext cx="1901825" cy="261620"/>
            </a:xfrm>
            <a:custGeom>
              <a:avLst/>
              <a:gdLst/>
              <a:ahLst/>
              <a:cxnLst/>
              <a:rect l="l" t="t" r="r" b="b"/>
              <a:pathLst>
                <a:path w="1901825" h="261620">
                  <a:moveTo>
                    <a:pt x="0" y="261442"/>
                  </a:moveTo>
                  <a:lnTo>
                    <a:pt x="1901583" y="0"/>
                  </a:lnTo>
                </a:path>
              </a:pathLst>
            </a:custGeom>
            <a:ln w="1270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sp>
        <p:nvSpPr>
          <p:cNvPr id="120" name="object 120"/>
          <p:cNvSpPr txBox="1"/>
          <p:nvPr>
            <p:custDataLst>
              <p:tags r:id="rId5"/>
            </p:custDataLst>
          </p:nvPr>
        </p:nvSpPr>
        <p:spPr>
          <a:xfrm>
            <a:off x="3415822" y="2675099"/>
            <a:ext cx="30899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2000" b="1" spc="55" noProof="0" dirty="0">
                <a:solidFill>
                  <a:srgbClr val="007569"/>
                </a:solidFill>
                <a:latin typeface="Calibri"/>
                <a:cs typeface="Calibri"/>
              </a:rPr>
              <a:t>APPRENTISSAGES</a:t>
            </a:r>
            <a:r>
              <a:rPr lang="fr-CA" sz="2000" b="1" spc="8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000" b="1" spc="40" noProof="0" dirty="0">
                <a:solidFill>
                  <a:srgbClr val="007569"/>
                </a:solidFill>
                <a:latin typeface="Calibri"/>
                <a:cs typeface="Calibri"/>
              </a:rPr>
              <a:t>RÉALISÉS</a:t>
            </a:r>
            <a:endParaRPr lang="fr-CA" sz="2000" noProof="0" dirty="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>
            <p:custDataLst>
              <p:tags r:id="rId6"/>
            </p:custDataLst>
          </p:nvPr>
        </p:nvSpPr>
        <p:spPr>
          <a:xfrm>
            <a:off x="3415822" y="3428675"/>
            <a:ext cx="28092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2000" b="1" noProof="0" dirty="0">
                <a:solidFill>
                  <a:srgbClr val="007569"/>
                </a:solidFill>
                <a:latin typeface="Calibri"/>
                <a:cs typeface="Calibri"/>
              </a:rPr>
              <a:t>ATTEINTE</a:t>
            </a:r>
            <a:r>
              <a:rPr lang="fr-CA" sz="2000" b="1" spc="3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000" b="1" noProof="0" dirty="0">
                <a:solidFill>
                  <a:srgbClr val="007569"/>
                </a:solidFill>
                <a:latin typeface="Calibri"/>
                <a:cs typeface="Calibri"/>
              </a:rPr>
              <a:t>DES</a:t>
            </a:r>
            <a:r>
              <a:rPr lang="fr-CA" sz="2000" b="1" spc="3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000" b="1" spc="40" noProof="0" dirty="0">
                <a:solidFill>
                  <a:srgbClr val="007569"/>
                </a:solidFill>
                <a:latin typeface="Calibri"/>
                <a:cs typeface="Calibri"/>
              </a:rPr>
              <a:t>OBJECTIFS</a:t>
            </a:r>
            <a:endParaRPr lang="fr-CA" sz="2000" noProof="0" dirty="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>
            <p:custDataLst>
              <p:tags r:id="rId7"/>
            </p:custDataLst>
          </p:nvPr>
        </p:nvSpPr>
        <p:spPr>
          <a:xfrm>
            <a:off x="3415822" y="4182253"/>
            <a:ext cx="24549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2000" b="1" spc="60" noProof="0" dirty="0">
                <a:solidFill>
                  <a:srgbClr val="007569"/>
                </a:solidFill>
                <a:latin typeface="Calibri"/>
                <a:cs typeface="Calibri"/>
              </a:rPr>
              <a:t>INTÉRÊT</a:t>
            </a:r>
            <a:r>
              <a:rPr lang="fr-CA" sz="2000" b="1" spc="12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000" b="1" noProof="0" dirty="0">
                <a:solidFill>
                  <a:srgbClr val="007569"/>
                </a:solidFill>
                <a:latin typeface="Calibri"/>
                <a:cs typeface="Calibri"/>
              </a:rPr>
              <a:t>DE</a:t>
            </a:r>
            <a:r>
              <a:rPr lang="fr-CA" sz="2000" b="1" spc="12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000" b="1" noProof="0" dirty="0">
                <a:solidFill>
                  <a:srgbClr val="007569"/>
                </a:solidFill>
                <a:latin typeface="Calibri"/>
                <a:cs typeface="Calibri"/>
              </a:rPr>
              <a:t>LA</a:t>
            </a:r>
            <a:r>
              <a:rPr lang="fr-CA" sz="2000" b="1" spc="12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000" b="1" spc="-20" noProof="0" dirty="0">
                <a:solidFill>
                  <a:srgbClr val="007569"/>
                </a:solidFill>
                <a:latin typeface="Calibri"/>
                <a:cs typeface="Calibri"/>
              </a:rPr>
              <a:t>TÂCHE</a:t>
            </a:r>
            <a:endParaRPr lang="fr-CA" sz="2000" noProof="0" dirty="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>
            <p:custDataLst>
              <p:tags r:id="rId8"/>
            </p:custDataLst>
          </p:nvPr>
        </p:nvSpPr>
        <p:spPr>
          <a:xfrm>
            <a:off x="3415822" y="4935830"/>
            <a:ext cx="14103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2000" b="1" spc="40" noProof="0" dirty="0">
                <a:solidFill>
                  <a:srgbClr val="007569"/>
                </a:solidFill>
                <a:latin typeface="Calibri"/>
                <a:cs typeface="Calibri"/>
              </a:rPr>
              <a:t>DIFFICULTÉS</a:t>
            </a:r>
            <a:endParaRPr lang="fr-CA" sz="2000" noProof="0" dirty="0">
              <a:latin typeface="Calibri"/>
              <a:cs typeface="Calibri"/>
            </a:endParaRPr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id="{7D9303E5-2D47-362F-11B3-7234D4DAA1A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407008" y="6172200"/>
            <a:ext cx="1783991" cy="1955187"/>
          </a:xfrm>
          <a:custGeom>
            <a:avLst/>
            <a:gdLst/>
            <a:ahLst/>
            <a:cxnLst/>
            <a:rect l="l" t="t" r="r" b="b"/>
            <a:pathLst>
              <a:path w="1121410" h="1121409">
                <a:moveTo>
                  <a:pt x="1121219" y="0"/>
                </a:moveTo>
                <a:lnTo>
                  <a:pt x="0" y="1121181"/>
                </a:lnTo>
                <a:lnTo>
                  <a:pt x="1121219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6D3D050E-757B-0437-90C2-6F80FDB2EF8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137179" y="5901691"/>
            <a:ext cx="45719" cy="2328289"/>
          </a:xfrm>
          <a:custGeom>
            <a:avLst/>
            <a:gdLst/>
            <a:ahLst/>
            <a:cxnLst/>
            <a:rect l="l" t="t" r="r" b="b"/>
            <a:pathLst>
              <a:path h="1335404">
                <a:moveTo>
                  <a:pt x="0" y="1335023"/>
                </a:moveTo>
                <a:lnTo>
                  <a:pt x="0" y="0"/>
                </a:lnTo>
                <a:lnTo>
                  <a:pt x="0" y="1335023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E416E3CA-4B49-5663-B650-555C2DEEB02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V="1">
            <a:off x="2553082" y="7736128"/>
            <a:ext cx="1319305" cy="45719"/>
          </a:xfrm>
          <a:custGeom>
            <a:avLst/>
            <a:gdLst/>
            <a:ahLst/>
            <a:cxnLst/>
            <a:rect l="l" t="t" r="r" b="b"/>
            <a:pathLst>
              <a:path w="829310">
                <a:moveTo>
                  <a:pt x="0" y="0"/>
                </a:moveTo>
                <a:lnTo>
                  <a:pt x="829056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B8E967DE-A0DF-7415-3877-4D5AF009676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483669" y="6944107"/>
            <a:ext cx="710162" cy="778311"/>
          </a:xfrm>
          <a:custGeom>
            <a:avLst/>
            <a:gdLst/>
            <a:ahLst/>
            <a:cxnLst/>
            <a:rect l="l" t="t" r="r" b="b"/>
            <a:pathLst>
              <a:path w="446405" h="446404">
                <a:moveTo>
                  <a:pt x="0" y="0"/>
                </a:moveTo>
                <a:lnTo>
                  <a:pt x="446189" y="446201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8454F2AD-6457-86C8-8902-64FE4D594B2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flipV="1">
            <a:off x="2082415" y="7397011"/>
            <a:ext cx="1743584" cy="45719"/>
          </a:xfrm>
          <a:custGeom>
            <a:avLst/>
            <a:gdLst/>
            <a:ahLst/>
            <a:cxnLst/>
            <a:rect l="l" t="t" r="r" b="b"/>
            <a:pathLst>
              <a:path w="1096010">
                <a:moveTo>
                  <a:pt x="1095438" y="0"/>
                </a:moveTo>
                <a:lnTo>
                  <a:pt x="0" y="0"/>
                </a:lnTo>
                <a:lnTo>
                  <a:pt x="1095438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50C55C4D-5EDD-253C-2C47-94BE601B5982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830684" y="6417153"/>
            <a:ext cx="1470833" cy="1611978"/>
          </a:xfrm>
          <a:custGeom>
            <a:avLst/>
            <a:gdLst/>
            <a:ahLst/>
            <a:cxnLst/>
            <a:rect l="l" t="t" r="r" b="b"/>
            <a:pathLst>
              <a:path w="924560" h="924559">
                <a:moveTo>
                  <a:pt x="0" y="0"/>
                </a:moveTo>
                <a:lnTo>
                  <a:pt x="923963" y="924001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AE71FEFF-D8C7-221C-C7A3-1B3D15CD3A1C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 flipV="1">
            <a:off x="2003090" y="7397006"/>
            <a:ext cx="922301" cy="45719"/>
          </a:xfrm>
          <a:custGeom>
            <a:avLst/>
            <a:gdLst/>
            <a:ahLst/>
            <a:cxnLst/>
            <a:rect l="l" t="t" r="r" b="b"/>
            <a:pathLst>
              <a:path w="579755">
                <a:moveTo>
                  <a:pt x="579145" y="0"/>
                </a:moveTo>
                <a:lnTo>
                  <a:pt x="0" y="0"/>
                </a:lnTo>
                <a:lnTo>
                  <a:pt x="579145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A4622AFC-B790-8C71-89DB-FB39E4606A5B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2462221" y="7000428"/>
            <a:ext cx="45719" cy="793810"/>
          </a:xfrm>
          <a:custGeom>
            <a:avLst/>
            <a:gdLst/>
            <a:ahLst/>
            <a:cxnLst/>
            <a:rect l="l" t="t" r="r" b="b"/>
            <a:pathLst>
              <a:path h="455295">
                <a:moveTo>
                  <a:pt x="0" y="455256"/>
                </a:moveTo>
                <a:lnTo>
                  <a:pt x="0" y="0"/>
                </a:lnTo>
                <a:lnTo>
                  <a:pt x="0" y="45525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DFD40D17-0C8E-ABC8-8A00-2787D3F821C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579864" y="6632729"/>
            <a:ext cx="1195052" cy="1309732"/>
          </a:xfrm>
          <a:custGeom>
            <a:avLst/>
            <a:gdLst/>
            <a:ahLst/>
            <a:cxnLst/>
            <a:rect l="l" t="t" r="r" b="b"/>
            <a:pathLst>
              <a:path w="751205" h="751204">
                <a:moveTo>
                  <a:pt x="750620" y="0"/>
                </a:moveTo>
                <a:lnTo>
                  <a:pt x="0" y="750633"/>
                </a:lnTo>
                <a:lnTo>
                  <a:pt x="75062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7BF96E05-FFB9-8D64-F8C4-5BDC258623DB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2124731" y="6868578"/>
            <a:ext cx="45719" cy="978701"/>
          </a:xfrm>
          <a:custGeom>
            <a:avLst/>
            <a:gdLst/>
            <a:ahLst/>
            <a:cxnLst/>
            <a:rect l="l" t="t" r="r" b="b"/>
            <a:pathLst>
              <a:path h="561340">
                <a:moveTo>
                  <a:pt x="0" y="561263"/>
                </a:moveTo>
                <a:lnTo>
                  <a:pt x="0" y="0"/>
                </a:lnTo>
                <a:lnTo>
                  <a:pt x="0" y="561263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" name="object 20">
            <a:extLst>
              <a:ext uri="{FF2B5EF4-FFF2-40B4-BE49-F238E27FC236}">
                <a16:creationId xmlns:a16="http://schemas.microsoft.com/office/drawing/2014/main" id="{74080484-E347-0172-FFCE-84DBA6031A39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 flipV="1">
            <a:off x="1547031" y="7736128"/>
            <a:ext cx="1299101" cy="45719"/>
          </a:xfrm>
          <a:custGeom>
            <a:avLst/>
            <a:gdLst/>
            <a:ahLst/>
            <a:cxnLst/>
            <a:rect l="l" t="t" r="r" b="b"/>
            <a:pathLst>
              <a:path w="816610">
                <a:moveTo>
                  <a:pt x="0" y="0"/>
                </a:moveTo>
                <a:lnTo>
                  <a:pt x="816279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99" name="object 21">
            <a:extLst>
              <a:ext uri="{FF2B5EF4-FFF2-40B4-BE49-F238E27FC236}">
                <a16:creationId xmlns:a16="http://schemas.microsoft.com/office/drawing/2014/main" id="{840812C0-CE88-461E-314A-27213C326595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074953" y="6216461"/>
            <a:ext cx="1727421" cy="1893188"/>
          </a:xfrm>
          <a:custGeom>
            <a:avLst/>
            <a:gdLst/>
            <a:ahLst/>
            <a:cxnLst/>
            <a:rect l="l" t="t" r="r" b="b"/>
            <a:pathLst>
              <a:path w="1085850" h="1085850">
                <a:moveTo>
                  <a:pt x="0" y="0"/>
                </a:moveTo>
                <a:lnTo>
                  <a:pt x="1085507" y="1085545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4" name="object 22">
            <a:extLst>
              <a:ext uri="{FF2B5EF4-FFF2-40B4-BE49-F238E27FC236}">
                <a16:creationId xmlns:a16="http://schemas.microsoft.com/office/drawing/2014/main" id="{EB3A0F08-DB6E-F804-B3D2-F9FF24A5EEFC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 flipV="1">
            <a:off x="1240862" y="7397006"/>
            <a:ext cx="1199092" cy="45719"/>
          </a:xfrm>
          <a:custGeom>
            <a:avLst/>
            <a:gdLst/>
            <a:ahLst/>
            <a:cxnLst/>
            <a:rect l="l" t="t" r="r" b="b"/>
            <a:pathLst>
              <a:path w="753744">
                <a:moveTo>
                  <a:pt x="753694" y="0"/>
                </a:moveTo>
                <a:lnTo>
                  <a:pt x="0" y="0"/>
                </a:lnTo>
                <a:lnTo>
                  <a:pt x="753694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5" name="object 23">
            <a:extLst>
              <a:ext uri="{FF2B5EF4-FFF2-40B4-BE49-F238E27FC236}">
                <a16:creationId xmlns:a16="http://schemas.microsoft.com/office/drawing/2014/main" id="{5BF82FCB-8B7F-E523-D9AC-F527BDFA5261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 flipV="1">
            <a:off x="688591" y="7736133"/>
            <a:ext cx="1882989" cy="45719"/>
          </a:xfrm>
          <a:custGeom>
            <a:avLst/>
            <a:gdLst/>
            <a:ahLst/>
            <a:cxnLst/>
            <a:rect l="l" t="t" r="r" b="b"/>
            <a:pathLst>
              <a:path w="1183639">
                <a:moveTo>
                  <a:pt x="0" y="0"/>
                </a:moveTo>
                <a:lnTo>
                  <a:pt x="1183271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6" name="object 24">
            <a:extLst>
              <a:ext uri="{FF2B5EF4-FFF2-40B4-BE49-F238E27FC236}">
                <a16:creationId xmlns:a16="http://schemas.microsoft.com/office/drawing/2014/main" id="{56B57749-A9DD-1A01-32EC-484315297B6C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110659" y="6088419"/>
            <a:ext cx="45719" cy="2072543"/>
          </a:xfrm>
          <a:custGeom>
            <a:avLst/>
            <a:gdLst/>
            <a:ahLst/>
            <a:cxnLst/>
            <a:rect l="l" t="t" r="r" b="b"/>
            <a:pathLst>
              <a:path h="1188720">
                <a:moveTo>
                  <a:pt x="0" y="0"/>
                </a:moveTo>
                <a:lnTo>
                  <a:pt x="0" y="1188656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7" name="object 25">
            <a:extLst>
              <a:ext uri="{FF2B5EF4-FFF2-40B4-BE49-F238E27FC236}">
                <a16:creationId xmlns:a16="http://schemas.microsoft.com/office/drawing/2014/main" id="{0B95BC61-1706-0759-C1F4-4D606FE7D181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 flipV="1">
            <a:off x="751925" y="7397006"/>
            <a:ext cx="608133" cy="45719"/>
          </a:xfrm>
          <a:custGeom>
            <a:avLst/>
            <a:gdLst/>
            <a:ahLst/>
            <a:cxnLst/>
            <a:rect l="l" t="t" r="r" b="b"/>
            <a:pathLst>
              <a:path w="382269">
                <a:moveTo>
                  <a:pt x="381673" y="0"/>
                </a:moveTo>
                <a:lnTo>
                  <a:pt x="0" y="0"/>
                </a:lnTo>
                <a:lnTo>
                  <a:pt x="381673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8" name="object 26">
            <a:extLst>
              <a:ext uri="{FF2B5EF4-FFF2-40B4-BE49-F238E27FC236}">
                <a16:creationId xmlns:a16="http://schemas.microsoft.com/office/drawing/2014/main" id="{A2A41A11-F1BC-7D52-713C-375F9A9D83BC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112312" y="6318970"/>
            <a:ext cx="45719" cy="1749261"/>
          </a:xfrm>
          <a:custGeom>
            <a:avLst/>
            <a:gdLst/>
            <a:ahLst/>
            <a:cxnLst/>
            <a:rect l="l" t="t" r="r" b="b"/>
            <a:pathLst>
              <a:path h="1003300">
                <a:moveTo>
                  <a:pt x="0" y="1003287"/>
                </a:moveTo>
                <a:lnTo>
                  <a:pt x="0" y="0"/>
                </a:lnTo>
                <a:lnTo>
                  <a:pt x="0" y="1003287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29" name="object 27">
            <a:extLst>
              <a:ext uri="{FF2B5EF4-FFF2-40B4-BE49-F238E27FC236}">
                <a16:creationId xmlns:a16="http://schemas.microsoft.com/office/drawing/2014/main" id="{411665C1-9B01-2042-9E73-8562E1810BC3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119776" y="6358706"/>
            <a:ext cx="1545587" cy="1693905"/>
          </a:xfrm>
          <a:custGeom>
            <a:avLst/>
            <a:gdLst/>
            <a:ahLst/>
            <a:cxnLst/>
            <a:rect l="l" t="t" r="r" b="b"/>
            <a:pathLst>
              <a:path w="971550" h="971550">
                <a:moveTo>
                  <a:pt x="0" y="971016"/>
                </a:moveTo>
                <a:lnTo>
                  <a:pt x="971003" y="0"/>
                </a:lnTo>
                <a:lnTo>
                  <a:pt x="0" y="971016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0" name="object 28">
            <a:extLst>
              <a:ext uri="{FF2B5EF4-FFF2-40B4-BE49-F238E27FC236}">
                <a16:creationId xmlns:a16="http://schemas.microsoft.com/office/drawing/2014/main" id="{D8544DD6-700C-46BE-F482-C64F5C5F3AD4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 flipV="1">
            <a:off x="0" y="7736133"/>
            <a:ext cx="895026" cy="45719"/>
          </a:xfrm>
          <a:custGeom>
            <a:avLst/>
            <a:gdLst/>
            <a:ahLst/>
            <a:cxnLst/>
            <a:rect l="l" t="t" r="r" b="b"/>
            <a:pathLst>
              <a:path w="562610">
                <a:moveTo>
                  <a:pt x="0" y="0"/>
                </a:moveTo>
                <a:lnTo>
                  <a:pt x="562598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1" name="object 29">
            <a:extLst>
              <a:ext uri="{FF2B5EF4-FFF2-40B4-BE49-F238E27FC236}">
                <a16:creationId xmlns:a16="http://schemas.microsoft.com/office/drawing/2014/main" id="{F2BB5FC0-44CA-4CC7-38D1-43BD67BD7198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98244" y="6810166"/>
            <a:ext cx="45719" cy="1060628"/>
          </a:xfrm>
          <a:custGeom>
            <a:avLst/>
            <a:gdLst/>
            <a:ahLst/>
            <a:cxnLst/>
            <a:rect l="l" t="t" r="r" b="b"/>
            <a:pathLst>
              <a:path h="608329">
                <a:moveTo>
                  <a:pt x="0" y="0"/>
                </a:moveTo>
                <a:lnTo>
                  <a:pt x="0" y="608215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2" name="object 30">
            <a:extLst>
              <a:ext uri="{FF2B5EF4-FFF2-40B4-BE49-F238E27FC236}">
                <a16:creationId xmlns:a16="http://schemas.microsoft.com/office/drawing/2014/main" id="{A34AC609-544A-989B-F0E4-E2169FE3F96C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-1" y="7281206"/>
            <a:ext cx="759661" cy="832560"/>
          </a:xfrm>
          <a:custGeom>
            <a:avLst/>
            <a:gdLst/>
            <a:ahLst/>
            <a:cxnLst/>
            <a:rect l="l" t="t" r="r" b="b"/>
            <a:pathLst>
              <a:path w="477520" h="477520">
                <a:moveTo>
                  <a:pt x="0" y="0"/>
                </a:moveTo>
                <a:lnTo>
                  <a:pt x="477098" y="477120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3" name="object 31">
            <a:extLst>
              <a:ext uri="{FF2B5EF4-FFF2-40B4-BE49-F238E27FC236}">
                <a16:creationId xmlns:a16="http://schemas.microsoft.com/office/drawing/2014/main" id="{98C0B419-F4A0-0D34-54DA-48BC93FA7A81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 flipV="1">
            <a:off x="0" y="7397000"/>
            <a:ext cx="784916" cy="45719"/>
          </a:xfrm>
          <a:custGeom>
            <a:avLst/>
            <a:gdLst/>
            <a:ahLst/>
            <a:cxnLst/>
            <a:rect l="l" t="t" r="r" b="b"/>
            <a:pathLst>
              <a:path w="493395">
                <a:moveTo>
                  <a:pt x="0" y="0"/>
                </a:moveTo>
                <a:lnTo>
                  <a:pt x="493217" y="0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4" name="object 32">
            <a:extLst>
              <a:ext uri="{FF2B5EF4-FFF2-40B4-BE49-F238E27FC236}">
                <a16:creationId xmlns:a16="http://schemas.microsoft.com/office/drawing/2014/main" id="{A5E024F7-A94A-C9A5-F30B-12348E213043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99878" y="6803259"/>
            <a:ext cx="45719" cy="1070592"/>
          </a:xfrm>
          <a:custGeom>
            <a:avLst/>
            <a:gdLst/>
            <a:ahLst/>
            <a:cxnLst/>
            <a:rect l="l" t="t" r="r" b="b"/>
            <a:pathLst>
              <a:path h="614045">
                <a:moveTo>
                  <a:pt x="0" y="613537"/>
                </a:moveTo>
                <a:lnTo>
                  <a:pt x="0" y="0"/>
                </a:lnTo>
                <a:lnTo>
                  <a:pt x="0" y="613537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5" name="object 33">
            <a:extLst>
              <a:ext uri="{FF2B5EF4-FFF2-40B4-BE49-F238E27FC236}">
                <a16:creationId xmlns:a16="http://schemas.microsoft.com/office/drawing/2014/main" id="{B580BE41-0D0A-9C69-134E-D39C2F10BD88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 flipV="1">
            <a:off x="1600200" y="7557096"/>
            <a:ext cx="930383" cy="45719"/>
          </a:xfrm>
          <a:custGeom>
            <a:avLst/>
            <a:gdLst/>
            <a:ahLst/>
            <a:cxnLst/>
            <a:rect l="l" t="t" r="r" b="b"/>
            <a:pathLst>
              <a:path w="584835">
                <a:moveTo>
                  <a:pt x="584822" y="0"/>
                </a:moveTo>
                <a:lnTo>
                  <a:pt x="0" y="0"/>
                </a:lnTo>
                <a:lnTo>
                  <a:pt x="584822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6" name="object 34">
            <a:extLst>
              <a:ext uri="{FF2B5EF4-FFF2-40B4-BE49-F238E27FC236}">
                <a16:creationId xmlns:a16="http://schemas.microsoft.com/office/drawing/2014/main" id="{107BBC00-EE84-3045-7487-A250BDE91CFC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2799691" y="7095679"/>
            <a:ext cx="45719" cy="1133698"/>
          </a:xfrm>
          <a:custGeom>
            <a:avLst/>
            <a:gdLst/>
            <a:ahLst/>
            <a:cxnLst/>
            <a:rect l="l" t="t" r="r" b="b"/>
            <a:pathLst>
              <a:path h="650240">
                <a:moveTo>
                  <a:pt x="0" y="649808"/>
                </a:moveTo>
                <a:lnTo>
                  <a:pt x="0" y="0"/>
                </a:lnTo>
                <a:lnTo>
                  <a:pt x="0" y="649808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7" name="object 35">
            <a:extLst>
              <a:ext uri="{FF2B5EF4-FFF2-40B4-BE49-F238E27FC236}">
                <a16:creationId xmlns:a16="http://schemas.microsoft.com/office/drawing/2014/main" id="{9C07DE95-0033-4C03-739B-296D7FE8486E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 flipV="1">
            <a:off x="2378875" y="8073599"/>
            <a:ext cx="800068" cy="45719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526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8" name="object 36">
            <a:extLst>
              <a:ext uri="{FF2B5EF4-FFF2-40B4-BE49-F238E27FC236}">
                <a16:creationId xmlns:a16="http://schemas.microsoft.com/office/drawing/2014/main" id="{2AE3BC4A-AB99-7B7C-19C9-51E9713B9591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1789313" y="6784079"/>
            <a:ext cx="1319305" cy="1445908"/>
          </a:xfrm>
          <a:custGeom>
            <a:avLst/>
            <a:gdLst/>
            <a:ahLst/>
            <a:cxnLst/>
            <a:rect l="l" t="t" r="r" b="b"/>
            <a:pathLst>
              <a:path w="829310" h="829309">
                <a:moveTo>
                  <a:pt x="828901" y="828922"/>
                </a:moveTo>
                <a:lnTo>
                  <a:pt x="0" y="0"/>
                </a:lnTo>
                <a:lnTo>
                  <a:pt x="828901" y="828922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9" name="object 37">
            <a:extLst>
              <a:ext uri="{FF2B5EF4-FFF2-40B4-BE49-F238E27FC236}">
                <a16:creationId xmlns:a16="http://schemas.microsoft.com/office/drawing/2014/main" id="{FCFBC8AC-64A7-494D-421B-3A7905DA1707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2123107" y="7122388"/>
            <a:ext cx="45719" cy="1096056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497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0" name="object 38">
            <a:extLst>
              <a:ext uri="{FF2B5EF4-FFF2-40B4-BE49-F238E27FC236}">
                <a16:creationId xmlns:a16="http://schemas.microsoft.com/office/drawing/2014/main" id="{9314272A-7412-B2E7-B0E6-E38CF40B6CA1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580366" y="7008463"/>
            <a:ext cx="1114237" cy="1221162"/>
          </a:xfrm>
          <a:custGeom>
            <a:avLst/>
            <a:gdLst/>
            <a:ahLst/>
            <a:cxnLst/>
            <a:rect l="l" t="t" r="r" b="b"/>
            <a:pathLst>
              <a:path w="700405" h="700404">
                <a:moveTo>
                  <a:pt x="700345" y="700380"/>
                </a:moveTo>
                <a:lnTo>
                  <a:pt x="0" y="0"/>
                </a:lnTo>
                <a:lnTo>
                  <a:pt x="700345" y="70038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1" name="object 39">
            <a:extLst>
              <a:ext uri="{FF2B5EF4-FFF2-40B4-BE49-F238E27FC236}">
                <a16:creationId xmlns:a16="http://schemas.microsoft.com/office/drawing/2014/main" id="{03CEEAA4-3FA4-EF77-923A-EC932F026C87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 flipV="1">
            <a:off x="1277082" y="7734481"/>
            <a:ext cx="2157760" cy="45719"/>
          </a:xfrm>
          <a:custGeom>
            <a:avLst/>
            <a:gdLst/>
            <a:ahLst/>
            <a:cxnLst/>
            <a:rect l="l" t="t" r="r" b="b"/>
            <a:pathLst>
              <a:path w="1356360">
                <a:moveTo>
                  <a:pt x="1356182" y="0"/>
                </a:moveTo>
                <a:lnTo>
                  <a:pt x="0" y="0"/>
                </a:lnTo>
                <a:lnTo>
                  <a:pt x="1356182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2" name="object 40">
            <a:extLst>
              <a:ext uri="{FF2B5EF4-FFF2-40B4-BE49-F238E27FC236}">
                <a16:creationId xmlns:a16="http://schemas.microsoft.com/office/drawing/2014/main" id="{655A4B7D-5A53-73B1-DB00-6719D4DFD706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1292149" y="6663227"/>
            <a:ext cx="1429415" cy="1566585"/>
          </a:xfrm>
          <a:custGeom>
            <a:avLst/>
            <a:gdLst/>
            <a:ahLst/>
            <a:cxnLst/>
            <a:rect l="l" t="t" r="r" b="b"/>
            <a:pathLst>
              <a:path w="898525" h="898525">
                <a:moveTo>
                  <a:pt x="0" y="898312"/>
                </a:moveTo>
                <a:lnTo>
                  <a:pt x="898322" y="0"/>
                </a:lnTo>
                <a:lnTo>
                  <a:pt x="0" y="898312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3" name="object 41">
            <a:extLst>
              <a:ext uri="{FF2B5EF4-FFF2-40B4-BE49-F238E27FC236}">
                <a16:creationId xmlns:a16="http://schemas.microsoft.com/office/drawing/2014/main" id="{9D410CC5-CF5F-4E52-4A05-7E3D069A394C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969958" y="7132053"/>
            <a:ext cx="987963" cy="1082771"/>
          </a:xfrm>
          <a:custGeom>
            <a:avLst/>
            <a:gdLst/>
            <a:ahLst/>
            <a:cxnLst/>
            <a:rect l="l" t="t" r="r" b="b"/>
            <a:pathLst>
              <a:path w="621030" h="621029">
                <a:moveTo>
                  <a:pt x="0" y="620496"/>
                </a:moveTo>
                <a:lnTo>
                  <a:pt x="620522" y="0"/>
                </a:lnTo>
                <a:lnTo>
                  <a:pt x="0" y="62049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4" name="object 42">
            <a:extLst>
              <a:ext uri="{FF2B5EF4-FFF2-40B4-BE49-F238E27FC236}">
                <a16:creationId xmlns:a16="http://schemas.microsoft.com/office/drawing/2014/main" id="{94480492-DA9A-EFB8-B0A7-57077FFB48DE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1110659" y="7435258"/>
            <a:ext cx="45719" cy="657634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81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5" name="object 43">
            <a:extLst>
              <a:ext uri="{FF2B5EF4-FFF2-40B4-BE49-F238E27FC236}">
                <a16:creationId xmlns:a16="http://schemas.microsoft.com/office/drawing/2014/main" id="{0C005726-CEA7-813A-73A9-62C8D0A992B0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773194" y="6563480"/>
            <a:ext cx="45719" cy="1666227"/>
          </a:xfrm>
          <a:custGeom>
            <a:avLst/>
            <a:gdLst/>
            <a:ahLst/>
            <a:cxnLst/>
            <a:rect l="l" t="t" r="r" b="b"/>
            <a:pathLst>
              <a:path h="955675">
                <a:moveTo>
                  <a:pt x="0" y="955567"/>
                </a:moveTo>
                <a:lnTo>
                  <a:pt x="0" y="0"/>
                </a:lnTo>
                <a:lnTo>
                  <a:pt x="0" y="955567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6" name="object 44">
            <a:extLst>
              <a:ext uri="{FF2B5EF4-FFF2-40B4-BE49-F238E27FC236}">
                <a16:creationId xmlns:a16="http://schemas.microsoft.com/office/drawing/2014/main" id="{B2FF6251-1296-1287-5097-F8105DBEA79D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432849" y="7474779"/>
            <a:ext cx="549542" cy="602277"/>
          </a:xfrm>
          <a:custGeom>
            <a:avLst/>
            <a:gdLst/>
            <a:ahLst/>
            <a:cxnLst/>
            <a:rect l="l" t="t" r="r" b="b"/>
            <a:pathLst>
              <a:path w="345440" h="345440">
                <a:moveTo>
                  <a:pt x="0" y="0"/>
                </a:moveTo>
                <a:lnTo>
                  <a:pt x="344855" y="344855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7" name="object 45">
            <a:extLst>
              <a:ext uri="{FF2B5EF4-FFF2-40B4-BE49-F238E27FC236}">
                <a16:creationId xmlns:a16="http://schemas.microsoft.com/office/drawing/2014/main" id="{CD14659F-AC0B-8900-6CC2-A3DDC15782A9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 flipV="1">
            <a:off x="132730" y="7734485"/>
            <a:ext cx="1504169" cy="45719"/>
          </a:xfrm>
          <a:custGeom>
            <a:avLst/>
            <a:gdLst/>
            <a:ahLst/>
            <a:cxnLst/>
            <a:rect l="l" t="t" r="r" b="b"/>
            <a:pathLst>
              <a:path w="945515">
                <a:moveTo>
                  <a:pt x="945095" y="0"/>
                </a:moveTo>
                <a:lnTo>
                  <a:pt x="0" y="0"/>
                </a:lnTo>
                <a:lnTo>
                  <a:pt x="945095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8" name="object 46">
            <a:extLst>
              <a:ext uri="{FF2B5EF4-FFF2-40B4-BE49-F238E27FC236}">
                <a16:creationId xmlns:a16="http://schemas.microsoft.com/office/drawing/2014/main" id="{5EF7C4A4-2715-0086-E8FC-0F3FAC177FA1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75403" y="7425540"/>
            <a:ext cx="612174" cy="670919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384797" y="0"/>
                </a:moveTo>
                <a:lnTo>
                  <a:pt x="0" y="384797"/>
                </a:lnTo>
                <a:lnTo>
                  <a:pt x="384797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9" name="object 47">
            <a:extLst>
              <a:ext uri="{FF2B5EF4-FFF2-40B4-BE49-F238E27FC236}">
                <a16:creationId xmlns:a16="http://schemas.microsoft.com/office/drawing/2014/main" id="{585066F6-0E71-9478-050C-7A4BB4140CCC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0" y="7080561"/>
            <a:ext cx="687936" cy="753952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0" y="432286"/>
                </a:moveTo>
                <a:lnTo>
                  <a:pt x="432319" y="0"/>
                </a:lnTo>
                <a:lnTo>
                  <a:pt x="0" y="43228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0" name="object 48">
            <a:extLst>
              <a:ext uri="{FF2B5EF4-FFF2-40B4-BE49-F238E27FC236}">
                <a16:creationId xmlns:a16="http://schemas.microsoft.com/office/drawing/2014/main" id="{72429C98-BF2F-F7A3-2E00-5ACE3B69D650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99888" y="6968891"/>
            <a:ext cx="45719" cy="1261018"/>
          </a:xfrm>
          <a:custGeom>
            <a:avLst/>
            <a:gdLst/>
            <a:ahLst/>
            <a:cxnLst/>
            <a:rect l="l" t="t" r="r" b="b"/>
            <a:pathLst>
              <a:path h="723265">
                <a:moveTo>
                  <a:pt x="0" y="722956"/>
                </a:moveTo>
                <a:lnTo>
                  <a:pt x="0" y="0"/>
                </a:lnTo>
                <a:lnTo>
                  <a:pt x="0" y="72295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1" name="object 49">
            <a:extLst>
              <a:ext uri="{FF2B5EF4-FFF2-40B4-BE49-F238E27FC236}">
                <a16:creationId xmlns:a16="http://schemas.microsoft.com/office/drawing/2014/main" id="{2CA7E52F-AA7D-4461-E4A6-90DD37C0BD10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 flipV="1">
            <a:off x="0" y="7734476"/>
            <a:ext cx="325280" cy="45719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316" y="0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2" name="object 50">
            <a:extLst>
              <a:ext uri="{FF2B5EF4-FFF2-40B4-BE49-F238E27FC236}">
                <a16:creationId xmlns:a16="http://schemas.microsoft.com/office/drawing/2014/main" id="{53025CD6-45AB-F7C1-F213-AFB01AB3B2FD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2531794" y="7490337"/>
            <a:ext cx="674805" cy="739561"/>
          </a:xfrm>
          <a:custGeom>
            <a:avLst/>
            <a:gdLst/>
            <a:ahLst/>
            <a:cxnLst/>
            <a:rect l="l" t="t" r="r" b="b"/>
            <a:pathLst>
              <a:path w="424180" h="424179">
                <a:moveTo>
                  <a:pt x="423900" y="423881"/>
                </a:moveTo>
                <a:lnTo>
                  <a:pt x="0" y="0"/>
                </a:lnTo>
                <a:lnTo>
                  <a:pt x="423900" y="423881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3" name="object 51">
            <a:extLst>
              <a:ext uri="{FF2B5EF4-FFF2-40B4-BE49-F238E27FC236}">
                <a16:creationId xmlns:a16="http://schemas.microsoft.com/office/drawing/2014/main" id="{5D45F088-4B0D-C856-E487-ADF9A64BB53D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 flipV="1">
            <a:off x="2324875" y="8071956"/>
            <a:ext cx="2045630" cy="45719"/>
          </a:xfrm>
          <a:custGeom>
            <a:avLst/>
            <a:gdLst/>
            <a:ahLst/>
            <a:cxnLst/>
            <a:rect l="l" t="t" r="r" b="b"/>
            <a:pathLst>
              <a:path w="1285875">
                <a:moveTo>
                  <a:pt x="1285481" y="0"/>
                </a:moveTo>
                <a:lnTo>
                  <a:pt x="0" y="0"/>
                </a:lnTo>
                <a:lnTo>
                  <a:pt x="1285481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4" name="object 52">
            <a:extLst>
              <a:ext uri="{FF2B5EF4-FFF2-40B4-BE49-F238E27FC236}">
                <a16:creationId xmlns:a16="http://schemas.microsoft.com/office/drawing/2014/main" id="{9E6D72A3-233A-B02C-18EB-B80CD884BAA7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3137179" y="7851487"/>
            <a:ext cx="45719" cy="378638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216644"/>
                </a:moveTo>
                <a:lnTo>
                  <a:pt x="0" y="0"/>
                </a:lnTo>
                <a:lnTo>
                  <a:pt x="0" y="216644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5" name="object 53">
            <a:extLst>
              <a:ext uri="{FF2B5EF4-FFF2-40B4-BE49-F238E27FC236}">
                <a16:creationId xmlns:a16="http://schemas.microsoft.com/office/drawing/2014/main" id="{33214653-8525-F4CC-6622-CA053FCAE8EB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2642048" y="7820051"/>
            <a:ext cx="373769" cy="409637"/>
          </a:xfrm>
          <a:custGeom>
            <a:avLst/>
            <a:gdLst/>
            <a:ahLst/>
            <a:cxnLst/>
            <a:rect l="l" t="t" r="r" b="b"/>
            <a:pathLst>
              <a:path w="234950" h="234950">
                <a:moveTo>
                  <a:pt x="0" y="234861"/>
                </a:moveTo>
                <a:lnTo>
                  <a:pt x="234861" y="0"/>
                </a:lnTo>
                <a:lnTo>
                  <a:pt x="0" y="234861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6" name="object 54">
            <a:extLst>
              <a:ext uri="{FF2B5EF4-FFF2-40B4-BE49-F238E27FC236}">
                <a16:creationId xmlns:a16="http://schemas.microsoft.com/office/drawing/2014/main" id="{3C871E9A-4926-2C2D-D789-2E00CD383827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2799691" y="7162392"/>
            <a:ext cx="45719" cy="1067271"/>
          </a:xfrm>
          <a:custGeom>
            <a:avLst/>
            <a:gdLst/>
            <a:ahLst/>
            <a:cxnLst/>
            <a:rect l="l" t="t" r="r" b="b"/>
            <a:pathLst>
              <a:path h="612140">
                <a:moveTo>
                  <a:pt x="0" y="612076"/>
                </a:moveTo>
                <a:lnTo>
                  <a:pt x="0" y="0"/>
                </a:lnTo>
                <a:lnTo>
                  <a:pt x="0" y="61207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7" name="object 55">
            <a:extLst>
              <a:ext uri="{FF2B5EF4-FFF2-40B4-BE49-F238E27FC236}">
                <a16:creationId xmlns:a16="http://schemas.microsoft.com/office/drawing/2014/main" id="{1F349109-E59A-4973-9D62-5F401FBB1E97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1986219" y="7715995"/>
            <a:ext cx="468727" cy="513707"/>
          </a:xfrm>
          <a:custGeom>
            <a:avLst/>
            <a:gdLst/>
            <a:ahLst/>
            <a:cxnLst/>
            <a:rect l="l" t="t" r="r" b="b"/>
            <a:pathLst>
              <a:path w="294639" h="294640">
                <a:moveTo>
                  <a:pt x="294524" y="294537"/>
                </a:moveTo>
                <a:lnTo>
                  <a:pt x="0" y="0"/>
                </a:lnTo>
                <a:lnTo>
                  <a:pt x="294524" y="294537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8" name="object 56">
            <a:extLst>
              <a:ext uri="{FF2B5EF4-FFF2-40B4-BE49-F238E27FC236}">
                <a16:creationId xmlns:a16="http://schemas.microsoft.com/office/drawing/2014/main" id="{ED4E1156-F36E-DC44-123B-E52CA7C7857E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2123107" y="7273391"/>
            <a:ext cx="45719" cy="956558"/>
          </a:xfrm>
          <a:custGeom>
            <a:avLst/>
            <a:gdLst/>
            <a:ahLst/>
            <a:cxnLst/>
            <a:rect l="l" t="t" r="r" b="b"/>
            <a:pathLst>
              <a:path h="548640">
                <a:moveTo>
                  <a:pt x="0" y="548290"/>
                </a:moveTo>
                <a:lnTo>
                  <a:pt x="0" y="0"/>
                </a:lnTo>
                <a:lnTo>
                  <a:pt x="0" y="54829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9" name="object 57">
            <a:extLst>
              <a:ext uri="{FF2B5EF4-FFF2-40B4-BE49-F238E27FC236}">
                <a16:creationId xmlns:a16="http://schemas.microsoft.com/office/drawing/2014/main" id="{D2E29C06-3837-2196-68A3-EEF146015E7F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1629633" y="7092727"/>
            <a:ext cx="1037462" cy="1137020"/>
          </a:xfrm>
          <a:custGeom>
            <a:avLst/>
            <a:gdLst/>
            <a:ahLst/>
            <a:cxnLst/>
            <a:rect l="l" t="t" r="r" b="b"/>
            <a:pathLst>
              <a:path w="652144" h="652145">
                <a:moveTo>
                  <a:pt x="0" y="651998"/>
                </a:moveTo>
                <a:lnTo>
                  <a:pt x="651998" y="0"/>
                </a:lnTo>
                <a:lnTo>
                  <a:pt x="0" y="651998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0" name="object 58">
            <a:extLst>
              <a:ext uri="{FF2B5EF4-FFF2-40B4-BE49-F238E27FC236}">
                <a16:creationId xmlns:a16="http://schemas.microsoft.com/office/drawing/2014/main" id="{A518A65E-A7C2-A248-6AA3-9CCF274F20BA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 flipV="1">
            <a:off x="627800" y="8071952"/>
            <a:ext cx="2075935" cy="45719"/>
          </a:xfrm>
          <a:custGeom>
            <a:avLst/>
            <a:gdLst/>
            <a:ahLst/>
            <a:cxnLst/>
            <a:rect l="l" t="t" r="r" b="b"/>
            <a:pathLst>
              <a:path w="1304925">
                <a:moveTo>
                  <a:pt x="1304861" y="0"/>
                </a:moveTo>
                <a:lnTo>
                  <a:pt x="0" y="0"/>
                </a:lnTo>
                <a:lnTo>
                  <a:pt x="1304861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1" name="object 59">
            <a:extLst>
              <a:ext uri="{FF2B5EF4-FFF2-40B4-BE49-F238E27FC236}">
                <a16:creationId xmlns:a16="http://schemas.microsoft.com/office/drawing/2014/main" id="{9E3A803B-FA7F-E426-8CA9-3D552F07109B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1449791" y="7844467"/>
            <a:ext cx="45719" cy="3852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220832"/>
                </a:moveTo>
                <a:lnTo>
                  <a:pt x="0" y="0"/>
                </a:lnTo>
                <a:lnTo>
                  <a:pt x="0" y="220832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2" name="object 60">
            <a:extLst>
              <a:ext uri="{FF2B5EF4-FFF2-40B4-BE49-F238E27FC236}">
                <a16:creationId xmlns:a16="http://schemas.microsoft.com/office/drawing/2014/main" id="{03DB0389-2FFB-29F2-4C9D-52359A74E5FF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773199" y="7355507"/>
            <a:ext cx="45719" cy="874631"/>
          </a:xfrm>
          <a:custGeom>
            <a:avLst/>
            <a:gdLst/>
            <a:ahLst/>
            <a:cxnLst/>
            <a:rect l="l" t="t" r="r" b="b"/>
            <a:pathLst>
              <a:path h="501650">
                <a:moveTo>
                  <a:pt x="0" y="501111"/>
                </a:moveTo>
                <a:lnTo>
                  <a:pt x="0" y="0"/>
                </a:lnTo>
                <a:lnTo>
                  <a:pt x="0" y="501111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3" name="object 61">
            <a:extLst>
              <a:ext uri="{FF2B5EF4-FFF2-40B4-BE49-F238E27FC236}">
                <a16:creationId xmlns:a16="http://schemas.microsoft.com/office/drawing/2014/main" id="{B0BAC21A-62EF-D71C-2C67-2AE8B2BF92C3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180179" y="7509064"/>
            <a:ext cx="657630" cy="720738"/>
          </a:xfrm>
          <a:custGeom>
            <a:avLst/>
            <a:gdLst/>
            <a:ahLst/>
            <a:cxnLst/>
            <a:rect l="l" t="t" r="r" b="b"/>
            <a:pathLst>
              <a:path w="413384" h="413384">
                <a:moveTo>
                  <a:pt x="413175" y="413181"/>
                </a:moveTo>
                <a:lnTo>
                  <a:pt x="0" y="0"/>
                </a:lnTo>
                <a:lnTo>
                  <a:pt x="413175" y="413181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4" name="object 62">
            <a:extLst>
              <a:ext uri="{FF2B5EF4-FFF2-40B4-BE49-F238E27FC236}">
                <a16:creationId xmlns:a16="http://schemas.microsoft.com/office/drawing/2014/main" id="{985C5D84-E681-C3A8-8181-ED895A17E7D6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279719" y="7703145"/>
            <a:ext cx="480849" cy="526993"/>
          </a:xfrm>
          <a:custGeom>
            <a:avLst/>
            <a:gdLst/>
            <a:ahLst/>
            <a:cxnLst/>
            <a:rect l="l" t="t" r="r" b="b"/>
            <a:pathLst>
              <a:path w="302259" h="302259">
                <a:moveTo>
                  <a:pt x="0" y="301721"/>
                </a:moveTo>
                <a:lnTo>
                  <a:pt x="301721" y="0"/>
                </a:lnTo>
                <a:lnTo>
                  <a:pt x="0" y="301721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5" name="object 63">
            <a:extLst>
              <a:ext uri="{FF2B5EF4-FFF2-40B4-BE49-F238E27FC236}">
                <a16:creationId xmlns:a16="http://schemas.microsoft.com/office/drawing/2014/main" id="{BA179533-8753-99EA-8C3D-23D073A63192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0" y="7323274"/>
            <a:ext cx="774814" cy="849167"/>
          </a:xfrm>
          <a:custGeom>
            <a:avLst/>
            <a:gdLst/>
            <a:ahLst/>
            <a:cxnLst/>
            <a:rect l="l" t="t" r="r" b="b"/>
            <a:pathLst>
              <a:path w="487045" h="487045">
                <a:moveTo>
                  <a:pt x="0" y="486446"/>
                </a:moveTo>
                <a:lnTo>
                  <a:pt x="486468" y="0"/>
                </a:lnTo>
                <a:lnTo>
                  <a:pt x="0" y="48644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6" name="object 64">
            <a:extLst>
              <a:ext uri="{FF2B5EF4-FFF2-40B4-BE49-F238E27FC236}">
                <a16:creationId xmlns:a16="http://schemas.microsoft.com/office/drawing/2014/main" id="{19B01196-23B2-69F4-A726-E6247AC4932C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99888" y="7481776"/>
            <a:ext cx="45719" cy="748416"/>
          </a:xfrm>
          <a:custGeom>
            <a:avLst/>
            <a:gdLst/>
            <a:ahLst/>
            <a:cxnLst/>
            <a:rect l="l" t="t" r="r" b="b"/>
            <a:pathLst>
              <a:path h="429259">
                <a:moveTo>
                  <a:pt x="0" y="428666"/>
                </a:moveTo>
                <a:lnTo>
                  <a:pt x="0" y="0"/>
                </a:lnTo>
                <a:lnTo>
                  <a:pt x="0" y="428666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7" name="object 65">
            <a:extLst>
              <a:ext uri="{FF2B5EF4-FFF2-40B4-BE49-F238E27FC236}">
                <a16:creationId xmlns:a16="http://schemas.microsoft.com/office/drawing/2014/main" id="{2FC26A39-85DC-CBA8-0B65-B827E5782333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2304564" y="8184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3969" h="13970">
                <a:moveTo>
                  <a:pt x="0" y="13670"/>
                </a:moveTo>
                <a:lnTo>
                  <a:pt x="13669" y="0"/>
                </a:lnTo>
                <a:lnTo>
                  <a:pt x="0" y="1367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8" name="object 66">
            <a:extLst>
              <a:ext uri="{FF2B5EF4-FFF2-40B4-BE49-F238E27FC236}">
                <a16:creationId xmlns:a16="http://schemas.microsoft.com/office/drawing/2014/main" id="{8660866C-DBFB-B4BD-165A-C8CC6027DD4D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1967098" y="7956307"/>
            <a:ext cx="249516" cy="273460"/>
          </a:xfrm>
          <a:custGeom>
            <a:avLst/>
            <a:gdLst/>
            <a:ahLst/>
            <a:cxnLst/>
            <a:rect l="l" t="t" r="r" b="b"/>
            <a:pathLst>
              <a:path w="156844" h="156845">
                <a:moveTo>
                  <a:pt x="0" y="156678"/>
                </a:moveTo>
                <a:lnTo>
                  <a:pt x="156674" y="0"/>
                </a:lnTo>
                <a:lnTo>
                  <a:pt x="0" y="156678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9" name="object 67">
            <a:extLst>
              <a:ext uri="{FF2B5EF4-FFF2-40B4-BE49-F238E27FC236}">
                <a16:creationId xmlns:a16="http://schemas.microsoft.com/office/drawing/2014/main" id="{5B8729EC-3E0D-744F-24AF-84217DA0527C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106136" y="7968416"/>
            <a:ext cx="238404" cy="261282"/>
          </a:xfrm>
          <a:custGeom>
            <a:avLst/>
            <a:gdLst/>
            <a:ahLst/>
            <a:cxnLst/>
            <a:rect l="l" t="t" r="r" b="b"/>
            <a:pathLst>
              <a:path w="149860" h="149859">
                <a:moveTo>
                  <a:pt x="149758" y="149762"/>
                </a:moveTo>
                <a:lnTo>
                  <a:pt x="0" y="0"/>
                </a:lnTo>
                <a:lnTo>
                  <a:pt x="149758" y="149762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70" name="object 68">
            <a:extLst>
              <a:ext uri="{FF2B5EF4-FFF2-40B4-BE49-F238E27FC236}">
                <a16:creationId xmlns:a16="http://schemas.microsoft.com/office/drawing/2014/main" id="{DDCEED51-30ED-9F72-F210-E87A1514FDE4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437361" y="8146889"/>
            <a:ext cx="45719" cy="8303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300"/>
                </a:moveTo>
                <a:lnTo>
                  <a:pt x="0" y="0"/>
                </a:lnTo>
                <a:lnTo>
                  <a:pt x="0" y="4730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71" name="object 69">
            <a:extLst>
              <a:ext uri="{FF2B5EF4-FFF2-40B4-BE49-F238E27FC236}">
                <a16:creationId xmlns:a16="http://schemas.microsoft.com/office/drawing/2014/main" id="{A7D1D47B-E2CA-481B-C490-8B10337D430F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80492" y="6844425"/>
            <a:ext cx="4892338" cy="1248840"/>
          </a:xfrm>
          <a:custGeom>
            <a:avLst/>
            <a:gdLst/>
            <a:ahLst/>
            <a:cxnLst/>
            <a:rect l="l" t="t" r="r" b="b"/>
            <a:pathLst>
              <a:path w="3075305" h="716279">
                <a:moveTo>
                  <a:pt x="31064" y="12674"/>
                </a:moveTo>
                <a:lnTo>
                  <a:pt x="25107" y="6705"/>
                </a:lnTo>
                <a:lnTo>
                  <a:pt x="10375" y="6705"/>
                </a:lnTo>
                <a:lnTo>
                  <a:pt x="4419" y="12674"/>
                </a:lnTo>
                <a:lnTo>
                  <a:pt x="4419" y="27393"/>
                </a:lnTo>
                <a:lnTo>
                  <a:pt x="10375" y="33362"/>
                </a:lnTo>
                <a:lnTo>
                  <a:pt x="17741" y="33362"/>
                </a:lnTo>
                <a:lnTo>
                  <a:pt x="25107" y="33362"/>
                </a:lnTo>
                <a:lnTo>
                  <a:pt x="31064" y="27393"/>
                </a:lnTo>
                <a:lnTo>
                  <a:pt x="31064" y="12674"/>
                </a:lnTo>
                <a:close/>
              </a:path>
              <a:path w="3075305" h="716279">
                <a:moveTo>
                  <a:pt x="38252" y="359143"/>
                </a:moveTo>
                <a:lnTo>
                  <a:pt x="36766" y="351802"/>
                </a:lnTo>
                <a:lnTo>
                  <a:pt x="32727" y="345821"/>
                </a:lnTo>
                <a:lnTo>
                  <a:pt x="26720" y="341782"/>
                </a:lnTo>
                <a:lnTo>
                  <a:pt x="19380" y="340296"/>
                </a:lnTo>
                <a:lnTo>
                  <a:pt x="12039" y="341782"/>
                </a:lnTo>
                <a:lnTo>
                  <a:pt x="6045" y="345821"/>
                </a:lnTo>
                <a:lnTo>
                  <a:pt x="1993" y="351802"/>
                </a:lnTo>
                <a:lnTo>
                  <a:pt x="508" y="359143"/>
                </a:lnTo>
                <a:lnTo>
                  <a:pt x="1993" y="366496"/>
                </a:lnTo>
                <a:lnTo>
                  <a:pt x="6045" y="372491"/>
                </a:lnTo>
                <a:lnTo>
                  <a:pt x="12039" y="376542"/>
                </a:lnTo>
                <a:lnTo>
                  <a:pt x="19380" y="378015"/>
                </a:lnTo>
                <a:lnTo>
                  <a:pt x="26720" y="376542"/>
                </a:lnTo>
                <a:lnTo>
                  <a:pt x="32727" y="372491"/>
                </a:lnTo>
                <a:lnTo>
                  <a:pt x="36766" y="366496"/>
                </a:lnTo>
                <a:lnTo>
                  <a:pt x="38252" y="359143"/>
                </a:lnTo>
                <a:close/>
              </a:path>
              <a:path w="3075305" h="716279">
                <a:moveTo>
                  <a:pt x="38785" y="696607"/>
                </a:moveTo>
                <a:lnTo>
                  <a:pt x="37261" y="689063"/>
                </a:lnTo>
                <a:lnTo>
                  <a:pt x="33096" y="682904"/>
                </a:lnTo>
                <a:lnTo>
                  <a:pt x="26936" y="678738"/>
                </a:lnTo>
                <a:lnTo>
                  <a:pt x="19392" y="677214"/>
                </a:lnTo>
                <a:lnTo>
                  <a:pt x="11849" y="678738"/>
                </a:lnTo>
                <a:lnTo>
                  <a:pt x="5676" y="682904"/>
                </a:lnTo>
                <a:lnTo>
                  <a:pt x="1524" y="689063"/>
                </a:lnTo>
                <a:lnTo>
                  <a:pt x="0" y="696607"/>
                </a:lnTo>
                <a:lnTo>
                  <a:pt x="1524" y="704164"/>
                </a:lnTo>
                <a:lnTo>
                  <a:pt x="5676" y="710336"/>
                </a:lnTo>
                <a:lnTo>
                  <a:pt x="11849" y="714489"/>
                </a:lnTo>
                <a:lnTo>
                  <a:pt x="19392" y="716013"/>
                </a:lnTo>
                <a:lnTo>
                  <a:pt x="26936" y="714489"/>
                </a:lnTo>
                <a:lnTo>
                  <a:pt x="33096" y="710336"/>
                </a:lnTo>
                <a:lnTo>
                  <a:pt x="37261" y="704164"/>
                </a:lnTo>
                <a:lnTo>
                  <a:pt x="38785" y="696607"/>
                </a:lnTo>
                <a:close/>
              </a:path>
              <a:path w="3075305" h="716279">
                <a:moveTo>
                  <a:pt x="374675" y="353923"/>
                </a:moveTo>
                <a:lnTo>
                  <a:pt x="372376" y="349262"/>
                </a:lnTo>
                <a:lnTo>
                  <a:pt x="368782" y="346011"/>
                </a:lnTo>
                <a:lnTo>
                  <a:pt x="365340" y="342468"/>
                </a:lnTo>
                <a:lnTo>
                  <a:pt x="360553" y="340245"/>
                </a:lnTo>
                <a:lnTo>
                  <a:pt x="355231" y="340245"/>
                </a:lnTo>
                <a:lnTo>
                  <a:pt x="347865" y="341731"/>
                </a:lnTo>
                <a:lnTo>
                  <a:pt x="341845" y="345782"/>
                </a:lnTo>
                <a:lnTo>
                  <a:pt x="337807" y="351790"/>
                </a:lnTo>
                <a:lnTo>
                  <a:pt x="336321" y="359156"/>
                </a:lnTo>
                <a:lnTo>
                  <a:pt x="337807" y="366509"/>
                </a:lnTo>
                <a:lnTo>
                  <a:pt x="341845" y="372516"/>
                </a:lnTo>
                <a:lnTo>
                  <a:pt x="347865" y="376567"/>
                </a:lnTo>
                <a:lnTo>
                  <a:pt x="355231" y="378053"/>
                </a:lnTo>
                <a:lnTo>
                  <a:pt x="360540" y="378053"/>
                </a:lnTo>
                <a:lnTo>
                  <a:pt x="365328" y="375856"/>
                </a:lnTo>
                <a:lnTo>
                  <a:pt x="368769" y="372325"/>
                </a:lnTo>
                <a:lnTo>
                  <a:pt x="372364" y="369062"/>
                </a:lnTo>
                <a:lnTo>
                  <a:pt x="374675" y="364401"/>
                </a:lnTo>
                <a:lnTo>
                  <a:pt x="374675" y="353923"/>
                </a:lnTo>
                <a:close/>
              </a:path>
              <a:path w="3075305" h="716279">
                <a:moveTo>
                  <a:pt x="710171" y="11277"/>
                </a:moveTo>
                <a:lnTo>
                  <a:pt x="703084" y="4191"/>
                </a:lnTo>
                <a:lnTo>
                  <a:pt x="685596" y="4191"/>
                </a:lnTo>
                <a:lnTo>
                  <a:pt x="678497" y="11277"/>
                </a:lnTo>
                <a:lnTo>
                  <a:pt x="678497" y="28790"/>
                </a:lnTo>
                <a:lnTo>
                  <a:pt x="685596" y="35877"/>
                </a:lnTo>
                <a:lnTo>
                  <a:pt x="694334" y="35877"/>
                </a:lnTo>
                <a:lnTo>
                  <a:pt x="703084" y="35877"/>
                </a:lnTo>
                <a:lnTo>
                  <a:pt x="710171" y="28790"/>
                </a:lnTo>
                <a:lnTo>
                  <a:pt x="710171" y="11277"/>
                </a:lnTo>
                <a:close/>
              </a:path>
              <a:path w="3075305" h="716279">
                <a:moveTo>
                  <a:pt x="711860" y="686955"/>
                </a:moveTo>
                <a:lnTo>
                  <a:pt x="703999" y="679107"/>
                </a:lnTo>
                <a:lnTo>
                  <a:pt x="691730" y="679107"/>
                </a:lnTo>
                <a:lnTo>
                  <a:pt x="689267" y="679716"/>
                </a:lnTo>
                <a:lnTo>
                  <a:pt x="687044" y="680745"/>
                </a:lnTo>
                <a:lnTo>
                  <a:pt x="683133" y="682294"/>
                </a:lnTo>
                <a:lnTo>
                  <a:pt x="680021" y="685393"/>
                </a:lnTo>
                <a:lnTo>
                  <a:pt x="678459" y="689305"/>
                </a:lnTo>
                <a:lnTo>
                  <a:pt x="677430" y="691540"/>
                </a:lnTo>
                <a:lnTo>
                  <a:pt x="676821" y="694004"/>
                </a:lnTo>
                <a:lnTo>
                  <a:pt x="676821" y="706297"/>
                </a:lnTo>
                <a:lnTo>
                  <a:pt x="684669" y="714146"/>
                </a:lnTo>
                <a:lnTo>
                  <a:pt x="694334" y="714146"/>
                </a:lnTo>
                <a:lnTo>
                  <a:pt x="703999" y="714146"/>
                </a:lnTo>
                <a:lnTo>
                  <a:pt x="711860" y="706297"/>
                </a:lnTo>
                <a:lnTo>
                  <a:pt x="711860" y="686955"/>
                </a:lnTo>
                <a:close/>
              </a:path>
              <a:path w="3075305" h="716279">
                <a:moveTo>
                  <a:pt x="1047127" y="10655"/>
                </a:moveTo>
                <a:lnTo>
                  <a:pt x="1039533" y="3060"/>
                </a:lnTo>
                <a:lnTo>
                  <a:pt x="1020787" y="3060"/>
                </a:lnTo>
                <a:lnTo>
                  <a:pt x="1013193" y="10655"/>
                </a:lnTo>
                <a:lnTo>
                  <a:pt x="1013193" y="29387"/>
                </a:lnTo>
                <a:lnTo>
                  <a:pt x="1020787" y="36982"/>
                </a:lnTo>
                <a:lnTo>
                  <a:pt x="1030160" y="36982"/>
                </a:lnTo>
                <a:lnTo>
                  <a:pt x="1039533" y="36982"/>
                </a:lnTo>
                <a:lnTo>
                  <a:pt x="1047127" y="29387"/>
                </a:lnTo>
                <a:lnTo>
                  <a:pt x="1047127" y="10655"/>
                </a:lnTo>
                <a:close/>
              </a:path>
              <a:path w="3075305" h="716279">
                <a:moveTo>
                  <a:pt x="1048550" y="357505"/>
                </a:moveTo>
                <a:lnTo>
                  <a:pt x="1047102" y="350342"/>
                </a:lnTo>
                <a:lnTo>
                  <a:pt x="1043165" y="344500"/>
                </a:lnTo>
                <a:lnTo>
                  <a:pt x="1037310" y="340563"/>
                </a:lnTo>
                <a:lnTo>
                  <a:pt x="1030160" y="339128"/>
                </a:lnTo>
                <a:lnTo>
                  <a:pt x="1023010" y="340563"/>
                </a:lnTo>
                <a:lnTo>
                  <a:pt x="1017155" y="344500"/>
                </a:lnTo>
                <a:lnTo>
                  <a:pt x="1013218" y="350342"/>
                </a:lnTo>
                <a:lnTo>
                  <a:pt x="1011770" y="357505"/>
                </a:lnTo>
                <a:lnTo>
                  <a:pt x="1013218" y="364667"/>
                </a:lnTo>
                <a:lnTo>
                  <a:pt x="1017155" y="370509"/>
                </a:lnTo>
                <a:lnTo>
                  <a:pt x="1023010" y="374446"/>
                </a:lnTo>
                <a:lnTo>
                  <a:pt x="1030160" y="375894"/>
                </a:lnTo>
                <a:lnTo>
                  <a:pt x="1037310" y="374446"/>
                </a:lnTo>
                <a:lnTo>
                  <a:pt x="1043165" y="370509"/>
                </a:lnTo>
                <a:lnTo>
                  <a:pt x="1047102" y="364667"/>
                </a:lnTo>
                <a:lnTo>
                  <a:pt x="1048550" y="357505"/>
                </a:lnTo>
                <a:close/>
              </a:path>
              <a:path w="3075305" h="716279">
                <a:moveTo>
                  <a:pt x="1382674" y="11734"/>
                </a:moveTo>
                <a:lnTo>
                  <a:pt x="1375943" y="5003"/>
                </a:lnTo>
                <a:lnTo>
                  <a:pt x="1359344" y="5003"/>
                </a:lnTo>
                <a:lnTo>
                  <a:pt x="1352626" y="11734"/>
                </a:lnTo>
                <a:lnTo>
                  <a:pt x="1352626" y="28333"/>
                </a:lnTo>
                <a:lnTo>
                  <a:pt x="1359344" y="35052"/>
                </a:lnTo>
                <a:lnTo>
                  <a:pt x="1367650" y="35052"/>
                </a:lnTo>
                <a:lnTo>
                  <a:pt x="1375943" y="35052"/>
                </a:lnTo>
                <a:lnTo>
                  <a:pt x="1382674" y="28333"/>
                </a:lnTo>
                <a:lnTo>
                  <a:pt x="1382674" y="11734"/>
                </a:lnTo>
                <a:close/>
              </a:path>
              <a:path w="3075305" h="716279">
                <a:moveTo>
                  <a:pt x="1386547" y="696620"/>
                </a:moveTo>
                <a:lnTo>
                  <a:pt x="1385062" y="689254"/>
                </a:lnTo>
                <a:lnTo>
                  <a:pt x="1381010" y="683260"/>
                </a:lnTo>
                <a:lnTo>
                  <a:pt x="1375003" y="679208"/>
                </a:lnTo>
                <a:lnTo>
                  <a:pt x="1367650" y="677735"/>
                </a:lnTo>
                <a:lnTo>
                  <a:pt x="1360297" y="679208"/>
                </a:lnTo>
                <a:lnTo>
                  <a:pt x="1354289" y="683260"/>
                </a:lnTo>
                <a:lnTo>
                  <a:pt x="1350238" y="689254"/>
                </a:lnTo>
                <a:lnTo>
                  <a:pt x="1348752" y="696620"/>
                </a:lnTo>
                <a:lnTo>
                  <a:pt x="1350238" y="703973"/>
                </a:lnTo>
                <a:lnTo>
                  <a:pt x="1354289" y="709980"/>
                </a:lnTo>
                <a:lnTo>
                  <a:pt x="1360297" y="714032"/>
                </a:lnTo>
                <a:lnTo>
                  <a:pt x="1367650" y="715518"/>
                </a:lnTo>
                <a:lnTo>
                  <a:pt x="1375003" y="714032"/>
                </a:lnTo>
                <a:lnTo>
                  <a:pt x="1381010" y="709980"/>
                </a:lnTo>
                <a:lnTo>
                  <a:pt x="1385062" y="703973"/>
                </a:lnTo>
                <a:lnTo>
                  <a:pt x="1386547" y="696620"/>
                </a:lnTo>
                <a:close/>
              </a:path>
              <a:path w="3075305" h="716279">
                <a:moveTo>
                  <a:pt x="1387081" y="347687"/>
                </a:moveTo>
                <a:lnTo>
                  <a:pt x="1379105" y="339737"/>
                </a:lnTo>
                <a:lnTo>
                  <a:pt x="1359471" y="339737"/>
                </a:lnTo>
                <a:lnTo>
                  <a:pt x="1351495" y="347687"/>
                </a:lnTo>
                <a:lnTo>
                  <a:pt x="1351495" y="359079"/>
                </a:lnTo>
                <a:lnTo>
                  <a:pt x="1351762" y="360578"/>
                </a:lnTo>
                <a:lnTo>
                  <a:pt x="1352156" y="362013"/>
                </a:lnTo>
                <a:lnTo>
                  <a:pt x="1353515" y="370281"/>
                </a:lnTo>
                <a:lnTo>
                  <a:pt x="1360652" y="376580"/>
                </a:lnTo>
                <a:lnTo>
                  <a:pt x="1369288" y="376580"/>
                </a:lnTo>
                <a:lnTo>
                  <a:pt x="1377924" y="376580"/>
                </a:lnTo>
                <a:lnTo>
                  <a:pt x="1385049" y="370281"/>
                </a:lnTo>
                <a:lnTo>
                  <a:pt x="1386420" y="362013"/>
                </a:lnTo>
                <a:lnTo>
                  <a:pt x="1386814" y="360578"/>
                </a:lnTo>
                <a:lnTo>
                  <a:pt x="1387081" y="359079"/>
                </a:lnTo>
                <a:lnTo>
                  <a:pt x="1387081" y="347687"/>
                </a:lnTo>
                <a:close/>
              </a:path>
              <a:path w="3075305" h="716279">
                <a:moveTo>
                  <a:pt x="1719376" y="688009"/>
                </a:moveTo>
                <a:lnTo>
                  <a:pt x="1713738" y="682371"/>
                </a:lnTo>
                <a:lnTo>
                  <a:pt x="1706765" y="682371"/>
                </a:lnTo>
                <a:lnTo>
                  <a:pt x="1699806" y="682371"/>
                </a:lnTo>
                <a:lnTo>
                  <a:pt x="1694154" y="688009"/>
                </a:lnTo>
                <a:lnTo>
                  <a:pt x="1694154" y="701941"/>
                </a:lnTo>
                <a:lnTo>
                  <a:pt x="1699806" y="707580"/>
                </a:lnTo>
                <a:lnTo>
                  <a:pt x="1713738" y="707580"/>
                </a:lnTo>
                <a:lnTo>
                  <a:pt x="1719376" y="701941"/>
                </a:lnTo>
                <a:lnTo>
                  <a:pt x="1719376" y="688009"/>
                </a:lnTo>
                <a:close/>
              </a:path>
              <a:path w="3075305" h="716279">
                <a:moveTo>
                  <a:pt x="1723212" y="354393"/>
                </a:moveTo>
                <a:lnTo>
                  <a:pt x="1721167" y="350151"/>
                </a:lnTo>
                <a:lnTo>
                  <a:pt x="1717954" y="347154"/>
                </a:lnTo>
                <a:lnTo>
                  <a:pt x="1715160" y="344144"/>
                </a:lnTo>
                <a:lnTo>
                  <a:pt x="1711198" y="342226"/>
                </a:lnTo>
                <a:lnTo>
                  <a:pt x="1702333" y="342226"/>
                </a:lnTo>
                <a:lnTo>
                  <a:pt x="1698371" y="344144"/>
                </a:lnTo>
                <a:lnTo>
                  <a:pt x="1695564" y="347154"/>
                </a:lnTo>
                <a:lnTo>
                  <a:pt x="1693100" y="349465"/>
                </a:lnTo>
                <a:lnTo>
                  <a:pt x="1691322" y="352488"/>
                </a:lnTo>
                <a:lnTo>
                  <a:pt x="1690408" y="356984"/>
                </a:lnTo>
                <a:lnTo>
                  <a:pt x="1690268" y="358038"/>
                </a:lnTo>
                <a:lnTo>
                  <a:pt x="1690268" y="360248"/>
                </a:lnTo>
                <a:lnTo>
                  <a:pt x="1690408" y="361315"/>
                </a:lnTo>
                <a:lnTo>
                  <a:pt x="1690636" y="362356"/>
                </a:lnTo>
                <a:lnTo>
                  <a:pt x="1692122" y="369912"/>
                </a:lnTo>
                <a:lnTo>
                  <a:pt x="1698777" y="375602"/>
                </a:lnTo>
                <a:lnTo>
                  <a:pt x="1715846" y="375602"/>
                </a:lnTo>
                <a:lnTo>
                  <a:pt x="1723212" y="368249"/>
                </a:lnTo>
                <a:lnTo>
                  <a:pt x="1723212" y="354393"/>
                </a:lnTo>
                <a:close/>
              </a:path>
              <a:path w="3075305" h="716279">
                <a:moveTo>
                  <a:pt x="2059076" y="349300"/>
                </a:moveTo>
                <a:lnTo>
                  <a:pt x="2052421" y="342658"/>
                </a:lnTo>
                <a:lnTo>
                  <a:pt x="2044230" y="342658"/>
                </a:lnTo>
                <a:lnTo>
                  <a:pt x="2043557" y="342633"/>
                </a:lnTo>
                <a:lnTo>
                  <a:pt x="2043099" y="342531"/>
                </a:lnTo>
                <a:lnTo>
                  <a:pt x="2034336" y="342531"/>
                </a:lnTo>
                <a:lnTo>
                  <a:pt x="2027643" y="349224"/>
                </a:lnTo>
                <a:lnTo>
                  <a:pt x="2027643" y="363347"/>
                </a:lnTo>
                <a:lnTo>
                  <a:pt x="2031034" y="368376"/>
                </a:lnTo>
                <a:lnTo>
                  <a:pt x="2035924" y="370814"/>
                </a:lnTo>
                <a:lnTo>
                  <a:pt x="2038273" y="372491"/>
                </a:lnTo>
                <a:lnTo>
                  <a:pt x="2041131" y="373507"/>
                </a:lnTo>
                <a:lnTo>
                  <a:pt x="2051164" y="373507"/>
                </a:lnTo>
                <a:lnTo>
                  <a:pt x="2056968" y="368579"/>
                </a:lnTo>
                <a:lnTo>
                  <a:pt x="2058301" y="362026"/>
                </a:lnTo>
                <a:lnTo>
                  <a:pt x="2058758" y="360591"/>
                </a:lnTo>
                <a:lnTo>
                  <a:pt x="2059076" y="359092"/>
                </a:lnTo>
                <a:lnTo>
                  <a:pt x="2059076" y="349300"/>
                </a:lnTo>
                <a:close/>
              </a:path>
              <a:path w="3075305" h="716279">
                <a:moveTo>
                  <a:pt x="2061083" y="694969"/>
                </a:moveTo>
                <a:lnTo>
                  <a:pt x="2059635" y="687781"/>
                </a:lnTo>
                <a:lnTo>
                  <a:pt x="2055672" y="681913"/>
                </a:lnTo>
                <a:lnTo>
                  <a:pt x="2049805" y="677964"/>
                </a:lnTo>
                <a:lnTo>
                  <a:pt x="2042604" y="676503"/>
                </a:lnTo>
                <a:lnTo>
                  <a:pt x="2035416" y="677964"/>
                </a:lnTo>
                <a:lnTo>
                  <a:pt x="2029548" y="681913"/>
                </a:lnTo>
                <a:lnTo>
                  <a:pt x="2025586" y="687781"/>
                </a:lnTo>
                <a:lnTo>
                  <a:pt x="2024126" y="694969"/>
                </a:lnTo>
                <a:lnTo>
                  <a:pt x="2025586" y="702157"/>
                </a:lnTo>
                <a:lnTo>
                  <a:pt x="2029548" y="708037"/>
                </a:lnTo>
                <a:lnTo>
                  <a:pt x="2035416" y="711987"/>
                </a:lnTo>
                <a:lnTo>
                  <a:pt x="2042604" y="713435"/>
                </a:lnTo>
                <a:lnTo>
                  <a:pt x="2049805" y="711987"/>
                </a:lnTo>
                <a:lnTo>
                  <a:pt x="2055672" y="708037"/>
                </a:lnTo>
                <a:lnTo>
                  <a:pt x="2059635" y="702157"/>
                </a:lnTo>
                <a:lnTo>
                  <a:pt x="2061083" y="694969"/>
                </a:lnTo>
                <a:close/>
              </a:path>
              <a:path w="3075305" h="716279">
                <a:moveTo>
                  <a:pt x="2061845" y="11252"/>
                </a:moveTo>
                <a:lnTo>
                  <a:pt x="2055393" y="4051"/>
                </a:lnTo>
                <a:lnTo>
                  <a:pt x="2046998" y="2705"/>
                </a:lnTo>
                <a:lnTo>
                  <a:pt x="2045576" y="2349"/>
                </a:lnTo>
                <a:lnTo>
                  <a:pt x="2044128" y="2108"/>
                </a:lnTo>
                <a:lnTo>
                  <a:pt x="2032711" y="2108"/>
                </a:lnTo>
                <a:lnTo>
                  <a:pt x="2024684" y="10134"/>
                </a:lnTo>
                <a:lnTo>
                  <a:pt x="2024684" y="29921"/>
                </a:lnTo>
                <a:lnTo>
                  <a:pt x="2032711" y="37947"/>
                </a:lnTo>
                <a:lnTo>
                  <a:pt x="2042604" y="37947"/>
                </a:lnTo>
                <a:lnTo>
                  <a:pt x="2044103" y="37947"/>
                </a:lnTo>
                <a:lnTo>
                  <a:pt x="2045550" y="37706"/>
                </a:lnTo>
                <a:lnTo>
                  <a:pt x="2046947" y="37350"/>
                </a:lnTo>
                <a:lnTo>
                  <a:pt x="2055368" y="36042"/>
                </a:lnTo>
                <a:lnTo>
                  <a:pt x="2061845" y="28829"/>
                </a:lnTo>
                <a:lnTo>
                  <a:pt x="2061845" y="11252"/>
                </a:lnTo>
                <a:close/>
              </a:path>
              <a:path w="3075305" h="716279">
                <a:moveTo>
                  <a:pt x="2398014" y="686727"/>
                </a:moveTo>
                <a:lnTo>
                  <a:pt x="2389987" y="678700"/>
                </a:lnTo>
                <a:lnTo>
                  <a:pt x="2370175" y="678700"/>
                </a:lnTo>
                <a:lnTo>
                  <a:pt x="2362149" y="686727"/>
                </a:lnTo>
                <a:lnTo>
                  <a:pt x="2362149" y="706526"/>
                </a:lnTo>
                <a:lnTo>
                  <a:pt x="2370175" y="714552"/>
                </a:lnTo>
                <a:lnTo>
                  <a:pt x="2380081" y="714552"/>
                </a:lnTo>
                <a:lnTo>
                  <a:pt x="2389987" y="714552"/>
                </a:lnTo>
                <a:lnTo>
                  <a:pt x="2398014" y="706526"/>
                </a:lnTo>
                <a:lnTo>
                  <a:pt x="2398014" y="686727"/>
                </a:lnTo>
                <a:close/>
              </a:path>
              <a:path w="3075305" h="716279">
                <a:moveTo>
                  <a:pt x="2401760" y="20027"/>
                </a:moveTo>
                <a:lnTo>
                  <a:pt x="2400185" y="12230"/>
                </a:lnTo>
                <a:lnTo>
                  <a:pt x="2395893" y="5867"/>
                </a:lnTo>
                <a:lnTo>
                  <a:pt x="2389517" y="1574"/>
                </a:lnTo>
                <a:lnTo>
                  <a:pt x="2381720" y="0"/>
                </a:lnTo>
                <a:lnTo>
                  <a:pt x="2378506" y="0"/>
                </a:lnTo>
                <a:lnTo>
                  <a:pt x="2375522" y="825"/>
                </a:lnTo>
                <a:lnTo>
                  <a:pt x="2372830" y="2159"/>
                </a:lnTo>
                <a:lnTo>
                  <a:pt x="2365768" y="5041"/>
                </a:lnTo>
                <a:lnTo>
                  <a:pt x="2360765" y="11950"/>
                </a:lnTo>
                <a:lnTo>
                  <a:pt x="2360765" y="28143"/>
                </a:lnTo>
                <a:lnTo>
                  <a:pt x="2365768" y="35052"/>
                </a:lnTo>
                <a:lnTo>
                  <a:pt x="2372868" y="37909"/>
                </a:lnTo>
                <a:lnTo>
                  <a:pt x="2375547" y="39243"/>
                </a:lnTo>
                <a:lnTo>
                  <a:pt x="2378519" y="40055"/>
                </a:lnTo>
                <a:lnTo>
                  <a:pt x="2381720" y="40055"/>
                </a:lnTo>
                <a:lnTo>
                  <a:pt x="2389517" y="38481"/>
                </a:lnTo>
                <a:lnTo>
                  <a:pt x="2395893" y="34188"/>
                </a:lnTo>
                <a:lnTo>
                  <a:pt x="2400185" y="27825"/>
                </a:lnTo>
                <a:lnTo>
                  <a:pt x="2401760" y="20027"/>
                </a:lnTo>
                <a:close/>
              </a:path>
              <a:path w="3075305" h="716279">
                <a:moveTo>
                  <a:pt x="2731757" y="351294"/>
                </a:moveTo>
                <a:lnTo>
                  <a:pt x="2725407" y="344919"/>
                </a:lnTo>
                <a:lnTo>
                  <a:pt x="2709684" y="344919"/>
                </a:lnTo>
                <a:lnTo>
                  <a:pt x="2703334" y="351294"/>
                </a:lnTo>
                <a:lnTo>
                  <a:pt x="2703334" y="367004"/>
                </a:lnTo>
                <a:lnTo>
                  <a:pt x="2709684" y="373367"/>
                </a:lnTo>
                <a:lnTo>
                  <a:pt x="2717546" y="373367"/>
                </a:lnTo>
                <a:lnTo>
                  <a:pt x="2725407" y="373367"/>
                </a:lnTo>
                <a:lnTo>
                  <a:pt x="2731757" y="367004"/>
                </a:lnTo>
                <a:lnTo>
                  <a:pt x="2731757" y="351294"/>
                </a:lnTo>
                <a:close/>
              </a:path>
              <a:path w="3075305" h="716279">
                <a:moveTo>
                  <a:pt x="2732557" y="686689"/>
                </a:moveTo>
                <a:lnTo>
                  <a:pt x="2725839" y="679958"/>
                </a:lnTo>
                <a:lnTo>
                  <a:pt x="2709253" y="679958"/>
                </a:lnTo>
                <a:lnTo>
                  <a:pt x="2702534" y="686689"/>
                </a:lnTo>
                <a:lnTo>
                  <a:pt x="2702534" y="703275"/>
                </a:lnTo>
                <a:lnTo>
                  <a:pt x="2709253" y="709993"/>
                </a:lnTo>
                <a:lnTo>
                  <a:pt x="2717546" y="709993"/>
                </a:lnTo>
                <a:lnTo>
                  <a:pt x="2725839" y="709993"/>
                </a:lnTo>
                <a:lnTo>
                  <a:pt x="2732557" y="703275"/>
                </a:lnTo>
                <a:lnTo>
                  <a:pt x="2732557" y="686689"/>
                </a:lnTo>
                <a:close/>
              </a:path>
              <a:path w="3075305" h="716279">
                <a:moveTo>
                  <a:pt x="2737091" y="10147"/>
                </a:moveTo>
                <a:lnTo>
                  <a:pt x="2729077" y="2146"/>
                </a:lnTo>
                <a:lnTo>
                  <a:pt x="2709303" y="2146"/>
                </a:lnTo>
                <a:lnTo>
                  <a:pt x="2701302" y="10147"/>
                </a:lnTo>
                <a:lnTo>
                  <a:pt x="2701302" y="29921"/>
                </a:lnTo>
                <a:lnTo>
                  <a:pt x="2709303" y="37922"/>
                </a:lnTo>
                <a:lnTo>
                  <a:pt x="2719197" y="37922"/>
                </a:lnTo>
                <a:lnTo>
                  <a:pt x="2729077" y="37922"/>
                </a:lnTo>
                <a:lnTo>
                  <a:pt x="2737091" y="29921"/>
                </a:lnTo>
                <a:lnTo>
                  <a:pt x="2737091" y="10147"/>
                </a:lnTo>
                <a:close/>
              </a:path>
              <a:path w="3075305" h="716279">
                <a:moveTo>
                  <a:pt x="3071838" y="349148"/>
                </a:moveTo>
                <a:lnTo>
                  <a:pt x="3065056" y="342366"/>
                </a:lnTo>
                <a:lnTo>
                  <a:pt x="3056686" y="342366"/>
                </a:lnTo>
                <a:lnTo>
                  <a:pt x="3048317" y="342366"/>
                </a:lnTo>
                <a:lnTo>
                  <a:pt x="3041535" y="349148"/>
                </a:lnTo>
                <a:lnTo>
                  <a:pt x="3041535" y="365874"/>
                </a:lnTo>
                <a:lnTo>
                  <a:pt x="3048317" y="372656"/>
                </a:lnTo>
                <a:lnTo>
                  <a:pt x="3065056" y="372656"/>
                </a:lnTo>
                <a:lnTo>
                  <a:pt x="3071838" y="365874"/>
                </a:lnTo>
                <a:lnTo>
                  <a:pt x="3071838" y="349148"/>
                </a:lnTo>
                <a:close/>
              </a:path>
              <a:path w="3075305" h="716279">
                <a:moveTo>
                  <a:pt x="3075000" y="20027"/>
                </a:moveTo>
                <a:lnTo>
                  <a:pt x="3073552" y="12903"/>
                </a:lnTo>
                <a:lnTo>
                  <a:pt x="3069628" y="7086"/>
                </a:lnTo>
                <a:lnTo>
                  <a:pt x="3063811" y="3162"/>
                </a:lnTo>
                <a:lnTo>
                  <a:pt x="3056686" y="1714"/>
                </a:lnTo>
                <a:lnTo>
                  <a:pt x="3049549" y="3162"/>
                </a:lnTo>
                <a:lnTo>
                  <a:pt x="3043732" y="7086"/>
                </a:lnTo>
                <a:lnTo>
                  <a:pt x="3039808" y="12903"/>
                </a:lnTo>
                <a:lnTo>
                  <a:pt x="3038373" y="20027"/>
                </a:lnTo>
                <a:lnTo>
                  <a:pt x="3039808" y="27165"/>
                </a:lnTo>
                <a:lnTo>
                  <a:pt x="3043732" y="32981"/>
                </a:lnTo>
                <a:lnTo>
                  <a:pt x="3049549" y="36906"/>
                </a:lnTo>
                <a:lnTo>
                  <a:pt x="3056686" y="38341"/>
                </a:lnTo>
                <a:lnTo>
                  <a:pt x="3063811" y="36906"/>
                </a:lnTo>
                <a:lnTo>
                  <a:pt x="3069628" y="32981"/>
                </a:lnTo>
                <a:lnTo>
                  <a:pt x="3073552" y="27165"/>
                </a:lnTo>
                <a:lnTo>
                  <a:pt x="3075000" y="20027"/>
                </a:lnTo>
                <a:close/>
              </a:path>
            </a:pathLst>
          </a:custGeom>
          <a:solidFill>
            <a:srgbClr val="71BC68">
              <a:alpha val="17999"/>
            </a:srgbClr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>
            <p:custDataLst>
              <p:tags r:id="rId1"/>
            </p:custDataLst>
          </p:nvPr>
        </p:nvSpPr>
        <p:spPr>
          <a:xfrm>
            <a:off x="14594412" y="3129815"/>
            <a:ext cx="36195" cy="3785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5987" y="0"/>
                </a:moveTo>
                <a:lnTo>
                  <a:pt x="0" y="35988"/>
                </a:lnTo>
                <a:lnTo>
                  <a:pt x="35987" y="0"/>
                </a:lnTo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3" name="object 13"/>
          <p:cNvSpPr/>
          <p:nvPr>
            <p:custDataLst>
              <p:tags r:id="rId2"/>
            </p:custDataLst>
          </p:nvPr>
        </p:nvSpPr>
        <p:spPr>
          <a:xfrm>
            <a:off x="14417038" y="2768198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213360" y="0"/>
                </a:moveTo>
                <a:lnTo>
                  <a:pt x="0" y="0"/>
                </a:lnTo>
                <a:lnTo>
                  <a:pt x="213360" y="0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4" name="object 14"/>
          <p:cNvSpPr/>
          <p:nvPr>
            <p:custDataLst>
              <p:tags r:id="rId3"/>
            </p:custDataLst>
          </p:nvPr>
        </p:nvSpPr>
        <p:spPr>
          <a:xfrm>
            <a:off x="14568394" y="2169623"/>
            <a:ext cx="0" cy="769058"/>
          </a:xfrm>
          <a:custGeom>
            <a:avLst/>
            <a:gdLst/>
            <a:ahLst/>
            <a:cxnLst/>
            <a:rect l="l" t="t" r="r" b="b"/>
            <a:pathLst>
              <a:path h="735330">
                <a:moveTo>
                  <a:pt x="0" y="0"/>
                </a:moveTo>
                <a:lnTo>
                  <a:pt x="0" y="734898"/>
                </a:lnTo>
                <a:lnTo>
                  <a:pt x="0" y="0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5" name="object 15"/>
          <p:cNvSpPr/>
          <p:nvPr>
            <p:custDataLst>
              <p:tags r:id="rId4"/>
            </p:custDataLst>
          </p:nvPr>
        </p:nvSpPr>
        <p:spPr>
          <a:xfrm>
            <a:off x="13704847" y="1862931"/>
            <a:ext cx="925830" cy="968295"/>
          </a:xfrm>
          <a:custGeom>
            <a:avLst/>
            <a:gdLst/>
            <a:ahLst/>
            <a:cxnLst/>
            <a:rect l="l" t="t" r="r" b="b"/>
            <a:pathLst>
              <a:path w="925830" h="925830">
                <a:moveTo>
                  <a:pt x="925551" y="925587"/>
                </a:moveTo>
                <a:lnTo>
                  <a:pt x="0" y="0"/>
                </a:lnTo>
                <a:lnTo>
                  <a:pt x="925551" y="925587"/>
                </a:lnTo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6" name="object 16"/>
          <p:cNvSpPr/>
          <p:nvPr>
            <p:custDataLst>
              <p:tags r:id="rId5"/>
            </p:custDataLst>
          </p:nvPr>
        </p:nvSpPr>
        <p:spPr>
          <a:xfrm>
            <a:off x="14173199" y="2339639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1302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7" name="object 17"/>
          <p:cNvSpPr/>
          <p:nvPr>
            <p:custDataLst>
              <p:tags r:id="rId6"/>
            </p:custDataLst>
          </p:nvPr>
        </p:nvSpPr>
        <p:spPr>
          <a:xfrm>
            <a:off x="14570369" y="2166259"/>
            <a:ext cx="0" cy="775699"/>
          </a:xfrm>
          <a:custGeom>
            <a:avLst/>
            <a:gdLst/>
            <a:ahLst/>
            <a:cxnLst/>
            <a:rect l="l" t="t" r="r" b="b"/>
            <a:pathLst>
              <a:path h="741680">
                <a:moveTo>
                  <a:pt x="0" y="741324"/>
                </a:moveTo>
                <a:lnTo>
                  <a:pt x="0" y="0"/>
                </a:lnTo>
                <a:lnTo>
                  <a:pt x="0" y="741324"/>
                </a:lnTo>
                <a:close/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8" name="object 18"/>
          <p:cNvSpPr/>
          <p:nvPr>
            <p:custDataLst>
              <p:tags r:id="rId7"/>
            </p:custDataLst>
          </p:nvPr>
        </p:nvSpPr>
        <p:spPr>
          <a:xfrm>
            <a:off x="14162617" y="2386648"/>
            <a:ext cx="0" cy="816210"/>
          </a:xfrm>
          <a:custGeom>
            <a:avLst/>
            <a:gdLst/>
            <a:ahLst/>
            <a:cxnLst/>
            <a:rect l="l" t="t" r="r" b="b"/>
            <a:pathLst>
              <a:path h="780414">
                <a:moveTo>
                  <a:pt x="0" y="0"/>
                </a:moveTo>
                <a:lnTo>
                  <a:pt x="0" y="780141"/>
                </a:lnTo>
              </a:path>
            </a:pathLst>
          </a:custGeom>
          <a:ln w="11302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9" name="object 19"/>
          <p:cNvSpPr/>
          <p:nvPr>
            <p:custDataLst>
              <p:tags r:id="rId8"/>
            </p:custDataLst>
          </p:nvPr>
        </p:nvSpPr>
        <p:spPr>
          <a:xfrm>
            <a:off x="13632633" y="2768186"/>
            <a:ext cx="650240" cy="0"/>
          </a:xfrm>
          <a:custGeom>
            <a:avLst/>
            <a:gdLst/>
            <a:ahLst/>
            <a:cxnLst/>
            <a:rect l="l" t="t" r="r" b="b"/>
            <a:pathLst>
              <a:path w="650240">
                <a:moveTo>
                  <a:pt x="0" y="0"/>
                </a:moveTo>
                <a:lnTo>
                  <a:pt x="650214" y="0"/>
                </a:lnTo>
                <a:lnTo>
                  <a:pt x="0" y="0"/>
                </a:lnTo>
                <a:close/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0" name="object 20"/>
          <p:cNvSpPr/>
          <p:nvPr>
            <p:custDataLst>
              <p:tags r:id="rId9"/>
            </p:custDataLst>
          </p:nvPr>
        </p:nvSpPr>
        <p:spPr>
          <a:xfrm>
            <a:off x="12894163" y="1867989"/>
            <a:ext cx="1311910" cy="1372084"/>
          </a:xfrm>
          <a:custGeom>
            <a:avLst/>
            <a:gdLst/>
            <a:ahLst/>
            <a:cxnLst/>
            <a:rect l="l" t="t" r="r" b="b"/>
            <a:pathLst>
              <a:path w="1311909" h="1311910">
                <a:moveTo>
                  <a:pt x="0" y="0"/>
                </a:moveTo>
                <a:lnTo>
                  <a:pt x="1311617" y="1311694"/>
                </a:lnTo>
                <a:lnTo>
                  <a:pt x="0" y="0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1" name="object 21"/>
          <p:cNvSpPr/>
          <p:nvPr>
            <p:custDataLst>
              <p:tags r:id="rId10"/>
            </p:custDataLst>
          </p:nvPr>
        </p:nvSpPr>
        <p:spPr>
          <a:xfrm>
            <a:off x="13754844" y="2386648"/>
            <a:ext cx="0" cy="858049"/>
          </a:xfrm>
          <a:custGeom>
            <a:avLst/>
            <a:gdLst/>
            <a:ahLst/>
            <a:cxnLst/>
            <a:rect l="l" t="t" r="r" b="b"/>
            <a:pathLst>
              <a:path h="820419">
                <a:moveTo>
                  <a:pt x="0" y="0"/>
                </a:moveTo>
                <a:lnTo>
                  <a:pt x="0" y="820205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2" name="object 22"/>
          <p:cNvSpPr/>
          <p:nvPr>
            <p:custDataLst>
              <p:tags r:id="rId11"/>
            </p:custDataLst>
          </p:nvPr>
        </p:nvSpPr>
        <p:spPr>
          <a:xfrm>
            <a:off x="13347081" y="2386648"/>
            <a:ext cx="0" cy="524659"/>
          </a:xfrm>
          <a:custGeom>
            <a:avLst/>
            <a:gdLst/>
            <a:ahLst/>
            <a:cxnLst/>
            <a:rect l="l" t="t" r="r" b="b"/>
            <a:pathLst>
              <a:path h="501650">
                <a:moveTo>
                  <a:pt x="0" y="0"/>
                </a:moveTo>
                <a:lnTo>
                  <a:pt x="0" y="501449"/>
                </a:lnTo>
              </a:path>
            </a:pathLst>
          </a:custGeom>
          <a:ln w="11302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3" name="object 23"/>
          <p:cNvSpPr/>
          <p:nvPr>
            <p:custDataLst>
              <p:tags r:id="rId12"/>
            </p:custDataLst>
          </p:nvPr>
        </p:nvSpPr>
        <p:spPr>
          <a:xfrm>
            <a:off x="12497398" y="2306007"/>
            <a:ext cx="474345" cy="496102"/>
          </a:xfrm>
          <a:custGeom>
            <a:avLst/>
            <a:gdLst/>
            <a:ahLst/>
            <a:cxnLst/>
            <a:rect l="l" t="t" r="r" b="b"/>
            <a:pathLst>
              <a:path w="474345" h="474344">
                <a:moveTo>
                  <a:pt x="0" y="0"/>
                </a:moveTo>
                <a:lnTo>
                  <a:pt x="474091" y="474091"/>
                </a:lnTo>
                <a:lnTo>
                  <a:pt x="0" y="0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4" name="object 24"/>
          <p:cNvSpPr/>
          <p:nvPr>
            <p:custDataLst>
              <p:tags r:id="rId13"/>
            </p:custDataLst>
          </p:nvPr>
        </p:nvSpPr>
        <p:spPr>
          <a:xfrm>
            <a:off x="12939319" y="2386648"/>
            <a:ext cx="0" cy="462230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403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5" name="object 25"/>
          <p:cNvSpPr/>
          <p:nvPr>
            <p:custDataLst>
              <p:tags r:id="rId14"/>
            </p:custDataLst>
          </p:nvPr>
        </p:nvSpPr>
        <p:spPr>
          <a:xfrm>
            <a:off x="14610079" y="2766116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20319" y="0"/>
                </a:moveTo>
                <a:lnTo>
                  <a:pt x="0" y="0"/>
                </a:lnTo>
                <a:lnTo>
                  <a:pt x="20319" y="0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6" name="object 26"/>
          <p:cNvSpPr/>
          <p:nvPr>
            <p:custDataLst>
              <p:tags r:id="rId15"/>
            </p:custDataLst>
          </p:nvPr>
        </p:nvSpPr>
        <p:spPr>
          <a:xfrm>
            <a:off x="14540790" y="3129810"/>
            <a:ext cx="90170" cy="94306"/>
          </a:xfrm>
          <a:custGeom>
            <a:avLst/>
            <a:gdLst/>
            <a:ahLst/>
            <a:cxnLst/>
            <a:rect l="l" t="t" r="r" b="b"/>
            <a:pathLst>
              <a:path w="90169" h="90169">
                <a:moveTo>
                  <a:pt x="89609" y="0"/>
                </a:moveTo>
                <a:lnTo>
                  <a:pt x="0" y="89609"/>
                </a:lnTo>
                <a:lnTo>
                  <a:pt x="89609" y="0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7" name="object 27"/>
          <p:cNvSpPr/>
          <p:nvPr>
            <p:custDataLst>
              <p:tags r:id="rId16"/>
            </p:custDataLst>
          </p:nvPr>
        </p:nvSpPr>
        <p:spPr>
          <a:xfrm>
            <a:off x="13758944" y="2703347"/>
            <a:ext cx="871855" cy="911845"/>
          </a:xfrm>
          <a:custGeom>
            <a:avLst/>
            <a:gdLst/>
            <a:ahLst/>
            <a:cxnLst/>
            <a:rect l="l" t="t" r="r" b="b"/>
            <a:pathLst>
              <a:path w="871855" h="871854">
                <a:moveTo>
                  <a:pt x="871456" y="0"/>
                </a:moveTo>
                <a:lnTo>
                  <a:pt x="0" y="871392"/>
                </a:lnTo>
                <a:lnTo>
                  <a:pt x="871456" y="0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8" name="object 28"/>
          <p:cNvSpPr/>
          <p:nvPr>
            <p:custDataLst>
              <p:tags r:id="rId17"/>
            </p:custDataLst>
          </p:nvPr>
        </p:nvSpPr>
        <p:spPr>
          <a:xfrm>
            <a:off x="14570380" y="2478185"/>
            <a:ext cx="0" cy="1004822"/>
          </a:xfrm>
          <a:custGeom>
            <a:avLst/>
            <a:gdLst/>
            <a:ahLst/>
            <a:cxnLst/>
            <a:rect l="l" t="t" r="r" b="b"/>
            <a:pathLst>
              <a:path h="960754">
                <a:moveTo>
                  <a:pt x="0" y="960335"/>
                </a:moveTo>
                <a:lnTo>
                  <a:pt x="0" y="0"/>
                </a:lnTo>
                <a:lnTo>
                  <a:pt x="0" y="960335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29" name="object 29"/>
          <p:cNvSpPr/>
          <p:nvPr>
            <p:custDataLst>
              <p:tags r:id="rId18"/>
            </p:custDataLst>
          </p:nvPr>
        </p:nvSpPr>
        <p:spPr>
          <a:xfrm>
            <a:off x="13218922" y="2766104"/>
            <a:ext cx="1411605" cy="0"/>
          </a:xfrm>
          <a:custGeom>
            <a:avLst/>
            <a:gdLst/>
            <a:ahLst/>
            <a:cxnLst/>
            <a:rect l="l" t="t" r="r" b="b"/>
            <a:pathLst>
              <a:path w="1411605">
                <a:moveTo>
                  <a:pt x="1411478" y="0"/>
                </a:moveTo>
                <a:lnTo>
                  <a:pt x="0" y="0"/>
                </a:lnTo>
                <a:lnTo>
                  <a:pt x="1411478" y="0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0" name="object 30"/>
          <p:cNvSpPr/>
          <p:nvPr>
            <p:custDataLst>
              <p:tags r:id="rId19"/>
            </p:custDataLst>
          </p:nvPr>
        </p:nvSpPr>
        <p:spPr>
          <a:xfrm>
            <a:off x="14162607" y="2577483"/>
            <a:ext cx="0" cy="806249"/>
          </a:xfrm>
          <a:custGeom>
            <a:avLst/>
            <a:gdLst/>
            <a:ahLst/>
            <a:cxnLst/>
            <a:rect l="l" t="t" r="r" b="b"/>
            <a:pathLst>
              <a:path h="770889">
                <a:moveTo>
                  <a:pt x="0" y="770445"/>
                </a:moveTo>
                <a:lnTo>
                  <a:pt x="0" y="0"/>
                </a:lnTo>
                <a:lnTo>
                  <a:pt x="0" y="770445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1" name="object 31"/>
          <p:cNvSpPr/>
          <p:nvPr>
            <p:custDataLst>
              <p:tags r:id="rId20"/>
            </p:custDataLst>
          </p:nvPr>
        </p:nvSpPr>
        <p:spPr>
          <a:xfrm>
            <a:off x="13347091" y="2716875"/>
            <a:ext cx="0" cy="527316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503897"/>
                </a:moveTo>
                <a:lnTo>
                  <a:pt x="0" y="0"/>
                </a:lnTo>
                <a:lnTo>
                  <a:pt x="0" y="503897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2" name="object 32"/>
          <p:cNvSpPr/>
          <p:nvPr>
            <p:custDataLst>
              <p:tags r:id="rId21"/>
            </p:custDataLst>
          </p:nvPr>
        </p:nvSpPr>
        <p:spPr>
          <a:xfrm>
            <a:off x="14394306" y="3556268"/>
            <a:ext cx="236220" cy="247055"/>
          </a:xfrm>
          <a:custGeom>
            <a:avLst/>
            <a:gdLst/>
            <a:ahLst/>
            <a:cxnLst/>
            <a:rect l="l" t="t" r="r" b="b"/>
            <a:pathLst>
              <a:path w="236219" h="236220">
                <a:moveTo>
                  <a:pt x="236094" y="0"/>
                </a:moveTo>
                <a:lnTo>
                  <a:pt x="0" y="236094"/>
                </a:lnTo>
                <a:lnTo>
                  <a:pt x="236094" y="0"/>
                </a:lnTo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3" name="object 33"/>
          <p:cNvSpPr/>
          <p:nvPr>
            <p:custDataLst>
              <p:tags r:id="rId22"/>
            </p:custDataLst>
          </p:nvPr>
        </p:nvSpPr>
        <p:spPr>
          <a:xfrm>
            <a:off x="14027150" y="3621112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603250" y="5"/>
                </a:moveTo>
                <a:lnTo>
                  <a:pt x="0" y="0"/>
                </a:lnTo>
                <a:lnTo>
                  <a:pt x="603250" y="5"/>
                </a:lnTo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4" name="object 34"/>
          <p:cNvSpPr/>
          <p:nvPr>
            <p:custDataLst>
              <p:tags r:id="rId23"/>
            </p:custDataLst>
          </p:nvPr>
        </p:nvSpPr>
        <p:spPr>
          <a:xfrm>
            <a:off x="13693521" y="3129805"/>
            <a:ext cx="937260" cy="980250"/>
          </a:xfrm>
          <a:custGeom>
            <a:avLst/>
            <a:gdLst/>
            <a:ahLst/>
            <a:cxnLst/>
            <a:rect l="l" t="t" r="r" b="b"/>
            <a:pathLst>
              <a:path w="937259" h="937260">
                <a:moveTo>
                  <a:pt x="936877" y="0"/>
                </a:moveTo>
                <a:lnTo>
                  <a:pt x="0" y="936833"/>
                </a:lnTo>
                <a:lnTo>
                  <a:pt x="936877" y="0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5" name="object 35"/>
          <p:cNvSpPr/>
          <p:nvPr>
            <p:custDataLst>
              <p:tags r:id="rId24"/>
            </p:custDataLst>
          </p:nvPr>
        </p:nvSpPr>
        <p:spPr>
          <a:xfrm>
            <a:off x="14570380" y="2850070"/>
            <a:ext cx="0" cy="1113739"/>
          </a:xfrm>
          <a:custGeom>
            <a:avLst/>
            <a:gdLst/>
            <a:ahLst/>
            <a:cxnLst/>
            <a:rect l="l" t="t" r="r" b="b"/>
            <a:pathLst>
              <a:path h="1064895">
                <a:moveTo>
                  <a:pt x="0" y="1064704"/>
                </a:moveTo>
                <a:lnTo>
                  <a:pt x="0" y="0"/>
                </a:lnTo>
                <a:lnTo>
                  <a:pt x="0" y="1064704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6" name="object 36"/>
          <p:cNvSpPr/>
          <p:nvPr>
            <p:custDataLst>
              <p:tags r:id="rId25"/>
            </p:custDataLst>
          </p:nvPr>
        </p:nvSpPr>
        <p:spPr>
          <a:xfrm>
            <a:off x="14162617" y="3071211"/>
            <a:ext cx="0" cy="671431"/>
          </a:xfrm>
          <a:custGeom>
            <a:avLst/>
            <a:gdLst/>
            <a:ahLst/>
            <a:cxnLst/>
            <a:rect l="l" t="t" r="r" b="b"/>
            <a:pathLst>
              <a:path h="641985">
                <a:moveTo>
                  <a:pt x="0" y="641832"/>
                </a:moveTo>
                <a:lnTo>
                  <a:pt x="0" y="0"/>
                </a:lnTo>
                <a:lnTo>
                  <a:pt x="0" y="641832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7" name="object 37"/>
          <p:cNvSpPr/>
          <p:nvPr>
            <p:custDataLst>
              <p:tags r:id="rId26"/>
            </p:custDataLst>
          </p:nvPr>
        </p:nvSpPr>
        <p:spPr>
          <a:xfrm>
            <a:off x="13183869" y="3621112"/>
            <a:ext cx="1446530" cy="0"/>
          </a:xfrm>
          <a:custGeom>
            <a:avLst/>
            <a:gdLst/>
            <a:ahLst/>
            <a:cxnLst/>
            <a:rect l="l" t="t" r="r" b="b"/>
            <a:pathLst>
              <a:path w="1446530">
                <a:moveTo>
                  <a:pt x="1446530" y="0"/>
                </a:moveTo>
                <a:lnTo>
                  <a:pt x="0" y="0"/>
                </a:lnTo>
                <a:lnTo>
                  <a:pt x="1446530" y="0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8" name="object 38"/>
          <p:cNvSpPr/>
          <p:nvPr>
            <p:custDataLst>
              <p:tags r:id="rId27"/>
            </p:custDataLst>
          </p:nvPr>
        </p:nvSpPr>
        <p:spPr>
          <a:xfrm>
            <a:off x="12962023" y="2791896"/>
            <a:ext cx="1176020" cy="1229961"/>
          </a:xfrm>
          <a:custGeom>
            <a:avLst/>
            <a:gdLst/>
            <a:ahLst/>
            <a:cxnLst/>
            <a:rect l="l" t="t" r="r" b="b"/>
            <a:pathLst>
              <a:path w="1176019" h="1176020">
                <a:moveTo>
                  <a:pt x="1175893" y="1175956"/>
                </a:moveTo>
                <a:lnTo>
                  <a:pt x="0" y="0"/>
                </a:lnTo>
                <a:lnTo>
                  <a:pt x="1175893" y="1175956"/>
                </a:lnTo>
                <a:close/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9" name="object 39"/>
          <p:cNvSpPr/>
          <p:nvPr>
            <p:custDataLst>
              <p:tags r:id="rId28"/>
            </p:custDataLst>
          </p:nvPr>
        </p:nvSpPr>
        <p:spPr>
          <a:xfrm>
            <a:off x="13345101" y="2725329"/>
            <a:ext cx="0" cy="1363450"/>
          </a:xfrm>
          <a:custGeom>
            <a:avLst/>
            <a:gdLst/>
            <a:ahLst/>
            <a:cxnLst/>
            <a:rect l="l" t="t" r="r" b="b"/>
            <a:pathLst>
              <a:path h="1303654">
                <a:moveTo>
                  <a:pt x="0" y="0"/>
                </a:moveTo>
                <a:lnTo>
                  <a:pt x="0" y="1303248"/>
                </a:lnTo>
                <a:lnTo>
                  <a:pt x="0" y="0"/>
                </a:lnTo>
                <a:close/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0" name="object 40"/>
          <p:cNvSpPr/>
          <p:nvPr>
            <p:custDataLst>
              <p:tags r:id="rId29"/>
            </p:custDataLst>
          </p:nvPr>
        </p:nvSpPr>
        <p:spPr>
          <a:xfrm>
            <a:off x="12086398" y="2729095"/>
            <a:ext cx="1296670" cy="1356145"/>
          </a:xfrm>
          <a:custGeom>
            <a:avLst/>
            <a:gdLst/>
            <a:ahLst/>
            <a:cxnLst/>
            <a:rect l="l" t="t" r="r" b="b"/>
            <a:pathLst>
              <a:path w="1296669" h="1296670">
                <a:moveTo>
                  <a:pt x="1296085" y="0"/>
                </a:moveTo>
                <a:lnTo>
                  <a:pt x="0" y="1296047"/>
                </a:lnTo>
                <a:lnTo>
                  <a:pt x="1296085" y="0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1" name="object 41"/>
          <p:cNvSpPr/>
          <p:nvPr>
            <p:custDataLst>
              <p:tags r:id="rId30"/>
            </p:custDataLst>
          </p:nvPr>
        </p:nvSpPr>
        <p:spPr>
          <a:xfrm>
            <a:off x="12939319" y="2793414"/>
            <a:ext cx="0" cy="1227304"/>
          </a:xfrm>
          <a:custGeom>
            <a:avLst/>
            <a:gdLst/>
            <a:ahLst/>
            <a:cxnLst/>
            <a:rect l="l" t="t" r="r" b="b"/>
            <a:pathLst>
              <a:path h="1173479">
                <a:moveTo>
                  <a:pt x="0" y="1173073"/>
                </a:moveTo>
                <a:lnTo>
                  <a:pt x="0" y="0"/>
                </a:lnTo>
                <a:lnTo>
                  <a:pt x="0" y="1173073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2" name="object 42"/>
          <p:cNvSpPr/>
          <p:nvPr>
            <p:custDataLst>
              <p:tags r:id="rId31"/>
            </p:custDataLst>
          </p:nvPr>
        </p:nvSpPr>
        <p:spPr>
          <a:xfrm>
            <a:off x="11996927" y="3621094"/>
            <a:ext cx="1475105" cy="664"/>
          </a:xfrm>
          <a:custGeom>
            <a:avLst/>
            <a:gdLst/>
            <a:ahLst/>
            <a:cxnLst/>
            <a:rect l="l" t="t" r="r" b="b"/>
            <a:pathLst>
              <a:path w="1475105" h="635">
                <a:moveTo>
                  <a:pt x="0" y="0"/>
                </a:moveTo>
                <a:lnTo>
                  <a:pt x="1475028" y="50"/>
                </a:lnTo>
                <a:lnTo>
                  <a:pt x="0" y="0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3" name="object 43"/>
          <p:cNvSpPr/>
          <p:nvPr>
            <p:custDataLst>
              <p:tags r:id="rId32"/>
            </p:custDataLst>
          </p:nvPr>
        </p:nvSpPr>
        <p:spPr>
          <a:xfrm>
            <a:off x="14577923" y="3202546"/>
            <a:ext cx="52705" cy="55122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52476" y="52476"/>
                </a:moveTo>
                <a:lnTo>
                  <a:pt x="0" y="0"/>
                </a:lnTo>
                <a:lnTo>
                  <a:pt x="52476" y="52476"/>
                </a:lnTo>
              </a:path>
            </a:pathLst>
          </a:custGeom>
          <a:ln w="11302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4" name="object 44"/>
          <p:cNvSpPr/>
          <p:nvPr>
            <p:custDataLst>
              <p:tags r:id="rId33"/>
            </p:custDataLst>
          </p:nvPr>
        </p:nvSpPr>
        <p:spPr>
          <a:xfrm>
            <a:off x="14620366" y="404759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033" y="0"/>
                </a:moveTo>
                <a:lnTo>
                  <a:pt x="0" y="0"/>
                </a:lnTo>
                <a:lnTo>
                  <a:pt x="10033" y="0"/>
                </a:lnTo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5" name="object 45"/>
          <p:cNvSpPr/>
          <p:nvPr>
            <p:custDataLst>
              <p:tags r:id="rId34"/>
            </p:custDataLst>
          </p:nvPr>
        </p:nvSpPr>
        <p:spPr>
          <a:xfrm>
            <a:off x="14475060" y="3982748"/>
            <a:ext cx="155575" cy="162711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155340" y="0"/>
                </a:moveTo>
                <a:lnTo>
                  <a:pt x="0" y="155346"/>
                </a:lnTo>
                <a:lnTo>
                  <a:pt x="155340" y="0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6" name="object 46"/>
          <p:cNvSpPr/>
          <p:nvPr>
            <p:custDataLst>
              <p:tags r:id="rId35"/>
            </p:custDataLst>
          </p:nvPr>
        </p:nvSpPr>
        <p:spPr>
          <a:xfrm>
            <a:off x="14193138" y="4047590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5">
                <a:moveTo>
                  <a:pt x="437261" y="0"/>
                </a:moveTo>
                <a:lnTo>
                  <a:pt x="0" y="0"/>
                </a:lnTo>
                <a:lnTo>
                  <a:pt x="437261" y="0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7" name="object 47"/>
          <p:cNvSpPr/>
          <p:nvPr>
            <p:custDataLst>
              <p:tags r:id="rId36"/>
            </p:custDataLst>
          </p:nvPr>
        </p:nvSpPr>
        <p:spPr>
          <a:xfrm>
            <a:off x="13828649" y="4047600"/>
            <a:ext cx="802005" cy="0"/>
          </a:xfrm>
          <a:custGeom>
            <a:avLst/>
            <a:gdLst/>
            <a:ahLst/>
            <a:cxnLst/>
            <a:rect l="l" t="t" r="r" b="b"/>
            <a:pathLst>
              <a:path w="802005">
                <a:moveTo>
                  <a:pt x="801751" y="0"/>
                </a:moveTo>
                <a:lnTo>
                  <a:pt x="0" y="0"/>
                </a:lnTo>
                <a:lnTo>
                  <a:pt x="801751" y="0"/>
                </a:lnTo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8" name="object 48"/>
          <p:cNvSpPr/>
          <p:nvPr>
            <p:custDataLst>
              <p:tags r:id="rId37"/>
            </p:custDataLst>
          </p:nvPr>
        </p:nvSpPr>
        <p:spPr>
          <a:xfrm>
            <a:off x="14160626" y="3249596"/>
            <a:ext cx="0" cy="1167533"/>
          </a:xfrm>
          <a:custGeom>
            <a:avLst/>
            <a:gdLst/>
            <a:ahLst/>
            <a:cxnLst/>
            <a:rect l="l" t="t" r="r" b="b"/>
            <a:pathLst>
              <a:path h="1116329">
                <a:moveTo>
                  <a:pt x="0" y="0"/>
                </a:moveTo>
                <a:lnTo>
                  <a:pt x="0" y="1116241"/>
                </a:lnTo>
                <a:lnTo>
                  <a:pt x="0" y="0"/>
                </a:lnTo>
                <a:close/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9" name="object 49"/>
          <p:cNvSpPr/>
          <p:nvPr>
            <p:custDataLst>
              <p:tags r:id="rId38"/>
            </p:custDataLst>
          </p:nvPr>
        </p:nvSpPr>
        <p:spPr>
          <a:xfrm>
            <a:off x="13754844" y="3361606"/>
            <a:ext cx="0" cy="943723"/>
          </a:xfrm>
          <a:custGeom>
            <a:avLst/>
            <a:gdLst/>
            <a:ahLst/>
            <a:cxnLst/>
            <a:rect l="l" t="t" r="r" b="b"/>
            <a:pathLst>
              <a:path h="902335">
                <a:moveTo>
                  <a:pt x="0" y="902055"/>
                </a:moveTo>
                <a:lnTo>
                  <a:pt x="0" y="0"/>
                </a:lnTo>
                <a:lnTo>
                  <a:pt x="0" y="902055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0" name="object 50"/>
          <p:cNvSpPr/>
          <p:nvPr>
            <p:custDataLst>
              <p:tags r:id="rId39"/>
            </p:custDataLst>
          </p:nvPr>
        </p:nvSpPr>
        <p:spPr>
          <a:xfrm>
            <a:off x="12814575" y="3490642"/>
            <a:ext cx="655320" cy="685378"/>
          </a:xfrm>
          <a:custGeom>
            <a:avLst/>
            <a:gdLst/>
            <a:ahLst/>
            <a:cxnLst/>
            <a:rect l="l" t="t" r="r" b="b"/>
            <a:pathLst>
              <a:path w="655319" h="655320">
                <a:moveTo>
                  <a:pt x="0" y="0"/>
                </a:moveTo>
                <a:lnTo>
                  <a:pt x="655269" y="655307"/>
                </a:lnTo>
                <a:lnTo>
                  <a:pt x="0" y="0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1" name="object 51"/>
          <p:cNvSpPr/>
          <p:nvPr>
            <p:custDataLst>
              <p:tags r:id="rId40"/>
            </p:custDataLst>
          </p:nvPr>
        </p:nvSpPr>
        <p:spPr>
          <a:xfrm>
            <a:off x="14399895" y="4474061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230505" y="0"/>
                </a:moveTo>
                <a:lnTo>
                  <a:pt x="0" y="0"/>
                </a:lnTo>
                <a:lnTo>
                  <a:pt x="230505" y="0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2" name="object 52"/>
          <p:cNvSpPr/>
          <p:nvPr>
            <p:custDataLst>
              <p:tags r:id="rId41"/>
            </p:custDataLst>
          </p:nvPr>
        </p:nvSpPr>
        <p:spPr>
          <a:xfrm>
            <a:off x="12930005" y="4474066"/>
            <a:ext cx="1240155" cy="0"/>
          </a:xfrm>
          <a:custGeom>
            <a:avLst/>
            <a:gdLst/>
            <a:ahLst/>
            <a:cxnLst/>
            <a:rect l="l" t="t" r="r" b="b"/>
            <a:pathLst>
              <a:path w="1240155">
                <a:moveTo>
                  <a:pt x="0" y="0"/>
                </a:moveTo>
                <a:lnTo>
                  <a:pt x="1239939" y="0"/>
                </a:lnTo>
                <a:lnTo>
                  <a:pt x="0" y="0"/>
                </a:lnTo>
                <a:close/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3" name="object 53"/>
          <p:cNvSpPr/>
          <p:nvPr>
            <p:custDataLst>
              <p:tags r:id="rId42"/>
            </p:custDataLst>
          </p:nvPr>
        </p:nvSpPr>
        <p:spPr>
          <a:xfrm>
            <a:off x="13345101" y="3783837"/>
            <a:ext cx="0" cy="952356"/>
          </a:xfrm>
          <a:custGeom>
            <a:avLst/>
            <a:gdLst/>
            <a:ahLst/>
            <a:cxnLst/>
            <a:rect l="l" t="t" r="r" b="b"/>
            <a:pathLst>
              <a:path h="910589">
                <a:moveTo>
                  <a:pt x="0" y="0"/>
                </a:moveTo>
                <a:lnTo>
                  <a:pt x="0" y="910145"/>
                </a:lnTo>
                <a:lnTo>
                  <a:pt x="0" y="0"/>
                </a:lnTo>
                <a:close/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4" name="object 54"/>
          <p:cNvSpPr/>
          <p:nvPr>
            <p:custDataLst>
              <p:tags r:id="rId43"/>
            </p:custDataLst>
          </p:nvPr>
        </p:nvSpPr>
        <p:spPr>
          <a:xfrm>
            <a:off x="12608005" y="3701043"/>
            <a:ext cx="1068705" cy="1117724"/>
          </a:xfrm>
          <a:custGeom>
            <a:avLst/>
            <a:gdLst/>
            <a:ahLst/>
            <a:cxnLst/>
            <a:rect l="l" t="t" r="r" b="b"/>
            <a:pathLst>
              <a:path w="1068705" h="1068704">
                <a:moveTo>
                  <a:pt x="0" y="0"/>
                </a:moveTo>
                <a:lnTo>
                  <a:pt x="1068412" y="1068476"/>
                </a:lnTo>
                <a:lnTo>
                  <a:pt x="0" y="0"/>
                </a:lnTo>
                <a:close/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5" name="object 55"/>
          <p:cNvSpPr/>
          <p:nvPr>
            <p:custDataLst>
              <p:tags r:id="rId44"/>
            </p:custDataLst>
          </p:nvPr>
        </p:nvSpPr>
        <p:spPr>
          <a:xfrm>
            <a:off x="13347081" y="3478276"/>
            <a:ext cx="0" cy="1563352"/>
          </a:xfrm>
          <a:custGeom>
            <a:avLst/>
            <a:gdLst/>
            <a:ahLst/>
            <a:cxnLst/>
            <a:rect l="l" t="t" r="r" b="b"/>
            <a:pathLst>
              <a:path h="1494789">
                <a:moveTo>
                  <a:pt x="0" y="1494472"/>
                </a:moveTo>
                <a:lnTo>
                  <a:pt x="0" y="0"/>
                </a:lnTo>
                <a:lnTo>
                  <a:pt x="0" y="1494472"/>
                </a:lnTo>
                <a:close/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6" name="object 56"/>
          <p:cNvSpPr/>
          <p:nvPr>
            <p:custDataLst>
              <p:tags r:id="rId45"/>
            </p:custDataLst>
          </p:nvPr>
        </p:nvSpPr>
        <p:spPr>
          <a:xfrm>
            <a:off x="13347130" y="4047635"/>
            <a:ext cx="1221740" cy="1277778"/>
          </a:xfrm>
          <a:custGeom>
            <a:avLst/>
            <a:gdLst/>
            <a:ahLst/>
            <a:cxnLst/>
            <a:rect l="l" t="t" r="r" b="b"/>
            <a:pathLst>
              <a:path w="1221740" h="1221739">
                <a:moveTo>
                  <a:pt x="0" y="0"/>
                </a:moveTo>
                <a:lnTo>
                  <a:pt x="1221206" y="1221219"/>
                </a:lnTo>
                <a:lnTo>
                  <a:pt x="0" y="0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7" name="object 57"/>
          <p:cNvSpPr/>
          <p:nvPr>
            <p:custDataLst>
              <p:tags r:id="rId46"/>
            </p:custDataLst>
          </p:nvPr>
        </p:nvSpPr>
        <p:spPr>
          <a:xfrm>
            <a:off x="13298094" y="4471984"/>
            <a:ext cx="1319530" cy="0"/>
          </a:xfrm>
          <a:custGeom>
            <a:avLst/>
            <a:gdLst/>
            <a:ahLst/>
            <a:cxnLst/>
            <a:rect l="l" t="t" r="r" b="b"/>
            <a:pathLst>
              <a:path w="1319530">
                <a:moveTo>
                  <a:pt x="1319276" y="0"/>
                </a:moveTo>
                <a:lnTo>
                  <a:pt x="0" y="0"/>
                </a:lnTo>
                <a:lnTo>
                  <a:pt x="1319276" y="0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8" name="object 58"/>
          <p:cNvSpPr/>
          <p:nvPr>
            <p:custDataLst>
              <p:tags r:id="rId47"/>
            </p:custDataLst>
          </p:nvPr>
        </p:nvSpPr>
        <p:spPr>
          <a:xfrm>
            <a:off x="14162607" y="3855795"/>
            <a:ext cx="0" cy="1660978"/>
          </a:xfrm>
          <a:custGeom>
            <a:avLst/>
            <a:gdLst/>
            <a:ahLst/>
            <a:cxnLst/>
            <a:rect l="l" t="t" r="r" b="b"/>
            <a:pathLst>
              <a:path h="1588135">
                <a:moveTo>
                  <a:pt x="0" y="1588084"/>
                </a:moveTo>
                <a:lnTo>
                  <a:pt x="0" y="0"/>
                </a:lnTo>
                <a:lnTo>
                  <a:pt x="0" y="1588084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59" name="object 59"/>
          <p:cNvSpPr/>
          <p:nvPr>
            <p:custDataLst>
              <p:tags r:id="rId48"/>
            </p:custDataLst>
          </p:nvPr>
        </p:nvSpPr>
        <p:spPr>
          <a:xfrm>
            <a:off x="13752864" y="4670632"/>
            <a:ext cx="0" cy="884614"/>
          </a:xfrm>
          <a:custGeom>
            <a:avLst/>
            <a:gdLst/>
            <a:ahLst/>
            <a:cxnLst/>
            <a:rect l="l" t="t" r="r" b="b"/>
            <a:pathLst>
              <a:path h="845820">
                <a:moveTo>
                  <a:pt x="0" y="0"/>
                </a:moveTo>
                <a:lnTo>
                  <a:pt x="0" y="845388"/>
                </a:lnTo>
                <a:lnTo>
                  <a:pt x="0" y="0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0" name="object 60"/>
          <p:cNvSpPr/>
          <p:nvPr>
            <p:custDataLst>
              <p:tags r:id="rId49"/>
            </p:custDataLst>
          </p:nvPr>
        </p:nvSpPr>
        <p:spPr>
          <a:xfrm>
            <a:off x="13161863" y="4706825"/>
            <a:ext cx="776605" cy="812226"/>
          </a:xfrm>
          <a:custGeom>
            <a:avLst/>
            <a:gdLst/>
            <a:ahLst/>
            <a:cxnLst/>
            <a:rect l="l" t="t" r="r" b="b"/>
            <a:pathLst>
              <a:path w="776605" h="776604">
                <a:moveTo>
                  <a:pt x="0" y="776173"/>
                </a:moveTo>
                <a:lnTo>
                  <a:pt x="776224" y="0"/>
                </a:lnTo>
                <a:lnTo>
                  <a:pt x="0" y="776173"/>
                </a:lnTo>
                <a:close/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1" name="object 61"/>
          <p:cNvSpPr/>
          <p:nvPr>
            <p:custDataLst>
              <p:tags r:id="rId50"/>
            </p:custDataLst>
          </p:nvPr>
        </p:nvSpPr>
        <p:spPr>
          <a:xfrm>
            <a:off x="14365859" y="5324920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4">
                <a:moveTo>
                  <a:pt x="264540" y="0"/>
                </a:moveTo>
                <a:lnTo>
                  <a:pt x="0" y="0"/>
                </a:lnTo>
                <a:lnTo>
                  <a:pt x="264540" y="0"/>
                </a:lnTo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2" name="object 62"/>
          <p:cNvSpPr/>
          <p:nvPr>
            <p:custDataLst>
              <p:tags r:id="rId51"/>
            </p:custDataLst>
          </p:nvPr>
        </p:nvSpPr>
        <p:spPr>
          <a:xfrm>
            <a:off x="13638306" y="5324915"/>
            <a:ext cx="639445" cy="0"/>
          </a:xfrm>
          <a:custGeom>
            <a:avLst/>
            <a:gdLst/>
            <a:ahLst/>
            <a:cxnLst/>
            <a:rect l="l" t="t" r="r" b="b"/>
            <a:pathLst>
              <a:path w="639444">
                <a:moveTo>
                  <a:pt x="638848" y="0"/>
                </a:moveTo>
                <a:lnTo>
                  <a:pt x="0" y="0"/>
                </a:lnTo>
                <a:lnTo>
                  <a:pt x="638848" y="0"/>
                </a:lnTo>
                <a:close/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3" name="object 63"/>
          <p:cNvSpPr/>
          <p:nvPr>
            <p:custDataLst>
              <p:tags r:id="rId52"/>
            </p:custDataLst>
          </p:nvPr>
        </p:nvSpPr>
        <p:spPr>
          <a:xfrm>
            <a:off x="14162607" y="5064731"/>
            <a:ext cx="0" cy="949036"/>
          </a:xfrm>
          <a:custGeom>
            <a:avLst/>
            <a:gdLst/>
            <a:ahLst/>
            <a:cxnLst/>
            <a:rect l="l" t="t" r="r" b="b"/>
            <a:pathLst>
              <a:path h="907414">
                <a:moveTo>
                  <a:pt x="0" y="907313"/>
                </a:moveTo>
                <a:lnTo>
                  <a:pt x="0" y="0"/>
                </a:lnTo>
                <a:lnTo>
                  <a:pt x="0" y="907313"/>
                </a:lnTo>
                <a:close/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4" name="object 64"/>
          <p:cNvSpPr/>
          <p:nvPr>
            <p:custDataLst>
              <p:tags r:id="rId53"/>
            </p:custDataLst>
          </p:nvPr>
        </p:nvSpPr>
        <p:spPr>
          <a:xfrm>
            <a:off x="12624650" y="4997918"/>
            <a:ext cx="1035685" cy="1083189"/>
          </a:xfrm>
          <a:custGeom>
            <a:avLst/>
            <a:gdLst/>
            <a:ahLst/>
            <a:cxnLst/>
            <a:rect l="l" t="t" r="r" b="b"/>
            <a:pathLst>
              <a:path w="1035684" h="1035685">
                <a:moveTo>
                  <a:pt x="0" y="1035075"/>
                </a:moveTo>
                <a:lnTo>
                  <a:pt x="1035113" y="0"/>
                </a:lnTo>
                <a:lnTo>
                  <a:pt x="0" y="1035075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5" name="object 65"/>
          <p:cNvSpPr/>
          <p:nvPr>
            <p:custDataLst>
              <p:tags r:id="rId54"/>
            </p:custDataLst>
          </p:nvPr>
        </p:nvSpPr>
        <p:spPr>
          <a:xfrm>
            <a:off x="12413137" y="5324925"/>
            <a:ext cx="1458595" cy="0"/>
          </a:xfrm>
          <a:custGeom>
            <a:avLst/>
            <a:gdLst/>
            <a:ahLst/>
            <a:cxnLst/>
            <a:rect l="l" t="t" r="r" b="b"/>
            <a:pathLst>
              <a:path w="1458594">
                <a:moveTo>
                  <a:pt x="1458150" y="0"/>
                </a:moveTo>
                <a:lnTo>
                  <a:pt x="0" y="0"/>
                </a:lnTo>
                <a:lnTo>
                  <a:pt x="1458150" y="0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6" name="object 66"/>
          <p:cNvSpPr/>
          <p:nvPr>
            <p:custDataLst>
              <p:tags r:id="rId55"/>
            </p:custDataLst>
          </p:nvPr>
        </p:nvSpPr>
        <p:spPr>
          <a:xfrm>
            <a:off x="12364083" y="5151790"/>
            <a:ext cx="1556385" cy="1627772"/>
          </a:xfrm>
          <a:custGeom>
            <a:avLst/>
            <a:gdLst/>
            <a:ahLst/>
            <a:cxnLst/>
            <a:rect l="l" t="t" r="r" b="b"/>
            <a:pathLst>
              <a:path w="1556384" h="1556384">
                <a:moveTo>
                  <a:pt x="0" y="0"/>
                </a:moveTo>
                <a:lnTo>
                  <a:pt x="1556258" y="1556334"/>
                </a:lnTo>
                <a:lnTo>
                  <a:pt x="0" y="0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7" name="object 67"/>
          <p:cNvSpPr/>
          <p:nvPr>
            <p:custDataLst>
              <p:tags r:id="rId56"/>
            </p:custDataLst>
          </p:nvPr>
        </p:nvSpPr>
        <p:spPr>
          <a:xfrm>
            <a:off x="13347081" y="5604102"/>
            <a:ext cx="0" cy="723233"/>
          </a:xfrm>
          <a:custGeom>
            <a:avLst/>
            <a:gdLst/>
            <a:ahLst/>
            <a:cxnLst/>
            <a:rect l="l" t="t" r="r" b="b"/>
            <a:pathLst>
              <a:path h="691514">
                <a:moveTo>
                  <a:pt x="0" y="691388"/>
                </a:moveTo>
                <a:lnTo>
                  <a:pt x="0" y="0"/>
                </a:lnTo>
                <a:lnTo>
                  <a:pt x="0" y="691388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8" name="object 68"/>
          <p:cNvSpPr/>
          <p:nvPr>
            <p:custDataLst>
              <p:tags r:id="rId57"/>
            </p:custDataLst>
          </p:nvPr>
        </p:nvSpPr>
        <p:spPr>
          <a:xfrm>
            <a:off x="14375492" y="5549606"/>
            <a:ext cx="255270" cy="266979"/>
          </a:xfrm>
          <a:custGeom>
            <a:avLst/>
            <a:gdLst/>
            <a:ahLst/>
            <a:cxnLst/>
            <a:rect l="l" t="t" r="r" b="b"/>
            <a:pathLst>
              <a:path w="255269" h="255270">
                <a:moveTo>
                  <a:pt x="254908" y="254914"/>
                </a:moveTo>
                <a:lnTo>
                  <a:pt x="0" y="0"/>
                </a:lnTo>
                <a:lnTo>
                  <a:pt x="254908" y="254914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69" name="object 69"/>
          <p:cNvSpPr/>
          <p:nvPr>
            <p:custDataLst>
              <p:tags r:id="rId58"/>
            </p:custDataLst>
          </p:nvPr>
        </p:nvSpPr>
        <p:spPr>
          <a:xfrm>
            <a:off x="14034388" y="6606363"/>
            <a:ext cx="596265" cy="664"/>
          </a:xfrm>
          <a:custGeom>
            <a:avLst/>
            <a:gdLst/>
            <a:ahLst/>
            <a:cxnLst/>
            <a:rect l="l" t="t" r="r" b="b"/>
            <a:pathLst>
              <a:path w="596265" h="635">
                <a:moveTo>
                  <a:pt x="596011" y="15"/>
                </a:moveTo>
                <a:lnTo>
                  <a:pt x="0" y="0"/>
                </a:lnTo>
                <a:lnTo>
                  <a:pt x="596011" y="15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0" name="object 70"/>
          <p:cNvSpPr/>
          <p:nvPr>
            <p:custDataLst>
              <p:tags r:id="rId59"/>
            </p:custDataLst>
          </p:nvPr>
        </p:nvSpPr>
        <p:spPr>
          <a:xfrm>
            <a:off x="14065513" y="6078344"/>
            <a:ext cx="565150" cy="591072"/>
          </a:xfrm>
          <a:custGeom>
            <a:avLst/>
            <a:gdLst/>
            <a:ahLst/>
            <a:cxnLst/>
            <a:rect l="l" t="t" r="r" b="b"/>
            <a:pathLst>
              <a:path w="565150" h="565150">
                <a:moveTo>
                  <a:pt x="564885" y="564945"/>
                </a:moveTo>
                <a:lnTo>
                  <a:pt x="0" y="0"/>
                </a:lnTo>
                <a:lnTo>
                  <a:pt x="564885" y="564945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1" name="object 71"/>
          <p:cNvSpPr/>
          <p:nvPr>
            <p:custDataLst>
              <p:tags r:id="rId60"/>
            </p:custDataLst>
          </p:nvPr>
        </p:nvSpPr>
        <p:spPr>
          <a:xfrm>
            <a:off x="14107809" y="6606411"/>
            <a:ext cx="515620" cy="0"/>
          </a:xfrm>
          <a:custGeom>
            <a:avLst/>
            <a:gdLst/>
            <a:ahLst/>
            <a:cxnLst/>
            <a:rect l="l" t="t" r="r" b="b"/>
            <a:pathLst>
              <a:path w="515619">
                <a:moveTo>
                  <a:pt x="0" y="0"/>
                </a:moveTo>
                <a:lnTo>
                  <a:pt x="515378" y="0"/>
                </a:lnTo>
                <a:lnTo>
                  <a:pt x="0" y="0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2" name="object 72"/>
          <p:cNvSpPr/>
          <p:nvPr>
            <p:custDataLst>
              <p:tags r:id="rId61"/>
            </p:custDataLst>
          </p:nvPr>
        </p:nvSpPr>
        <p:spPr>
          <a:xfrm>
            <a:off x="14390750" y="7032835"/>
            <a:ext cx="240029" cy="0"/>
          </a:xfrm>
          <a:custGeom>
            <a:avLst/>
            <a:gdLst/>
            <a:ahLst/>
            <a:cxnLst/>
            <a:rect l="l" t="t" r="r" b="b"/>
            <a:pathLst>
              <a:path w="240030">
                <a:moveTo>
                  <a:pt x="239648" y="0"/>
                </a:moveTo>
                <a:lnTo>
                  <a:pt x="0" y="0"/>
                </a:lnTo>
                <a:lnTo>
                  <a:pt x="239648" y="0"/>
                </a:lnTo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3" name="object 73"/>
          <p:cNvSpPr/>
          <p:nvPr>
            <p:custDataLst>
              <p:tags r:id="rId62"/>
            </p:custDataLst>
          </p:nvPr>
        </p:nvSpPr>
        <p:spPr>
          <a:xfrm>
            <a:off x="14268371" y="6967987"/>
            <a:ext cx="362585" cy="379216"/>
          </a:xfrm>
          <a:custGeom>
            <a:avLst/>
            <a:gdLst/>
            <a:ahLst/>
            <a:cxnLst/>
            <a:rect l="l" t="t" r="r" b="b"/>
            <a:pathLst>
              <a:path w="362584" h="362584">
                <a:moveTo>
                  <a:pt x="362028" y="0"/>
                </a:moveTo>
                <a:lnTo>
                  <a:pt x="0" y="361983"/>
                </a:lnTo>
                <a:lnTo>
                  <a:pt x="362028" y="0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4" name="object 74"/>
          <p:cNvSpPr/>
          <p:nvPr>
            <p:custDataLst>
              <p:tags r:id="rId63"/>
            </p:custDataLst>
          </p:nvPr>
        </p:nvSpPr>
        <p:spPr>
          <a:xfrm>
            <a:off x="14568394" y="6010476"/>
            <a:ext cx="0" cy="1616482"/>
          </a:xfrm>
          <a:custGeom>
            <a:avLst/>
            <a:gdLst/>
            <a:ahLst/>
            <a:cxnLst/>
            <a:rect l="l" t="t" r="r" b="b"/>
            <a:pathLst>
              <a:path h="1545590">
                <a:moveTo>
                  <a:pt x="0" y="0"/>
                </a:moveTo>
                <a:lnTo>
                  <a:pt x="0" y="1545323"/>
                </a:lnTo>
                <a:lnTo>
                  <a:pt x="0" y="0"/>
                </a:lnTo>
                <a:close/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5" name="object 75"/>
          <p:cNvSpPr/>
          <p:nvPr>
            <p:custDataLst>
              <p:tags r:id="rId64"/>
            </p:custDataLst>
          </p:nvPr>
        </p:nvSpPr>
        <p:spPr>
          <a:xfrm>
            <a:off x="14383003" y="6604333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247395" y="0"/>
                </a:moveTo>
                <a:lnTo>
                  <a:pt x="0" y="0"/>
                </a:lnTo>
                <a:lnTo>
                  <a:pt x="247395" y="0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6" name="object 76"/>
          <p:cNvSpPr/>
          <p:nvPr>
            <p:custDataLst>
              <p:tags r:id="rId65"/>
            </p:custDataLst>
          </p:nvPr>
        </p:nvSpPr>
        <p:spPr>
          <a:xfrm>
            <a:off x="13977828" y="7394479"/>
            <a:ext cx="652780" cy="682721"/>
          </a:xfrm>
          <a:custGeom>
            <a:avLst/>
            <a:gdLst/>
            <a:ahLst/>
            <a:cxnLst/>
            <a:rect l="l" t="t" r="r" b="b"/>
            <a:pathLst>
              <a:path w="652780" h="652779">
                <a:moveTo>
                  <a:pt x="652570" y="0"/>
                </a:moveTo>
                <a:lnTo>
                  <a:pt x="0" y="652580"/>
                </a:lnTo>
                <a:lnTo>
                  <a:pt x="652570" y="0"/>
                </a:lnTo>
              </a:path>
            </a:pathLst>
          </a:custGeom>
          <a:ln w="11303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7" name="object 77"/>
          <p:cNvSpPr/>
          <p:nvPr>
            <p:custDataLst>
              <p:tags r:id="rId66"/>
            </p:custDataLst>
          </p:nvPr>
        </p:nvSpPr>
        <p:spPr>
          <a:xfrm>
            <a:off x="14434946" y="7885789"/>
            <a:ext cx="195580" cy="0"/>
          </a:xfrm>
          <a:custGeom>
            <a:avLst/>
            <a:gdLst/>
            <a:ahLst/>
            <a:cxnLst/>
            <a:rect l="l" t="t" r="r" b="b"/>
            <a:pathLst>
              <a:path w="195580">
                <a:moveTo>
                  <a:pt x="195453" y="0"/>
                </a:moveTo>
                <a:lnTo>
                  <a:pt x="0" y="0"/>
                </a:lnTo>
                <a:lnTo>
                  <a:pt x="195453" y="0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8" name="object 78"/>
          <p:cNvSpPr/>
          <p:nvPr>
            <p:custDataLst>
              <p:tags r:id="rId67"/>
            </p:custDataLst>
          </p:nvPr>
        </p:nvSpPr>
        <p:spPr>
          <a:xfrm>
            <a:off x="14400234" y="7281388"/>
            <a:ext cx="230504" cy="241077"/>
          </a:xfrm>
          <a:custGeom>
            <a:avLst/>
            <a:gdLst/>
            <a:ahLst/>
            <a:cxnLst/>
            <a:rect l="l" t="t" r="r" b="b"/>
            <a:pathLst>
              <a:path w="230505" h="230504">
                <a:moveTo>
                  <a:pt x="230164" y="230160"/>
                </a:moveTo>
                <a:lnTo>
                  <a:pt x="0" y="0"/>
                </a:lnTo>
                <a:lnTo>
                  <a:pt x="230164" y="230160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9" name="object 79"/>
          <p:cNvSpPr/>
          <p:nvPr>
            <p:custDataLst>
              <p:tags r:id="rId68"/>
            </p:custDataLst>
          </p:nvPr>
        </p:nvSpPr>
        <p:spPr>
          <a:xfrm>
            <a:off x="14260957" y="7457252"/>
            <a:ext cx="369570" cy="0"/>
          </a:xfrm>
          <a:custGeom>
            <a:avLst/>
            <a:gdLst/>
            <a:ahLst/>
            <a:cxnLst/>
            <a:rect l="l" t="t" r="r" b="b"/>
            <a:pathLst>
              <a:path w="369569">
                <a:moveTo>
                  <a:pt x="369442" y="0"/>
                </a:moveTo>
                <a:lnTo>
                  <a:pt x="0" y="0"/>
                </a:lnTo>
                <a:lnTo>
                  <a:pt x="369442" y="0"/>
                </a:lnTo>
              </a:path>
            </a:pathLst>
          </a:custGeom>
          <a:ln w="11417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80" name="object 80"/>
          <p:cNvSpPr/>
          <p:nvPr>
            <p:custDataLst>
              <p:tags r:id="rId69"/>
            </p:custDataLst>
          </p:nvPr>
        </p:nvSpPr>
        <p:spPr>
          <a:xfrm>
            <a:off x="12505398" y="2322812"/>
            <a:ext cx="2088514" cy="5162249"/>
          </a:xfrm>
          <a:custGeom>
            <a:avLst/>
            <a:gdLst/>
            <a:ahLst/>
            <a:cxnLst/>
            <a:rect l="l" t="t" r="r" b="b"/>
            <a:pathLst>
              <a:path w="2088515" h="4935855">
                <a:moveTo>
                  <a:pt x="48336" y="1241374"/>
                </a:moveTo>
                <a:lnTo>
                  <a:pt x="46431" y="1231963"/>
                </a:lnTo>
                <a:lnTo>
                  <a:pt x="41249" y="1224280"/>
                </a:lnTo>
                <a:lnTo>
                  <a:pt x="33566" y="1219098"/>
                </a:lnTo>
                <a:lnTo>
                  <a:pt x="24168" y="1217206"/>
                </a:lnTo>
                <a:lnTo>
                  <a:pt x="14757" y="1219098"/>
                </a:lnTo>
                <a:lnTo>
                  <a:pt x="7073" y="1224280"/>
                </a:lnTo>
                <a:lnTo>
                  <a:pt x="1892" y="1231963"/>
                </a:lnTo>
                <a:lnTo>
                  <a:pt x="0" y="1241374"/>
                </a:lnTo>
                <a:lnTo>
                  <a:pt x="1892" y="1250772"/>
                </a:lnTo>
                <a:lnTo>
                  <a:pt x="7073" y="1258455"/>
                </a:lnTo>
                <a:lnTo>
                  <a:pt x="14757" y="1263624"/>
                </a:lnTo>
                <a:lnTo>
                  <a:pt x="24168" y="1265529"/>
                </a:lnTo>
                <a:lnTo>
                  <a:pt x="33566" y="1263624"/>
                </a:lnTo>
                <a:lnTo>
                  <a:pt x="41249" y="1258455"/>
                </a:lnTo>
                <a:lnTo>
                  <a:pt x="46431" y="1250772"/>
                </a:lnTo>
                <a:lnTo>
                  <a:pt x="48336" y="1241374"/>
                </a:lnTo>
                <a:close/>
              </a:path>
              <a:path w="2088515" h="4935855">
                <a:moveTo>
                  <a:pt x="451459" y="1239380"/>
                </a:moveTo>
                <a:lnTo>
                  <a:pt x="449922" y="1231785"/>
                </a:lnTo>
                <a:lnTo>
                  <a:pt x="445731" y="1225588"/>
                </a:lnTo>
                <a:lnTo>
                  <a:pt x="439534" y="1221397"/>
                </a:lnTo>
                <a:lnTo>
                  <a:pt x="431939" y="1219860"/>
                </a:lnTo>
                <a:lnTo>
                  <a:pt x="424332" y="1221397"/>
                </a:lnTo>
                <a:lnTo>
                  <a:pt x="418134" y="1225588"/>
                </a:lnTo>
                <a:lnTo>
                  <a:pt x="413943" y="1231785"/>
                </a:lnTo>
                <a:lnTo>
                  <a:pt x="412419" y="1239380"/>
                </a:lnTo>
                <a:lnTo>
                  <a:pt x="413943" y="1246987"/>
                </a:lnTo>
                <a:lnTo>
                  <a:pt x="418134" y="1253185"/>
                </a:lnTo>
                <a:lnTo>
                  <a:pt x="424332" y="1257376"/>
                </a:lnTo>
                <a:lnTo>
                  <a:pt x="431939" y="1258900"/>
                </a:lnTo>
                <a:lnTo>
                  <a:pt x="439534" y="1257376"/>
                </a:lnTo>
                <a:lnTo>
                  <a:pt x="445731" y="1253185"/>
                </a:lnTo>
                <a:lnTo>
                  <a:pt x="449922" y="1246987"/>
                </a:lnTo>
                <a:lnTo>
                  <a:pt x="451459" y="1239380"/>
                </a:lnTo>
                <a:close/>
              </a:path>
              <a:path w="2088515" h="4935855">
                <a:moveTo>
                  <a:pt x="452602" y="1647139"/>
                </a:moveTo>
                <a:lnTo>
                  <a:pt x="450977" y="1639100"/>
                </a:lnTo>
                <a:lnTo>
                  <a:pt x="446544" y="1632546"/>
                </a:lnTo>
                <a:lnTo>
                  <a:pt x="439978" y="1628114"/>
                </a:lnTo>
                <a:lnTo>
                  <a:pt x="431939" y="1626489"/>
                </a:lnTo>
                <a:lnTo>
                  <a:pt x="423900" y="1628114"/>
                </a:lnTo>
                <a:lnTo>
                  <a:pt x="417322" y="1632546"/>
                </a:lnTo>
                <a:lnTo>
                  <a:pt x="412902" y="1639100"/>
                </a:lnTo>
                <a:lnTo>
                  <a:pt x="411276" y="1647139"/>
                </a:lnTo>
                <a:lnTo>
                  <a:pt x="412902" y="1655191"/>
                </a:lnTo>
                <a:lnTo>
                  <a:pt x="417322" y="1661756"/>
                </a:lnTo>
                <a:lnTo>
                  <a:pt x="423900" y="1666189"/>
                </a:lnTo>
                <a:lnTo>
                  <a:pt x="431939" y="1667802"/>
                </a:lnTo>
                <a:lnTo>
                  <a:pt x="439978" y="1666189"/>
                </a:lnTo>
                <a:lnTo>
                  <a:pt x="446544" y="1661756"/>
                </a:lnTo>
                <a:lnTo>
                  <a:pt x="450977" y="1655191"/>
                </a:lnTo>
                <a:lnTo>
                  <a:pt x="452602" y="1647139"/>
                </a:lnTo>
                <a:close/>
              </a:path>
              <a:path w="2088515" h="4935855">
                <a:moveTo>
                  <a:pt x="453199" y="3278200"/>
                </a:moveTo>
                <a:lnTo>
                  <a:pt x="451523" y="3269919"/>
                </a:lnTo>
                <a:lnTo>
                  <a:pt x="446963" y="3263163"/>
                </a:lnTo>
                <a:lnTo>
                  <a:pt x="440207" y="3258604"/>
                </a:lnTo>
                <a:lnTo>
                  <a:pt x="431939" y="3256927"/>
                </a:lnTo>
                <a:lnTo>
                  <a:pt x="423659" y="3258604"/>
                </a:lnTo>
                <a:lnTo>
                  <a:pt x="416902" y="3263163"/>
                </a:lnTo>
                <a:lnTo>
                  <a:pt x="412343" y="3269919"/>
                </a:lnTo>
                <a:lnTo>
                  <a:pt x="410679" y="3278200"/>
                </a:lnTo>
                <a:lnTo>
                  <a:pt x="410679" y="3279902"/>
                </a:lnTo>
                <a:lnTo>
                  <a:pt x="431927" y="3301111"/>
                </a:lnTo>
                <a:lnTo>
                  <a:pt x="439369" y="3299739"/>
                </a:lnTo>
                <a:lnTo>
                  <a:pt x="453199" y="3279927"/>
                </a:lnTo>
                <a:lnTo>
                  <a:pt x="453199" y="3278200"/>
                </a:lnTo>
                <a:close/>
              </a:path>
              <a:path w="2088515" h="4935855">
                <a:moveTo>
                  <a:pt x="861263" y="423875"/>
                </a:moveTo>
                <a:lnTo>
                  <a:pt x="859713" y="416255"/>
                </a:lnTo>
                <a:lnTo>
                  <a:pt x="855522" y="410032"/>
                </a:lnTo>
                <a:lnTo>
                  <a:pt x="849299" y="405828"/>
                </a:lnTo>
                <a:lnTo>
                  <a:pt x="841692" y="404291"/>
                </a:lnTo>
                <a:lnTo>
                  <a:pt x="834072" y="405828"/>
                </a:lnTo>
                <a:lnTo>
                  <a:pt x="827849" y="410032"/>
                </a:lnTo>
                <a:lnTo>
                  <a:pt x="823658" y="416255"/>
                </a:lnTo>
                <a:lnTo>
                  <a:pt x="822121" y="423875"/>
                </a:lnTo>
                <a:lnTo>
                  <a:pt x="823658" y="431495"/>
                </a:lnTo>
                <a:lnTo>
                  <a:pt x="827849" y="437705"/>
                </a:lnTo>
                <a:lnTo>
                  <a:pt x="834072" y="441896"/>
                </a:lnTo>
                <a:lnTo>
                  <a:pt x="841692" y="443433"/>
                </a:lnTo>
                <a:lnTo>
                  <a:pt x="849299" y="441896"/>
                </a:lnTo>
                <a:lnTo>
                  <a:pt x="855522" y="437705"/>
                </a:lnTo>
                <a:lnTo>
                  <a:pt x="859713" y="431495"/>
                </a:lnTo>
                <a:lnTo>
                  <a:pt x="861263" y="423875"/>
                </a:lnTo>
                <a:close/>
              </a:path>
              <a:path w="2088515" h="4935855">
                <a:moveTo>
                  <a:pt x="861288" y="3278200"/>
                </a:moveTo>
                <a:lnTo>
                  <a:pt x="859751" y="3270554"/>
                </a:lnTo>
                <a:lnTo>
                  <a:pt x="855548" y="3264331"/>
                </a:lnTo>
                <a:lnTo>
                  <a:pt x="849312" y="3260128"/>
                </a:lnTo>
                <a:lnTo>
                  <a:pt x="841679" y="3258591"/>
                </a:lnTo>
                <a:lnTo>
                  <a:pt x="834047" y="3260128"/>
                </a:lnTo>
                <a:lnTo>
                  <a:pt x="827811" y="3264331"/>
                </a:lnTo>
                <a:lnTo>
                  <a:pt x="823607" y="3270554"/>
                </a:lnTo>
                <a:lnTo>
                  <a:pt x="822071" y="3278200"/>
                </a:lnTo>
                <a:lnTo>
                  <a:pt x="823607" y="3285833"/>
                </a:lnTo>
                <a:lnTo>
                  <a:pt x="827811" y="3292068"/>
                </a:lnTo>
                <a:lnTo>
                  <a:pt x="834047" y="3296272"/>
                </a:lnTo>
                <a:lnTo>
                  <a:pt x="841679" y="3297809"/>
                </a:lnTo>
                <a:lnTo>
                  <a:pt x="849312" y="3296272"/>
                </a:lnTo>
                <a:lnTo>
                  <a:pt x="855548" y="3292068"/>
                </a:lnTo>
                <a:lnTo>
                  <a:pt x="859751" y="3285833"/>
                </a:lnTo>
                <a:lnTo>
                  <a:pt x="861288" y="3278200"/>
                </a:lnTo>
                <a:close/>
              </a:path>
              <a:path w="2088515" h="4935855">
                <a:moveTo>
                  <a:pt x="861593" y="3687953"/>
                </a:moveTo>
                <a:lnTo>
                  <a:pt x="860031" y="3680206"/>
                </a:lnTo>
                <a:lnTo>
                  <a:pt x="855764" y="3673881"/>
                </a:lnTo>
                <a:lnTo>
                  <a:pt x="849426" y="3669614"/>
                </a:lnTo>
                <a:lnTo>
                  <a:pt x="841679" y="3668039"/>
                </a:lnTo>
                <a:lnTo>
                  <a:pt x="833920" y="3669614"/>
                </a:lnTo>
                <a:lnTo>
                  <a:pt x="827595" y="3673881"/>
                </a:lnTo>
                <a:lnTo>
                  <a:pt x="823328" y="3680206"/>
                </a:lnTo>
                <a:lnTo>
                  <a:pt x="821766" y="3687953"/>
                </a:lnTo>
                <a:lnTo>
                  <a:pt x="823328" y="3695712"/>
                </a:lnTo>
                <a:lnTo>
                  <a:pt x="827595" y="3702050"/>
                </a:lnTo>
                <a:lnTo>
                  <a:pt x="833920" y="3706317"/>
                </a:lnTo>
                <a:lnTo>
                  <a:pt x="841679" y="3707879"/>
                </a:lnTo>
                <a:lnTo>
                  <a:pt x="849426" y="3706317"/>
                </a:lnTo>
                <a:lnTo>
                  <a:pt x="855764" y="3702050"/>
                </a:lnTo>
                <a:lnTo>
                  <a:pt x="860031" y="3695712"/>
                </a:lnTo>
                <a:lnTo>
                  <a:pt x="861593" y="3687953"/>
                </a:lnTo>
                <a:close/>
              </a:path>
              <a:path w="2088515" h="4935855">
                <a:moveTo>
                  <a:pt x="861707" y="1647151"/>
                </a:moveTo>
                <a:lnTo>
                  <a:pt x="860132" y="1639354"/>
                </a:lnTo>
                <a:lnTo>
                  <a:pt x="855840" y="1632978"/>
                </a:lnTo>
                <a:lnTo>
                  <a:pt x="849477" y="1628698"/>
                </a:lnTo>
                <a:lnTo>
                  <a:pt x="841679" y="1627124"/>
                </a:lnTo>
                <a:lnTo>
                  <a:pt x="833882" y="1628698"/>
                </a:lnTo>
                <a:lnTo>
                  <a:pt x="827519" y="1632978"/>
                </a:lnTo>
                <a:lnTo>
                  <a:pt x="823226" y="1639354"/>
                </a:lnTo>
                <a:lnTo>
                  <a:pt x="821651" y="1647151"/>
                </a:lnTo>
                <a:lnTo>
                  <a:pt x="821651" y="1652955"/>
                </a:lnTo>
                <a:lnTo>
                  <a:pt x="824153" y="1658137"/>
                </a:lnTo>
                <a:lnTo>
                  <a:pt x="828090" y="1661782"/>
                </a:lnTo>
                <a:lnTo>
                  <a:pt x="831481" y="1665439"/>
                </a:lnTo>
                <a:lnTo>
                  <a:pt x="836295" y="1667776"/>
                </a:lnTo>
                <a:lnTo>
                  <a:pt x="847064" y="1667776"/>
                </a:lnTo>
                <a:lnTo>
                  <a:pt x="851877" y="1665439"/>
                </a:lnTo>
                <a:lnTo>
                  <a:pt x="855268" y="1661782"/>
                </a:lnTo>
                <a:lnTo>
                  <a:pt x="859205" y="1658137"/>
                </a:lnTo>
                <a:lnTo>
                  <a:pt x="861707" y="1652955"/>
                </a:lnTo>
                <a:lnTo>
                  <a:pt x="861707" y="1647151"/>
                </a:lnTo>
                <a:close/>
              </a:path>
              <a:path w="2088515" h="4935855">
                <a:moveTo>
                  <a:pt x="862050" y="833602"/>
                </a:moveTo>
                <a:lnTo>
                  <a:pt x="860450" y="825677"/>
                </a:lnTo>
                <a:lnTo>
                  <a:pt x="856081" y="819213"/>
                </a:lnTo>
                <a:lnTo>
                  <a:pt x="849604" y="814857"/>
                </a:lnTo>
                <a:lnTo>
                  <a:pt x="841692" y="813257"/>
                </a:lnTo>
                <a:lnTo>
                  <a:pt x="833767" y="814857"/>
                </a:lnTo>
                <a:lnTo>
                  <a:pt x="827290" y="819213"/>
                </a:lnTo>
                <a:lnTo>
                  <a:pt x="822934" y="825677"/>
                </a:lnTo>
                <a:lnTo>
                  <a:pt x="821334" y="833602"/>
                </a:lnTo>
                <a:lnTo>
                  <a:pt x="822934" y="841527"/>
                </a:lnTo>
                <a:lnTo>
                  <a:pt x="827290" y="847991"/>
                </a:lnTo>
                <a:lnTo>
                  <a:pt x="833767" y="852360"/>
                </a:lnTo>
                <a:lnTo>
                  <a:pt x="841692" y="853960"/>
                </a:lnTo>
                <a:lnTo>
                  <a:pt x="849604" y="852360"/>
                </a:lnTo>
                <a:lnTo>
                  <a:pt x="856081" y="847991"/>
                </a:lnTo>
                <a:lnTo>
                  <a:pt x="860450" y="841527"/>
                </a:lnTo>
                <a:lnTo>
                  <a:pt x="862050" y="833602"/>
                </a:lnTo>
                <a:close/>
              </a:path>
              <a:path w="2088515" h="4935855">
                <a:moveTo>
                  <a:pt x="862952" y="2870466"/>
                </a:moveTo>
                <a:lnTo>
                  <a:pt x="861275" y="2862186"/>
                </a:lnTo>
                <a:lnTo>
                  <a:pt x="856716" y="2855430"/>
                </a:lnTo>
                <a:lnTo>
                  <a:pt x="849960" y="2850870"/>
                </a:lnTo>
                <a:lnTo>
                  <a:pt x="841692" y="2849207"/>
                </a:lnTo>
                <a:lnTo>
                  <a:pt x="833412" y="2850870"/>
                </a:lnTo>
                <a:lnTo>
                  <a:pt x="826655" y="2855430"/>
                </a:lnTo>
                <a:lnTo>
                  <a:pt x="822096" y="2862186"/>
                </a:lnTo>
                <a:lnTo>
                  <a:pt x="820432" y="2870466"/>
                </a:lnTo>
                <a:lnTo>
                  <a:pt x="822096" y="2878734"/>
                </a:lnTo>
                <a:lnTo>
                  <a:pt x="826655" y="2885490"/>
                </a:lnTo>
                <a:lnTo>
                  <a:pt x="833412" y="2890050"/>
                </a:lnTo>
                <a:lnTo>
                  <a:pt x="841692" y="2891726"/>
                </a:lnTo>
                <a:lnTo>
                  <a:pt x="849960" y="2890050"/>
                </a:lnTo>
                <a:lnTo>
                  <a:pt x="856716" y="2885490"/>
                </a:lnTo>
                <a:lnTo>
                  <a:pt x="861275" y="2878734"/>
                </a:lnTo>
                <a:lnTo>
                  <a:pt x="862952" y="2870466"/>
                </a:lnTo>
                <a:close/>
              </a:path>
              <a:path w="2088515" h="4935855">
                <a:moveTo>
                  <a:pt x="864768" y="2056930"/>
                </a:moveTo>
                <a:lnTo>
                  <a:pt x="862952" y="2047938"/>
                </a:lnTo>
                <a:lnTo>
                  <a:pt x="857999" y="2040597"/>
                </a:lnTo>
                <a:lnTo>
                  <a:pt x="850658" y="2035644"/>
                </a:lnTo>
                <a:lnTo>
                  <a:pt x="841679" y="2033841"/>
                </a:lnTo>
                <a:lnTo>
                  <a:pt x="832688" y="2035644"/>
                </a:lnTo>
                <a:lnTo>
                  <a:pt x="825347" y="2040597"/>
                </a:lnTo>
                <a:lnTo>
                  <a:pt x="820407" y="2047938"/>
                </a:lnTo>
                <a:lnTo>
                  <a:pt x="818591" y="2056930"/>
                </a:lnTo>
                <a:lnTo>
                  <a:pt x="820407" y="2065909"/>
                </a:lnTo>
                <a:lnTo>
                  <a:pt x="825347" y="2073236"/>
                </a:lnTo>
                <a:lnTo>
                  <a:pt x="832688" y="2078177"/>
                </a:lnTo>
                <a:lnTo>
                  <a:pt x="841679" y="2079993"/>
                </a:lnTo>
                <a:lnTo>
                  <a:pt x="850658" y="2078177"/>
                </a:lnTo>
                <a:lnTo>
                  <a:pt x="857999" y="2073236"/>
                </a:lnTo>
                <a:lnTo>
                  <a:pt x="862952" y="2065909"/>
                </a:lnTo>
                <a:lnTo>
                  <a:pt x="864768" y="2056930"/>
                </a:lnTo>
                <a:close/>
              </a:path>
              <a:path w="2088515" h="4935855">
                <a:moveTo>
                  <a:pt x="1265948" y="3271088"/>
                </a:moveTo>
                <a:lnTo>
                  <a:pt x="1258557" y="3263709"/>
                </a:lnTo>
                <a:lnTo>
                  <a:pt x="1249451" y="3263709"/>
                </a:lnTo>
                <a:lnTo>
                  <a:pt x="1240345" y="3263709"/>
                </a:lnTo>
                <a:lnTo>
                  <a:pt x="1232954" y="3271088"/>
                </a:lnTo>
                <a:lnTo>
                  <a:pt x="1232954" y="3289325"/>
                </a:lnTo>
                <a:lnTo>
                  <a:pt x="1240345" y="3296704"/>
                </a:lnTo>
                <a:lnTo>
                  <a:pt x="1258557" y="3296704"/>
                </a:lnTo>
                <a:lnTo>
                  <a:pt x="1265948" y="3289325"/>
                </a:lnTo>
                <a:lnTo>
                  <a:pt x="1265948" y="3271088"/>
                </a:lnTo>
                <a:close/>
              </a:path>
              <a:path w="2088515" h="4935855">
                <a:moveTo>
                  <a:pt x="1266990" y="2453005"/>
                </a:moveTo>
                <a:lnTo>
                  <a:pt x="1259141" y="2445143"/>
                </a:lnTo>
                <a:lnTo>
                  <a:pt x="1249451" y="2445143"/>
                </a:lnTo>
                <a:lnTo>
                  <a:pt x="1245400" y="2445143"/>
                </a:lnTo>
                <a:lnTo>
                  <a:pt x="1241704" y="2446566"/>
                </a:lnTo>
                <a:lnTo>
                  <a:pt x="1238732" y="2448890"/>
                </a:lnTo>
                <a:lnTo>
                  <a:pt x="1234173" y="2451785"/>
                </a:lnTo>
                <a:lnTo>
                  <a:pt x="1231112" y="2456865"/>
                </a:lnTo>
                <a:lnTo>
                  <a:pt x="1231112" y="2468461"/>
                </a:lnTo>
                <a:lnTo>
                  <a:pt x="1234122" y="2473515"/>
                </a:lnTo>
                <a:lnTo>
                  <a:pt x="1238656" y="2476411"/>
                </a:lnTo>
                <a:lnTo>
                  <a:pt x="1241640" y="2478773"/>
                </a:lnTo>
                <a:lnTo>
                  <a:pt x="1245362" y="2480233"/>
                </a:lnTo>
                <a:lnTo>
                  <a:pt x="1259141" y="2480233"/>
                </a:lnTo>
                <a:lnTo>
                  <a:pt x="1266990" y="2472372"/>
                </a:lnTo>
                <a:lnTo>
                  <a:pt x="1266990" y="2453005"/>
                </a:lnTo>
                <a:close/>
              </a:path>
              <a:path w="2088515" h="4935855">
                <a:moveTo>
                  <a:pt x="1268653" y="424484"/>
                </a:moveTo>
                <a:lnTo>
                  <a:pt x="1247457" y="402894"/>
                </a:lnTo>
                <a:lnTo>
                  <a:pt x="1239291" y="404533"/>
                </a:lnTo>
                <a:lnTo>
                  <a:pt x="1232636" y="409028"/>
                </a:lnTo>
                <a:lnTo>
                  <a:pt x="1228140" y="415696"/>
                </a:lnTo>
                <a:lnTo>
                  <a:pt x="1226502" y="423862"/>
                </a:lnTo>
                <a:lnTo>
                  <a:pt x="1227950" y="431520"/>
                </a:lnTo>
                <a:lnTo>
                  <a:pt x="1248029" y="445084"/>
                </a:lnTo>
                <a:lnTo>
                  <a:pt x="1249451" y="445084"/>
                </a:lnTo>
                <a:lnTo>
                  <a:pt x="1256919" y="443572"/>
                </a:lnTo>
                <a:lnTo>
                  <a:pt x="1263027" y="439445"/>
                </a:lnTo>
                <a:lnTo>
                  <a:pt x="1267142" y="433336"/>
                </a:lnTo>
                <a:lnTo>
                  <a:pt x="1268653" y="425856"/>
                </a:lnTo>
                <a:lnTo>
                  <a:pt x="1268653" y="424484"/>
                </a:lnTo>
                <a:close/>
              </a:path>
              <a:path w="2088515" h="4935855">
                <a:moveTo>
                  <a:pt x="1274318" y="2870466"/>
                </a:moveTo>
                <a:lnTo>
                  <a:pt x="1272362" y="2860776"/>
                </a:lnTo>
                <a:lnTo>
                  <a:pt x="1267028" y="2852877"/>
                </a:lnTo>
                <a:lnTo>
                  <a:pt x="1259128" y="2847556"/>
                </a:lnTo>
                <a:lnTo>
                  <a:pt x="1249451" y="2845600"/>
                </a:lnTo>
                <a:lnTo>
                  <a:pt x="1239774" y="2847556"/>
                </a:lnTo>
                <a:lnTo>
                  <a:pt x="1231874" y="2852877"/>
                </a:lnTo>
                <a:lnTo>
                  <a:pt x="1226540" y="2860776"/>
                </a:lnTo>
                <a:lnTo>
                  <a:pt x="1224584" y="2870466"/>
                </a:lnTo>
                <a:lnTo>
                  <a:pt x="1226540" y="2880144"/>
                </a:lnTo>
                <a:lnTo>
                  <a:pt x="1231874" y="2888056"/>
                </a:lnTo>
                <a:lnTo>
                  <a:pt x="1239774" y="2893390"/>
                </a:lnTo>
                <a:lnTo>
                  <a:pt x="1249451" y="2895346"/>
                </a:lnTo>
                <a:lnTo>
                  <a:pt x="1259128" y="2893390"/>
                </a:lnTo>
                <a:lnTo>
                  <a:pt x="1267028" y="2888056"/>
                </a:lnTo>
                <a:lnTo>
                  <a:pt x="1272362" y="2880144"/>
                </a:lnTo>
                <a:lnTo>
                  <a:pt x="1274318" y="2870466"/>
                </a:lnTo>
                <a:close/>
              </a:path>
              <a:path w="2088515" h="4935855">
                <a:moveTo>
                  <a:pt x="1673263" y="1232509"/>
                </a:moveTo>
                <a:lnTo>
                  <a:pt x="1666074" y="1225308"/>
                </a:lnTo>
                <a:lnTo>
                  <a:pt x="1657210" y="1225308"/>
                </a:lnTo>
                <a:lnTo>
                  <a:pt x="1648345" y="1225308"/>
                </a:lnTo>
                <a:lnTo>
                  <a:pt x="1641144" y="1232509"/>
                </a:lnTo>
                <a:lnTo>
                  <a:pt x="1641144" y="1250238"/>
                </a:lnTo>
                <a:lnTo>
                  <a:pt x="1648345" y="1257439"/>
                </a:lnTo>
                <a:lnTo>
                  <a:pt x="1666074" y="1257439"/>
                </a:lnTo>
                <a:lnTo>
                  <a:pt x="1673263" y="1250238"/>
                </a:lnTo>
                <a:lnTo>
                  <a:pt x="1673263" y="1232509"/>
                </a:lnTo>
                <a:close/>
              </a:path>
              <a:path w="2088515" h="4935855">
                <a:moveTo>
                  <a:pt x="1675307" y="425856"/>
                </a:moveTo>
                <a:lnTo>
                  <a:pt x="1673885" y="418807"/>
                </a:lnTo>
                <a:lnTo>
                  <a:pt x="1670011" y="413042"/>
                </a:lnTo>
                <a:lnTo>
                  <a:pt x="1664258" y="409155"/>
                </a:lnTo>
                <a:lnTo>
                  <a:pt x="1657210" y="407733"/>
                </a:lnTo>
                <a:lnTo>
                  <a:pt x="1650161" y="409155"/>
                </a:lnTo>
                <a:lnTo>
                  <a:pt x="1644408" y="413042"/>
                </a:lnTo>
                <a:lnTo>
                  <a:pt x="1640522" y="418807"/>
                </a:lnTo>
                <a:lnTo>
                  <a:pt x="1639100" y="425856"/>
                </a:lnTo>
                <a:lnTo>
                  <a:pt x="1640522" y="432904"/>
                </a:lnTo>
                <a:lnTo>
                  <a:pt x="1644408" y="438658"/>
                </a:lnTo>
                <a:lnTo>
                  <a:pt x="1650161" y="442531"/>
                </a:lnTo>
                <a:lnTo>
                  <a:pt x="1657210" y="443953"/>
                </a:lnTo>
                <a:lnTo>
                  <a:pt x="1664258" y="442531"/>
                </a:lnTo>
                <a:lnTo>
                  <a:pt x="1670011" y="438658"/>
                </a:lnTo>
                <a:lnTo>
                  <a:pt x="1673885" y="432904"/>
                </a:lnTo>
                <a:lnTo>
                  <a:pt x="1675307" y="425856"/>
                </a:lnTo>
                <a:close/>
              </a:path>
              <a:path w="2088515" h="4935855">
                <a:moveTo>
                  <a:pt x="1675701" y="831621"/>
                </a:moveTo>
                <a:lnTo>
                  <a:pt x="1674241" y="824433"/>
                </a:lnTo>
                <a:lnTo>
                  <a:pt x="1670278" y="818553"/>
                </a:lnTo>
                <a:lnTo>
                  <a:pt x="1664398" y="814590"/>
                </a:lnTo>
                <a:lnTo>
                  <a:pt x="1657210" y="813142"/>
                </a:lnTo>
                <a:lnTo>
                  <a:pt x="1650809" y="813142"/>
                </a:lnTo>
                <a:lnTo>
                  <a:pt x="1645170" y="816406"/>
                </a:lnTo>
                <a:lnTo>
                  <a:pt x="1641856" y="821347"/>
                </a:lnTo>
                <a:lnTo>
                  <a:pt x="1638884" y="824598"/>
                </a:lnTo>
                <a:lnTo>
                  <a:pt x="1637030" y="828865"/>
                </a:lnTo>
                <a:lnTo>
                  <a:pt x="1637030" y="833602"/>
                </a:lnTo>
                <a:lnTo>
                  <a:pt x="1638452" y="840689"/>
                </a:lnTo>
                <a:lnTo>
                  <a:pt x="1642351" y="846467"/>
                </a:lnTo>
                <a:lnTo>
                  <a:pt x="1648129" y="850366"/>
                </a:lnTo>
                <a:lnTo>
                  <a:pt x="1655216" y="851789"/>
                </a:lnTo>
                <a:lnTo>
                  <a:pt x="1659102" y="851789"/>
                </a:lnTo>
                <a:lnTo>
                  <a:pt x="1662671" y="850557"/>
                </a:lnTo>
                <a:lnTo>
                  <a:pt x="1665630" y="848474"/>
                </a:lnTo>
                <a:lnTo>
                  <a:pt x="1667306" y="847534"/>
                </a:lnTo>
                <a:lnTo>
                  <a:pt x="1668780" y="846328"/>
                </a:lnTo>
                <a:lnTo>
                  <a:pt x="1670037" y="844892"/>
                </a:lnTo>
                <a:lnTo>
                  <a:pt x="1673529" y="841540"/>
                </a:lnTo>
                <a:lnTo>
                  <a:pt x="1675701" y="836841"/>
                </a:lnTo>
                <a:lnTo>
                  <a:pt x="1675701" y="831621"/>
                </a:lnTo>
                <a:close/>
              </a:path>
              <a:path w="2088515" h="4935855">
                <a:moveTo>
                  <a:pt x="1676628" y="3278200"/>
                </a:moveTo>
                <a:lnTo>
                  <a:pt x="1674939" y="3269869"/>
                </a:lnTo>
                <a:lnTo>
                  <a:pt x="1670354" y="3263061"/>
                </a:lnTo>
                <a:lnTo>
                  <a:pt x="1663560" y="3258477"/>
                </a:lnTo>
                <a:lnTo>
                  <a:pt x="1655229" y="3256800"/>
                </a:lnTo>
                <a:lnTo>
                  <a:pt x="1646885" y="3258477"/>
                </a:lnTo>
                <a:lnTo>
                  <a:pt x="1640090" y="3263061"/>
                </a:lnTo>
                <a:lnTo>
                  <a:pt x="1635506" y="3269869"/>
                </a:lnTo>
                <a:lnTo>
                  <a:pt x="1633829" y="3278200"/>
                </a:lnTo>
                <a:lnTo>
                  <a:pt x="1635506" y="3286531"/>
                </a:lnTo>
                <a:lnTo>
                  <a:pt x="1640090" y="3293338"/>
                </a:lnTo>
                <a:lnTo>
                  <a:pt x="1646885" y="3297923"/>
                </a:lnTo>
                <a:lnTo>
                  <a:pt x="1655229" y="3299612"/>
                </a:lnTo>
                <a:lnTo>
                  <a:pt x="1663560" y="3297923"/>
                </a:lnTo>
                <a:lnTo>
                  <a:pt x="1670354" y="3293338"/>
                </a:lnTo>
                <a:lnTo>
                  <a:pt x="1674939" y="3286531"/>
                </a:lnTo>
                <a:lnTo>
                  <a:pt x="1676628" y="3278200"/>
                </a:lnTo>
                <a:close/>
              </a:path>
              <a:path w="2088515" h="4935855">
                <a:moveTo>
                  <a:pt x="1676679" y="1649158"/>
                </a:moveTo>
                <a:lnTo>
                  <a:pt x="1674990" y="1640801"/>
                </a:lnTo>
                <a:lnTo>
                  <a:pt x="1670392" y="1633982"/>
                </a:lnTo>
                <a:lnTo>
                  <a:pt x="1663573" y="1629384"/>
                </a:lnTo>
                <a:lnTo>
                  <a:pt x="1655229" y="1627695"/>
                </a:lnTo>
                <a:lnTo>
                  <a:pt x="1646872" y="1629384"/>
                </a:lnTo>
                <a:lnTo>
                  <a:pt x="1640052" y="1633982"/>
                </a:lnTo>
                <a:lnTo>
                  <a:pt x="1635455" y="1640801"/>
                </a:lnTo>
                <a:lnTo>
                  <a:pt x="1633778" y="1649158"/>
                </a:lnTo>
                <a:lnTo>
                  <a:pt x="1635455" y="1657502"/>
                </a:lnTo>
                <a:lnTo>
                  <a:pt x="1640052" y="1664322"/>
                </a:lnTo>
                <a:lnTo>
                  <a:pt x="1646872" y="1668919"/>
                </a:lnTo>
                <a:lnTo>
                  <a:pt x="1655229" y="1670608"/>
                </a:lnTo>
                <a:lnTo>
                  <a:pt x="1663573" y="1668919"/>
                </a:lnTo>
                <a:lnTo>
                  <a:pt x="1670392" y="1664322"/>
                </a:lnTo>
                <a:lnTo>
                  <a:pt x="1674990" y="1657502"/>
                </a:lnTo>
                <a:lnTo>
                  <a:pt x="1676679" y="1649158"/>
                </a:lnTo>
                <a:close/>
              </a:path>
              <a:path w="2088515" h="4935855">
                <a:moveTo>
                  <a:pt x="1677568" y="2464663"/>
                </a:moveTo>
                <a:lnTo>
                  <a:pt x="1675968" y="2456751"/>
                </a:lnTo>
                <a:lnTo>
                  <a:pt x="1671599" y="2450274"/>
                </a:lnTo>
                <a:lnTo>
                  <a:pt x="1665122" y="2445905"/>
                </a:lnTo>
                <a:lnTo>
                  <a:pt x="1657197" y="2444305"/>
                </a:lnTo>
                <a:lnTo>
                  <a:pt x="1649272" y="2445905"/>
                </a:lnTo>
                <a:lnTo>
                  <a:pt x="1642808" y="2450274"/>
                </a:lnTo>
                <a:lnTo>
                  <a:pt x="1638439" y="2456751"/>
                </a:lnTo>
                <a:lnTo>
                  <a:pt x="1636826" y="2464663"/>
                </a:lnTo>
                <a:lnTo>
                  <a:pt x="1638439" y="2472601"/>
                </a:lnTo>
                <a:lnTo>
                  <a:pt x="1642808" y="2479065"/>
                </a:lnTo>
                <a:lnTo>
                  <a:pt x="1649272" y="2483434"/>
                </a:lnTo>
                <a:lnTo>
                  <a:pt x="1657197" y="2485021"/>
                </a:lnTo>
                <a:lnTo>
                  <a:pt x="1665122" y="2483434"/>
                </a:lnTo>
                <a:lnTo>
                  <a:pt x="1671599" y="2479065"/>
                </a:lnTo>
                <a:lnTo>
                  <a:pt x="1675968" y="2472601"/>
                </a:lnTo>
                <a:lnTo>
                  <a:pt x="1677568" y="2464663"/>
                </a:lnTo>
                <a:close/>
              </a:path>
              <a:path w="2088515" h="4935855">
                <a:moveTo>
                  <a:pt x="1678355" y="2054923"/>
                </a:moveTo>
                <a:lnTo>
                  <a:pt x="1676692" y="2046693"/>
                </a:lnTo>
                <a:lnTo>
                  <a:pt x="1672158" y="2039962"/>
                </a:lnTo>
                <a:lnTo>
                  <a:pt x="1665439" y="2035429"/>
                </a:lnTo>
                <a:lnTo>
                  <a:pt x="1657197" y="2033765"/>
                </a:lnTo>
                <a:lnTo>
                  <a:pt x="1648968" y="2035429"/>
                </a:lnTo>
                <a:lnTo>
                  <a:pt x="1642237" y="2039962"/>
                </a:lnTo>
                <a:lnTo>
                  <a:pt x="1637703" y="2046693"/>
                </a:lnTo>
                <a:lnTo>
                  <a:pt x="1636039" y="2054923"/>
                </a:lnTo>
                <a:lnTo>
                  <a:pt x="1637703" y="2063165"/>
                </a:lnTo>
                <a:lnTo>
                  <a:pt x="1642237" y="2069884"/>
                </a:lnTo>
                <a:lnTo>
                  <a:pt x="1648968" y="2074430"/>
                </a:lnTo>
                <a:lnTo>
                  <a:pt x="1657197" y="2076081"/>
                </a:lnTo>
                <a:lnTo>
                  <a:pt x="1665439" y="2074430"/>
                </a:lnTo>
                <a:lnTo>
                  <a:pt x="1672158" y="2069884"/>
                </a:lnTo>
                <a:lnTo>
                  <a:pt x="1676692" y="2063165"/>
                </a:lnTo>
                <a:lnTo>
                  <a:pt x="1678355" y="2054923"/>
                </a:lnTo>
                <a:close/>
              </a:path>
              <a:path w="2088515" h="4935855">
                <a:moveTo>
                  <a:pt x="2079091" y="7200"/>
                </a:moveTo>
                <a:lnTo>
                  <a:pt x="2071890" y="0"/>
                </a:lnTo>
                <a:lnTo>
                  <a:pt x="2054085" y="0"/>
                </a:lnTo>
                <a:lnTo>
                  <a:pt x="2046884" y="7200"/>
                </a:lnTo>
                <a:lnTo>
                  <a:pt x="2046884" y="25006"/>
                </a:lnTo>
                <a:lnTo>
                  <a:pt x="2054085" y="32207"/>
                </a:lnTo>
                <a:lnTo>
                  <a:pt x="2062988" y="32207"/>
                </a:lnTo>
                <a:lnTo>
                  <a:pt x="2071890" y="32207"/>
                </a:lnTo>
                <a:lnTo>
                  <a:pt x="2079091" y="25006"/>
                </a:lnTo>
                <a:lnTo>
                  <a:pt x="2079091" y="7200"/>
                </a:lnTo>
                <a:close/>
              </a:path>
              <a:path w="2088515" h="4935855">
                <a:moveTo>
                  <a:pt x="2081999" y="3678555"/>
                </a:moveTo>
                <a:lnTo>
                  <a:pt x="2074379" y="3670935"/>
                </a:lnTo>
                <a:lnTo>
                  <a:pt x="2064969" y="3670935"/>
                </a:lnTo>
                <a:lnTo>
                  <a:pt x="2055558" y="3670935"/>
                </a:lnTo>
                <a:lnTo>
                  <a:pt x="2047938" y="3678555"/>
                </a:lnTo>
                <a:lnTo>
                  <a:pt x="2047938" y="3697376"/>
                </a:lnTo>
                <a:lnTo>
                  <a:pt x="2055558" y="3704996"/>
                </a:lnTo>
                <a:lnTo>
                  <a:pt x="2074379" y="3704996"/>
                </a:lnTo>
                <a:lnTo>
                  <a:pt x="2081999" y="3697376"/>
                </a:lnTo>
                <a:lnTo>
                  <a:pt x="2081999" y="3678555"/>
                </a:lnTo>
                <a:close/>
              </a:path>
              <a:path w="2088515" h="4935855">
                <a:moveTo>
                  <a:pt x="2082533" y="4094530"/>
                </a:moveTo>
                <a:lnTo>
                  <a:pt x="2082406" y="4093324"/>
                </a:lnTo>
                <a:lnTo>
                  <a:pt x="2080501" y="4083088"/>
                </a:lnTo>
                <a:lnTo>
                  <a:pt x="2072563" y="4076166"/>
                </a:lnTo>
                <a:lnTo>
                  <a:pt x="2062988" y="4076166"/>
                </a:lnTo>
                <a:lnTo>
                  <a:pt x="2055393" y="4077703"/>
                </a:lnTo>
                <a:lnTo>
                  <a:pt x="2049183" y="4081881"/>
                </a:lnTo>
                <a:lnTo>
                  <a:pt x="2044992" y="4088104"/>
                </a:lnTo>
                <a:lnTo>
                  <a:pt x="2043455" y="4095712"/>
                </a:lnTo>
                <a:lnTo>
                  <a:pt x="2044992" y="4103319"/>
                </a:lnTo>
                <a:lnTo>
                  <a:pt x="2049183" y="4109516"/>
                </a:lnTo>
                <a:lnTo>
                  <a:pt x="2055393" y="4113707"/>
                </a:lnTo>
                <a:lnTo>
                  <a:pt x="2062988" y="4115244"/>
                </a:lnTo>
                <a:lnTo>
                  <a:pt x="2072525" y="4115244"/>
                </a:lnTo>
                <a:lnTo>
                  <a:pt x="2080437" y="4108399"/>
                </a:lnTo>
                <a:lnTo>
                  <a:pt x="2082393" y="4098188"/>
                </a:lnTo>
                <a:lnTo>
                  <a:pt x="2082533" y="4096982"/>
                </a:lnTo>
                <a:lnTo>
                  <a:pt x="2082533" y="4094530"/>
                </a:lnTo>
                <a:close/>
              </a:path>
              <a:path w="2088515" h="4935855">
                <a:moveTo>
                  <a:pt x="2082596" y="3268446"/>
                </a:moveTo>
                <a:lnTo>
                  <a:pt x="2074710" y="3260560"/>
                </a:lnTo>
                <a:lnTo>
                  <a:pt x="2064969" y="3260560"/>
                </a:lnTo>
                <a:lnTo>
                  <a:pt x="2055228" y="3260560"/>
                </a:lnTo>
                <a:lnTo>
                  <a:pt x="2047328" y="3268446"/>
                </a:lnTo>
                <a:lnTo>
                  <a:pt x="2047328" y="3287953"/>
                </a:lnTo>
                <a:lnTo>
                  <a:pt x="2055228" y="3295853"/>
                </a:lnTo>
                <a:lnTo>
                  <a:pt x="2074710" y="3295853"/>
                </a:lnTo>
                <a:lnTo>
                  <a:pt x="2082596" y="3287953"/>
                </a:lnTo>
                <a:lnTo>
                  <a:pt x="2082596" y="3268446"/>
                </a:lnTo>
                <a:close/>
              </a:path>
              <a:path w="2088515" h="4935855">
                <a:moveTo>
                  <a:pt x="2083066" y="4503458"/>
                </a:moveTo>
                <a:lnTo>
                  <a:pt x="2081491" y="4495635"/>
                </a:lnTo>
                <a:lnTo>
                  <a:pt x="2077186" y="4489259"/>
                </a:lnTo>
                <a:lnTo>
                  <a:pt x="2070811" y="4484954"/>
                </a:lnTo>
                <a:lnTo>
                  <a:pt x="2062988" y="4483379"/>
                </a:lnTo>
                <a:lnTo>
                  <a:pt x="2055177" y="4484954"/>
                </a:lnTo>
                <a:lnTo>
                  <a:pt x="2048789" y="4489259"/>
                </a:lnTo>
                <a:lnTo>
                  <a:pt x="2044484" y="4495635"/>
                </a:lnTo>
                <a:lnTo>
                  <a:pt x="2042909" y="4503458"/>
                </a:lnTo>
                <a:lnTo>
                  <a:pt x="2044484" y="4511268"/>
                </a:lnTo>
                <a:lnTo>
                  <a:pt x="2048789" y="4517656"/>
                </a:lnTo>
                <a:lnTo>
                  <a:pt x="2055177" y="4521949"/>
                </a:lnTo>
                <a:lnTo>
                  <a:pt x="2062988" y="4523537"/>
                </a:lnTo>
                <a:lnTo>
                  <a:pt x="2070811" y="4521949"/>
                </a:lnTo>
                <a:lnTo>
                  <a:pt x="2077186" y="4517656"/>
                </a:lnTo>
                <a:lnTo>
                  <a:pt x="2081491" y="4511268"/>
                </a:lnTo>
                <a:lnTo>
                  <a:pt x="2083066" y="4503458"/>
                </a:lnTo>
                <a:close/>
              </a:path>
              <a:path w="2088515" h="4935855">
                <a:moveTo>
                  <a:pt x="2087130" y="4911255"/>
                </a:moveTo>
                <a:lnTo>
                  <a:pt x="2085238" y="4901857"/>
                </a:lnTo>
                <a:lnTo>
                  <a:pt x="2080056" y="4894186"/>
                </a:lnTo>
                <a:lnTo>
                  <a:pt x="2072386" y="4889004"/>
                </a:lnTo>
                <a:lnTo>
                  <a:pt x="2062988" y="4887112"/>
                </a:lnTo>
                <a:lnTo>
                  <a:pt x="2053602" y="4889004"/>
                </a:lnTo>
                <a:lnTo>
                  <a:pt x="2045919" y="4894186"/>
                </a:lnTo>
                <a:lnTo>
                  <a:pt x="2040750" y="4901857"/>
                </a:lnTo>
                <a:lnTo>
                  <a:pt x="2038845" y="4911255"/>
                </a:lnTo>
                <a:lnTo>
                  <a:pt x="2040750" y="4920653"/>
                </a:lnTo>
                <a:lnTo>
                  <a:pt x="2045919" y="4928336"/>
                </a:lnTo>
                <a:lnTo>
                  <a:pt x="2053602" y="4933505"/>
                </a:lnTo>
                <a:lnTo>
                  <a:pt x="2062988" y="4935410"/>
                </a:lnTo>
                <a:lnTo>
                  <a:pt x="2072386" y="4933505"/>
                </a:lnTo>
                <a:lnTo>
                  <a:pt x="2080056" y="4928336"/>
                </a:lnTo>
                <a:lnTo>
                  <a:pt x="2085238" y="4920653"/>
                </a:lnTo>
                <a:lnTo>
                  <a:pt x="2087130" y="4911255"/>
                </a:lnTo>
                <a:close/>
              </a:path>
              <a:path w="2088515" h="4935855">
                <a:moveTo>
                  <a:pt x="2087765" y="425856"/>
                </a:moveTo>
                <a:lnTo>
                  <a:pt x="2085975" y="416991"/>
                </a:lnTo>
                <a:lnTo>
                  <a:pt x="2081085" y="409740"/>
                </a:lnTo>
                <a:lnTo>
                  <a:pt x="2073833" y="404863"/>
                </a:lnTo>
                <a:lnTo>
                  <a:pt x="2064969" y="403072"/>
                </a:lnTo>
                <a:lnTo>
                  <a:pt x="2056091" y="404863"/>
                </a:lnTo>
                <a:lnTo>
                  <a:pt x="2048852" y="409740"/>
                </a:lnTo>
                <a:lnTo>
                  <a:pt x="2043963" y="416991"/>
                </a:lnTo>
                <a:lnTo>
                  <a:pt x="2042172" y="425856"/>
                </a:lnTo>
                <a:lnTo>
                  <a:pt x="2043963" y="434721"/>
                </a:lnTo>
                <a:lnTo>
                  <a:pt x="2048852" y="441972"/>
                </a:lnTo>
                <a:lnTo>
                  <a:pt x="2056091" y="446862"/>
                </a:lnTo>
                <a:lnTo>
                  <a:pt x="2064969" y="448652"/>
                </a:lnTo>
                <a:lnTo>
                  <a:pt x="2073833" y="446862"/>
                </a:lnTo>
                <a:lnTo>
                  <a:pt x="2081085" y="441972"/>
                </a:lnTo>
                <a:lnTo>
                  <a:pt x="2085975" y="434721"/>
                </a:lnTo>
                <a:lnTo>
                  <a:pt x="2087765" y="425856"/>
                </a:lnTo>
                <a:close/>
              </a:path>
              <a:path w="2088515" h="4935855">
                <a:moveTo>
                  <a:pt x="2088413" y="833602"/>
                </a:moveTo>
                <a:lnTo>
                  <a:pt x="2086571" y="824471"/>
                </a:lnTo>
                <a:lnTo>
                  <a:pt x="2081542" y="817029"/>
                </a:lnTo>
                <a:lnTo>
                  <a:pt x="2074100" y="812012"/>
                </a:lnTo>
                <a:lnTo>
                  <a:pt x="2064981" y="810171"/>
                </a:lnTo>
                <a:lnTo>
                  <a:pt x="2055850" y="812012"/>
                </a:lnTo>
                <a:lnTo>
                  <a:pt x="2048408" y="817029"/>
                </a:lnTo>
                <a:lnTo>
                  <a:pt x="2043379" y="824471"/>
                </a:lnTo>
                <a:lnTo>
                  <a:pt x="2041550" y="833602"/>
                </a:lnTo>
                <a:lnTo>
                  <a:pt x="2043379" y="842721"/>
                </a:lnTo>
                <a:lnTo>
                  <a:pt x="2048408" y="850176"/>
                </a:lnTo>
                <a:lnTo>
                  <a:pt x="2055850" y="855205"/>
                </a:lnTo>
                <a:lnTo>
                  <a:pt x="2064981" y="857046"/>
                </a:lnTo>
                <a:lnTo>
                  <a:pt x="2074100" y="855205"/>
                </a:lnTo>
                <a:lnTo>
                  <a:pt x="2081542" y="850176"/>
                </a:lnTo>
                <a:lnTo>
                  <a:pt x="2086571" y="842721"/>
                </a:lnTo>
                <a:lnTo>
                  <a:pt x="2088413" y="833602"/>
                </a:lnTo>
                <a:close/>
              </a:path>
            </a:pathLst>
          </a:custGeom>
          <a:solidFill>
            <a:srgbClr val="71BC68">
              <a:alpha val="17999"/>
            </a:srgbClr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81" name="object 81"/>
          <p:cNvSpPr/>
          <p:nvPr>
            <p:custDataLst>
              <p:tags r:id="rId70"/>
            </p:custDataLst>
          </p:nvPr>
        </p:nvSpPr>
        <p:spPr>
          <a:xfrm>
            <a:off x="1524000" y="1373057"/>
            <a:ext cx="11686540" cy="1217743"/>
          </a:xfrm>
          <a:custGeom>
            <a:avLst/>
            <a:gdLst/>
            <a:ahLst/>
            <a:cxnLst/>
            <a:rect l="l" t="t" r="r" b="b"/>
            <a:pathLst>
              <a:path w="11686540" h="1136650">
                <a:moveTo>
                  <a:pt x="11686032" y="0"/>
                </a:moveTo>
                <a:lnTo>
                  <a:pt x="0" y="0"/>
                </a:lnTo>
                <a:lnTo>
                  <a:pt x="0" y="1136650"/>
                </a:lnTo>
                <a:lnTo>
                  <a:pt x="11686032" y="1136650"/>
                </a:lnTo>
                <a:lnTo>
                  <a:pt x="11686032" y="0"/>
                </a:lnTo>
                <a:close/>
              </a:path>
            </a:pathLst>
          </a:custGeom>
          <a:solidFill>
            <a:srgbClr val="F4F2ED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82" name="object 82"/>
          <p:cNvSpPr txBox="1"/>
          <p:nvPr>
            <p:custDataLst>
              <p:tags r:id="rId71"/>
            </p:custDataLst>
          </p:nvPr>
        </p:nvSpPr>
        <p:spPr>
          <a:xfrm>
            <a:off x="1609103" y="1546794"/>
            <a:ext cx="11526385" cy="74757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88900" marR="5080" algn="ctr">
              <a:lnSpc>
                <a:spcPct val="101899"/>
              </a:lnSpc>
              <a:spcBef>
                <a:spcPts val="55"/>
              </a:spcBef>
            </a:pPr>
            <a:r>
              <a:rPr lang="fr-CA" sz="2400" spc="-10" noProof="0" dirty="0">
                <a:solidFill>
                  <a:srgbClr val="007569"/>
                </a:solidFill>
                <a:latin typeface="Calibri"/>
                <a:cs typeface="Calibri"/>
              </a:rPr>
              <a:t>Vous</a:t>
            </a:r>
            <a:r>
              <a:rPr lang="fr-CA" sz="2400" spc="-5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venez</a:t>
            </a:r>
            <a:r>
              <a:rPr lang="fr-CA" sz="2400" spc="-5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25" noProof="0" dirty="0">
                <a:solidFill>
                  <a:srgbClr val="007569"/>
                </a:solidFill>
                <a:latin typeface="Calibri"/>
                <a:cs typeface="Calibri"/>
              </a:rPr>
              <a:t>d’être</a:t>
            </a:r>
            <a:r>
              <a:rPr lang="fr-CA" sz="2400" spc="-5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10" noProof="0" dirty="0">
                <a:solidFill>
                  <a:srgbClr val="007569"/>
                </a:solidFill>
                <a:latin typeface="Calibri"/>
                <a:cs typeface="Calibri"/>
              </a:rPr>
              <a:t>engagée</a:t>
            </a:r>
            <a:r>
              <a:rPr lang="fr-CA" sz="2400" spc="-5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ou</a:t>
            </a:r>
            <a:r>
              <a:rPr lang="fr-CA" sz="2400" spc="-5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engagé</a:t>
            </a:r>
            <a:r>
              <a:rPr lang="fr-CA" sz="2400" spc="-5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dans</a:t>
            </a:r>
            <a:r>
              <a:rPr lang="fr-CA" sz="2400" spc="-5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une</a:t>
            </a:r>
            <a:r>
              <a:rPr lang="fr-CA" sz="2400" spc="-5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nouvelle</a:t>
            </a:r>
            <a:r>
              <a:rPr lang="fr-CA" sz="2400" spc="-5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10" noProof="0" dirty="0">
                <a:solidFill>
                  <a:srgbClr val="007569"/>
                </a:solidFill>
                <a:latin typeface="Calibri"/>
                <a:cs typeface="Calibri"/>
              </a:rPr>
              <a:t>entreprise.</a:t>
            </a:r>
            <a:r>
              <a:rPr lang="fr-CA" sz="2400" spc="-5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10" noProof="0" dirty="0">
                <a:solidFill>
                  <a:srgbClr val="007569"/>
                </a:solidFill>
                <a:latin typeface="Calibri"/>
                <a:cs typeface="Calibri"/>
              </a:rPr>
              <a:t>C’est</a:t>
            </a:r>
            <a:r>
              <a:rPr lang="fr-CA" sz="2400" spc="-5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votre</a:t>
            </a:r>
            <a:r>
              <a:rPr lang="fr-CA" sz="2400" spc="-5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premier</a:t>
            </a:r>
            <a:r>
              <a:rPr lang="fr-CA" sz="2400" spc="-5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20" noProof="0" dirty="0">
                <a:solidFill>
                  <a:srgbClr val="007569"/>
                </a:solidFill>
                <a:latin typeface="Calibri"/>
                <a:cs typeface="Calibri"/>
              </a:rPr>
              <a:t>jour,</a:t>
            </a:r>
            <a:r>
              <a:rPr lang="fr-CA" sz="2400" spc="-5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et</a:t>
            </a:r>
            <a:r>
              <a:rPr lang="fr-CA" sz="2400" spc="-5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votre </a:t>
            </a:r>
            <a:r>
              <a:rPr lang="fr-CA" sz="2400" spc="-10" noProof="0" dirty="0">
                <a:solidFill>
                  <a:srgbClr val="007569"/>
                </a:solidFill>
                <a:latin typeface="Calibri"/>
                <a:cs typeface="Calibri"/>
              </a:rPr>
              <a:t>gestionnaire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vous</a:t>
            </a:r>
            <a:r>
              <a:rPr lang="fr-CA" sz="2400" spc="-4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fait</a:t>
            </a:r>
            <a:r>
              <a:rPr lang="fr-CA" sz="2400" spc="-4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visiter</a:t>
            </a:r>
            <a:r>
              <a:rPr lang="fr-CA" sz="2400" spc="-3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les</a:t>
            </a:r>
            <a:r>
              <a:rPr lang="fr-CA" sz="2400" spc="-4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locaux</a:t>
            </a:r>
            <a:r>
              <a:rPr lang="fr-CA" sz="2400" spc="-4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et</a:t>
            </a:r>
            <a:r>
              <a:rPr lang="fr-CA" sz="2400" spc="-4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vous</a:t>
            </a:r>
            <a:r>
              <a:rPr lang="fr-CA" sz="2400" spc="-4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10" noProof="0" dirty="0">
                <a:solidFill>
                  <a:srgbClr val="007569"/>
                </a:solidFill>
                <a:latin typeface="Calibri"/>
                <a:cs typeface="Calibri"/>
              </a:rPr>
              <a:t>présente</a:t>
            </a:r>
            <a:r>
              <a:rPr lang="fr-CA" sz="2400" spc="-3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vos</a:t>
            </a:r>
            <a:r>
              <a:rPr lang="fr-CA" sz="2400" spc="-4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10" noProof="0" dirty="0">
                <a:solidFill>
                  <a:srgbClr val="007569"/>
                </a:solidFill>
                <a:latin typeface="Calibri"/>
                <a:cs typeface="Calibri"/>
              </a:rPr>
              <a:t>collègues</a:t>
            </a:r>
            <a:r>
              <a:rPr lang="fr-CA" sz="2400" spc="-4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noProof="0" dirty="0">
                <a:solidFill>
                  <a:srgbClr val="007569"/>
                </a:solidFill>
                <a:latin typeface="Calibri"/>
                <a:cs typeface="Calibri"/>
              </a:rPr>
              <a:t>de</a:t>
            </a:r>
            <a:r>
              <a:rPr lang="fr-CA" sz="2400" spc="-3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400" spc="-10" noProof="0" dirty="0">
                <a:solidFill>
                  <a:srgbClr val="007569"/>
                </a:solidFill>
                <a:latin typeface="Calibri"/>
                <a:cs typeface="Calibri"/>
              </a:rPr>
              <a:t>travail.</a:t>
            </a:r>
            <a:endParaRPr lang="fr-CA" sz="2400" noProof="0" dirty="0">
              <a:latin typeface="Calibri"/>
              <a:cs typeface="Calibri"/>
            </a:endParaRPr>
          </a:p>
        </p:txBody>
      </p:sp>
      <p:sp>
        <p:nvSpPr>
          <p:cNvPr id="83" name="object 83" descr="$PPTXTitle"/>
          <p:cNvSpPr txBox="1">
            <a:spLocks noGrp="1"/>
          </p:cNvSpPr>
          <p:nvPr>
            <p:ph type="title"/>
            <p:custDataLst>
              <p:tags r:id="rId72"/>
            </p:custDataLst>
          </p:nvPr>
        </p:nvSpPr>
        <p:spPr>
          <a:xfrm>
            <a:off x="3241992" y="415598"/>
            <a:ext cx="825055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CA" spc="65" noProof="0" dirty="0">
                <a:solidFill>
                  <a:srgbClr val="007569"/>
                </a:solidFill>
              </a:rPr>
              <a:t>COMPRENDRE LA TÂCHE</a:t>
            </a:r>
            <a:br>
              <a:rPr lang="fr-CA" spc="65" noProof="0" dirty="0"/>
            </a:br>
            <a:r>
              <a:rPr lang="fr-CA" spc="65" noProof="0" dirty="0"/>
              <a:t>Mise en situation</a:t>
            </a:r>
            <a:endParaRPr lang="fr-CA" spc="-20" noProof="0" dirty="0"/>
          </a:p>
        </p:txBody>
      </p:sp>
      <p:grpSp>
        <p:nvGrpSpPr>
          <p:cNvPr id="84" name="object 84"/>
          <p:cNvGrpSpPr/>
          <p:nvPr>
            <p:custDataLst>
              <p:tags r:id="rId73"/>
            </p:custDataLst>
          </p:nvPr>
        </p:nvGrpSpPr>
        <p:grpSpPr>
          <a:xfrm>
            <a:off x="5007291" y="3184082"/>
            <a:ext cx="4719955" cy="3975735"/>
            <a:chOff x="5970458" y="3184082"/>
            <a:chExt cx="4719955" cy="3975735"/>
          </a:xfrm>
        </p:grpSpPr>
        <p:sp>
          <p:nvSpPr>
            <p:cNvPr id="85" name="object 85"/>
            <p:cNvSpPr/>
            <p:nvPr/>
          </p:nvSpPr>
          <p:spPr>
            <a:xfrm>
              <a:off x="5970458" y="5639248"/>
              <a:ext cx="1762760" cy="1520825"/>
            </a:xfrm>
            <a:custGeom>
              <a:avLst/>
              <a:gdLst/>
              <a:ahLst/>
              <a:cxnLst/>
              <a:rect l="l" t="t" r="r" b="b"/>
              <a:pathLst>
                <a:path w="1762759" h="1520825">
                  <a:moveTo>
                    <a:pt x="1688553" y="0"/>
                  </a:moveTo>
                  <a:lnTo>
                    <a:pt x="1233665" y="264286"/>
                  </a:lnTo>
                  <a:lnTo>
                    <a:pt x="1190659" y="285615"/>
                  </a:lnTo>
                  <a:lnTo>
                    <a:pt x="1145424" y="301048"/>
                  </a:lnTo>
                  <a:lnTo>
                    <a:pt x="1098557" y="310426"/>
                  </a:lnTo>
                  <a:lnTo>
                    <a:pt x="1050658" y="313588"/>
                  </a:lnTo>
                  <a:lnTo>
                    <a:pt x="128473" y="313588"/>
                  </a:lnTo>
                  <a:lnTo>
                    <a:pt x="78465" y="323684"/>
                  </a:lnTo>
                  <a:lnTo>
                    <a:pt x="37628" y="351216"/>
                  </a:lnTo>
                  <a:lnTo>
                    <a:pt x="10095" y="392053"/>
                  </a:lnTo>
                  <a:lnTo>
                    <a:pt x="0" y="442061"/>
                  </a:lnTo>
                  <a:lnTo>
                    <a:pt x="0" y="1391729"/>
                  </a:lnTo>
                  <a:lnTo>
                    <a:pt x="10095" y="1441737"/>
                  </a:lnTo>
                  <a:lnTo>
                    <a:pt x="37628" y="1482574"/>
                  </a:lnTo>
                  <a:lnTo>
                    <a:pt x="78465" y="1510106"/>
                  </a:lnTo>
                  <a:lnTo>
                    <a:pt x="128473" y="1520202"/>
                  </a:lnTo>
                  <a:lnTo>
                    <a:pt x="1634261" y="1520202"/>
                  </a:lnTo>
                  <a:lnTo>
                    <a:pt x="1684269" y="1510106"/>
                  </a:lnTo>
                  <a:lnTo>
                    <a:pt x="1725106" y="1482574"/>
                  </a:lnTo>
                  <a:lnTo>
                    <a:pt x="1752638" y="1441737"/>
                  </a:lnTo>
                  <a:lnTo>
                    <a:pt x="1762734" y="1391729"/>
                  </a:lnTo>
                  <a:lnTo>
                    <a:pt x="1762734" y="442061"/>
                  </a:lnTo>
                  <a:lnTo>
                    <a:pt x="1752638" y="392053"/>
                  </a:lnTo>
                  <a:lnTo>
                    <a:pt x="1725106" y="351216"/>
                  </a:lnTo>
                  <a:lnTo>
                    <a:pt x="1684269" y="323684"/>
                  </a:lnTo>
                  <a:lnTo>
                    <a:pt x="1634261" y="313588"/>
                  </a:lnTo>
                  <a:lnTo>
                    <a:pt x="1570202" y="313588"/>
                  </a:lnTo>
                  <a:lnTo>
                    <a:pt x="1551373" y="308432"/>
                  </a:lnTo>
                  <a:lnTo>
                    <a:pt x="1538500" y="295260"/>
                  </a:lnTo>
                  <a:lnTo>
                    <a:pt x="1533565" y="277514"/>
                  </a:lnTo>
                  <a:lnTo>
                    <a:pt x="1538554" y="258635"/>
                  </a:lnTo>
                  <a:lnTo>
                    <a:pt x="1688553" y="0"/>
                  </a:lnTo>
                  <a:close/>
                </a:path>
              </a:pathLst>
            </a:custGeom>
            <a:solidFill>
              <a:srgbClr val="6B9F4D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5970458" y="3627616"/>
              <a:ext cx="1762760" cy="1520825"/>
            </a:xfrm>
            <a:custGeom>
              <a:avLst/>
              <a:gdLst/>
              <a:ahLst/>
              <a:cxnLst/>
              <a:rect l="l" t="t" r="r" b="b"/>
              <a:pathLst>
                <a:path w="1762759" h="1520825">
                  <a:moveTo>
                    <a:pt x="1634261" y="0"/>
                  </a:moveTo>
                  <a:lnTo>
                    <a:pt x="128473" y="0"/>
                  </a:lnTo>
                  <a:lnTo>
                    <a:pt x="78465" y="10095"/>
                  </a:lnTo>
                  <a:lnTo>
                    <a:pt x="37628" y="37628"/>
                  </a:lnTo>
                  <a:lnTo>
                    <a:pt x="10095" y="78465"/>
                  </a:lnTo>
                  <a:lnTo>
                    <a:pt x="0" y="128473"/>
                  </a:lnTo>
                  <a:lnTo>
                    <a:pt x="0" y="1078141"/>
                  </a:lnTo>
                  <a:lnTo>
                    <a:pt x="10095" y="1128149"/>
                  </a:lnTo>
                  <a:lnTo>
                    <a:pt x="37628" y="1168985"/>
                  </a:lnTo>
                  <a:lnTo>
                    <a:pt x="78465" y="1196518"/>
                  </a:lnTo>
                  <a:lnTo>
                    <a:pt x="128473" y="1206614"/>
                  </a:lnTo>
                  <a:lnTo>
                    <a:pt x="1050658" y="1206614"/>
                  </a:lnTo>
                  <a:lnTo>
                    <a:pt x="1098557" y="1209776"/>
                  </a:lnTo>
                  <a:lnTo>
                    <a:pt x="1145424" y="1219153"/>
                  </a:lnTo>
                  <a:lnTo>
                    <a:pt x="1190659" y="1234587"/>
                  </a:lnTo>
                  <a:lnTo>
                    <a:pt x="1233665" y="1255915"/>
                  </a:lnTo>
                  <a:lnTo>
                    <a:pt x="1688553" y="1520202"/>
                  </a:lnTo>
                  <a:lnTo>
                    <a:pt x="1538554" y="1261567"/>
                  </a:lnTo>
                  <a:lnTo>
                    <a:pt x="1533565" y="1242688"/>
                  </a:lnTo>
                  <a:lnTo>
                    <a:pt x="1538500" y="1224941"/>
                  </a:lnTo>
                  <a:lnTo>
                    <a:pt x="1551373" y="1211769"/>
                  </a:lnTo>
                  <a:lnTo>
                    <a:pt x="1570202" y="1206614"/>
                  </a:lnTo>
                  <a:lnTo>
                    <a:pt x="1634261" y="1206614"/>
                  </a:lnTo>
                  <a:lnTo>
                    <a:pt x="1684269" y="1196518"/>
                  </a:lnTo>
                  <a:lnTo>
                    <a:pt x="1725106" y="1168985"/>
                  </a:lnTo>
                  <a:lnTo>
                    <a:pt x="1752638" y="1128149"/>
                  </a:lnTo>
                  <a:lnTo>
                    <a:pt x="1762734" y="1078141"/>
                  </a:lnTo>
                  <a:lnTo>
                    <a:pt x="1762734" y="128473"/>
                  </a:lnTo>
                  <a:lnTo>
                    <a:pt x="1752638" y="78465"/>
                  </a:lnTo>
                  <a:lnTo>
                    <a:pt x="1725106" y="37628"/>
                  </a:lnTo>
                  <a:lnTo>
                    <a:pt x="1684269" y="10095"/>
                  </a:lnTo>
                  <a:lnTo>
                    <a:pt x="1634261" y="0"/>
                  </a:lnTo>
                  <a:close/>
                </a:path>
              </a:pathLst>
            </a:custGeom>
            <a:solidFill>
              <a:srgbClr val="007064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87" name="object 87"/>
            <p:cNvSpPr/>
            <p:nvPr/>
          </p:nvSpPr>
          <p:spPr>
            <a:xfrm>
              <a:off x="8927176" y="5639248"/>
              <a:ext cx="1762760" cy="1520825"/>
            </a:xfrm>
            <a:custGeom>
              <a:avLst/>
              <a:gdLst/>
              <a:ahLst/>
              <a:cxnLst/>
              <a:rect l="l" t="t" r="r" b="b"/>
              <a:pathLst>
                <a:path w="1762759" h="1520825">
                  <a:moveTo>
                    <a:pt x="74180" y="0"/>
                  </a:moveTo>
                  <a:lnTo>
                    <a:pt x="224180" y="258635"/>
                  </a:lnTo>
                  <a:lnTo>
                    <a:pt x="229168" y="277514"/>
                  </a:lnTo>
                  <a:lnTo>
                    <a:pt x="224234" y="295260"/>
                  </a:lnTo>
                  <a:lnTo>
                    <a:pt x="211360" y="308432"/>
                  </a:lnTo>
                  <a:lnTo>
                    <a:pt x="192532" y="313588"/>
                  </a:lnTo>
                  <a:lnTo>
                    <a:pt x="128460" y="313588"/>
                  </a:lnTo>
                  <a:lnTo>
                    <a:pt x="78459" y="323684"/>
                  </a:lnTo>
                  <a:lnTo>
                    <a:pt x="37626" y="351216"/>
                  </a:lnTo>
                  <a:lnTo>
                    <a:pt x="10095" y="392053"/>
                  </a:lnTo>
                  <a:lnTo>
                    <a:pt x="0" y="442061"/>
                  </a:lnTo>
                  <a:lnTo>
                    <a:pt x="0" y="1391729"/>
                  </a:lnTo>
                  <a:lnTo>
                    <a:pt x="10095" y="1441737"/>
                  </a:lnTo>
                  <a:lnTo>
                    <a:pt x="37626" y="1482574"/>
                  </a:lnTo>
                  <a:lnTo>
                    <a:pt x="78459" y="1510106"/>
                  </a:lnTo>
                  <a:lnTo>
                    <a:pt x="128460" y="1520202"/>
                  </a:lnTo>
                  <a:lnTo>
                    <a:pt x="1634261" y="1520202"/>
                  </a:lnTo>
                  <a:lnTo>
                    <a:pt x="1684269" y="1510106"/>
                  </a:lnTo>
                  <a:lnTo>
                    <a:pt x="1725106" y="1482574"/>
                  </a:lnTo>
                  <a:lnTo>
                    <a:pt x="1752638" y="1441737"/>
                  </a:lnTo>
                  <a:lnTo>
                    <a:pt x="1762734" y="1391729"/>
                  </a:lnTo>
                  <a:lnTo>
                    <a:pt x="1762734" y="442061"/>
                  </a:lnTo>
                  <a:lnTo>
                    <a:pt x="1752638" y="392053"/>
                  </a:lnTo>
                  <a:lnTo>
                    <a:pt x="1725106" y="351216"/>
                  </a:lnTo>
                  <a:lnTo>
                    <a:pt x="1684269" y="323684"/>
                  </a:lnTo>
                  <a:lnTo>
                    <a:pt x="1634261" y="313588"/>
                  </a:lnTo>
                  <a:lnTo>
                    <a:pt x="712076" y="313588"/>
                  </a:lnTo>
                  <a:lnTo>
                    <a:pt x="664177" y="310426"/>
                  </a:lnTo>
                  <a:lnTo>
                    <a:pt x="617310" y="301048"/>
                  </a:lnTo>
                  <a:lnTo>
                    <a:pt x="572074" y="285615"/>
                  </a:lnTo>
                  <a:lnTo>
                    <a:pt x="529069" y="264286"/>
                  </a:lnTo>
                  <a:lnTo>
                    <a:pt x="74180" y="0"/>
                  </a:lnTo>
                  <a:close/>
                </a:path>
              </a:pathLst>
            </a:custGeom>
            <a:solidFill>
              <a:srgbClr val="1F3A55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88" name="object 88"/>
            <p:cNvSpPr/>
            <p:nvPr/>
          </p:nvSpPr>
          <p:spPr>
            <a:xfrm>
              <a:off x="8927176" y="3627616"/>
              <a:ext cx="1762760" cy="1520825"/>
            </a:xfrm>
            <a:custGeom>
              <a:avLst/>
              <a:gdLst/>
              <a:ahLst/>
              <a:cxnLst/>
              <a:rect l="l" t="t" r="r" b="b"/>
              <a:pathLst>
                <a:path w="1762759" h="1520825">
                  <a:moveTo>
                    <a:pt x="1634261" y="0"/>
                  </a:moveTo>
                  <a:lnTo>
                    <a:pt x="128460" y="0"/>
                  </a:lnTo>
                  <a:lnTo>
                    <a:pt x="78459" y="10095"/>
                  </a:lnTo>
                  <a:lnTo>
                    <a:pt x="37626" y="37628"/>
                  </a:lnTo>
                  <a:lnTo>
                    <a:pt x="10095" y="78465"/>
                  </a:lnTo>
                  <a:lnTo>
                    <a:pt x="0" y="128473"/>
                  </a:lnTo>
                  <a:lnTo>
                    <a:pt x="0" y="1078141"/>
                  </a:lnTo>
                  <a:lnTo>
                    <a:pt x="10095" y="1128149"/>
                  </a:lnTo>
                  <a:lnTo>
                    <a:pt x="37626" y="1168985"/>
                  </a:lnTo>
                  <a:lnTo>
                    <a:pt x="78459" y="1196518"/>
                  </a:lnTo>
                  <a:lnTo>
                    <a:pt x="128460" y="1206614"/>
                  </a:lnTo>
                  <a:lnTo>
                    <a:pt x="192532" y="1206614"/>
                  </a:lnTo>
                  <a:lnTo>
                    <a:pt x="211360" y="1211769"/>
                  </a:lnTo>
                  <a:lnTo>
                    <a:pt x="224234" y="1224941"/>
                  </a:lnTo>
                  <a:lnTo>
                    <a:pt x="229168" y="1242688"/>
                  </a:lnTo>
                  <a:lnTo>
                    <a:pt x="224180" y="1261567"/>
                  </a:lnTo>
                  <a:lnTo>
                    <a:pt x="74180" y="1520202"/>
                  </a:lnTo>
                  <a:lnTo>
                    <a:pt x="529069" y="1255915"/>
                  </a:lnTo>
                  <a:lnTo>
                    <a:pt x="572074" y="1234587"/>
                  </a:lnTo>
                  <a:lnTo>
                    <a:pt x="617310" y="1219153"/>
                  </a:lnTo>
                  <a:lnTo>
                    <a:pt x="664177" y="1209776"/>
                  </a:lnTo>
                  <a:lnTo>
                    <a:pt x="712076" y="1206614"/>
                  </a:lnTo>
                  <a:lnTo>
                    <a:pt x="1634261" y="1206614"/>
                  </a:lnTo>
                  <a:lnTo>
                    <a:pt x="1684269" y="1196518"/>
                  </a:lnTo>
                  <a:lnTo>
                    <a:pt x="1725106" y="1168985"/>
                  </a:lnTo>
                  <a:lnTo>
                    <a:pt x="1752638" y="1128149"/>
                  </a:lnTo>
                  <a:lnTo>
                    <a:pt x="1762734" y="1078141"/>
                  </a:lnTo>
                  <a:lnTo>
                    <a:pt x="1762734" y="128473"/>
                  </a:lnTo>
                  <a:lnTo>
                    <a:pt x="1752638" y="78465"/>
                  </a:lnTo>
                  <a:lnTo>
                    <a:pt x="1725106" y="37628"/>
                  </a:lnTo>
                  <a:lnTo>
                    <a:pt x="1684269" y="10095"/>
                  </a:lnTo>
                  <a:lnTo>
                    <a:pt x="1634261" y="0"/>
                  </a:lnTo>
                  <a:close/>
                </a:path>
              </a:pathLst>
            </a:custGeom>
            <a:solidFill>
              <a:srgbClr val="345F89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89" name="object 89"/>
            <p:cNvSpPr/>
            <p:nvPr/>
          </p:nvSpPr>
          <p:spPr>
            <a:xfrm>
              <a:off x="7757059" y="4820409"/>
              <a:ext cx="1146810" cy="1146810"/>
            </a:xfrm>
            <a:custGeom>
              <a:avLst/>
              <a:gdLst/>
              <a:ahLst/>
              <a:cxnLst/>
              <a:rect l="l" t="t" r="r" b="b"/>
              <a:pathLst>
                <a:path w="1146809" h="1146810">
                  <a:moveTo>
                    <a:pt x="573125" y="0"/>
                  </a:moveTo>
                  <a:lnTo>
                    <a:pt x="526119" y="1899"/>
                  </a:lnTo>
                  <a:lnTo>
                    <a:pt x="480160" y="7501"/>
                  </a:lnTo>
                  <a:lnTo>
                    <a:pt x="435394" y="16656"/>
                  </a:lnTo>
                  <a:lnTo>
                    <a:pt x="391971" y="29218"/>
                  </a:lnTo>
                  <a:lnTo>
                    <a:pt x="350036" y="45039"/>
                  </a:lnTo>
                  <a:lnTo>
                    <a:pt x="309738" y="63972"/>
                  </a:lnTo>
                  <a:lnTo>
                    <a:pt x="271224" y="85868"/>
                  </a:lnTo>
                  <a:lnTo>
                    <a:pt x="234642" y="110581"/>
                  </a:lnTo>
                  <a:lnTo>
                    <a:pt x="200139" y="137963"/>
                  </a:lnTo>
                  <a:lnTo>
                    <a:pt x="167862" y="167867"/>
                  </a:lnTo>
                  <a:lnTo>
                    <a:pt x="137959" y="200144"/>
                  </a:lnTo>
                  <a:lnTo>
                    <a:pt x="110578" y="234647"/>
                  </a:lnTo>
                  <a:lnTo>
                    <a:pt x="85865" y="271230"/>
                  </a:lnTo>
                  <a:lnTo>
                    <a:pt x="63970" y="309744"/>
                  </a:lnTo>
                  <a:lnTo>
                    <a:pt x="45038" y="350041"/>
                  </a:lnTo>
                  <a:lnTo>
                    <a:pt x="29217" y="391976"/>
                  </a:lnTo>
                  <a:lnTo>
                    <a:pt x="16656" y="435398"/>
                  </a:lnTo>
                  <a:lnTo>
                    <a:pt x="7501" y="480163"/>
                  </a:lnTo>
                  <a:lnTo>
                    <a:pt x="1899" y="526121"/>
                  </a:lnTo>
                  <a:lnTo>
                    <a:pt x="0" y="573125"/>
                  </a:lnTo>
                  <a:lnTo>
                    <a:pt x="1899" y="620129"/>
                  </a:lnTo>
                  <a:lnTo>
                    <a:pt x="7501" y="666087"/>
                  </a:lnTo>
                  <a:lnTo>
                    <a:pt x="16656" y="710852"/>
                  </a:lnTo>
                  <a:lnTo>
                    <a:pt x="29217" y="754275"/>
                  </a:lnTo>
                  <a:lnTo>
                    <a:pt x="45038" y="796209"/>
                  </a:lnTo>
                  <a:lnTo>
                    <a:pt x="63970" y="836506"/>
                  </a:lnTo>
                  <a:lnTo>
                    <a:pt x="85865" y="875020"/>
                  </a:lnTo>
                  <a:lnTo>
                    <a:pt x="110578" y="911603"/>
                  </a:lnTo>
                  <a:lnTo>
                    <a:pt x="137959" y="946106"/>
                  </a:lnTo>
                  <a:lnTo>
                    <a:pt x="167862" y="978384"/>
                  </a:lnTo>
                  <a:lnTo>
                    <a:pt x="200139" y="1008287"/>
                  </a:lnTo>
                  <a:lnTo>
                    <a:pt x="234642" y="1035669"/>
                  </a:lnTo>
                  <a:lnTo>
                    <a:pt x="271224" y="1060382"/>
                  </a:lnTo>
                  <a:lnTo>
                    <a:pt x="309738" y="1082278"/>
                  </a:lnTo>
                  <a:lnTo>
                    <a:pt x="350036" y="1101211"/>
                  </a:lnTo>
                  <a:lnTo>
                    <a:pt x="391971" y="1117032"/>
                  </a:lnTo>
                  <a:lnTo>
                    <a:pt x="435394" y="1129594"/>
                  </a:lnTo>
                  <a:lnTo>
                    <a:pt x="480160" y="1138749"/>
                  </a:lnTo>
                  <a:lnTo>
                    <a:pt x="526119" y="1144351"/>
                  </a:lnTo>
                  <a:lnTo>
                    <a:pt x="573125" y="1146251"/>
                  </a:lnTo>
                  <a:lnTo>
                    <a:pt x="620129" y="1144351"/>
                  </a:lnTo>
                  <a:lnTo>
                    <a:pt x="666087" y="1138749"/>
                  </a:lnTo>
                  <a:lnTo>
                    <a:pt x="710852" y="1129594"/>
                  </a:lnTo>
                  <a:lnTo>
                    <a:pt x="754275" y="1117032"/>
                  </a:lnTo>
                  <a:lnTo>
                    <a:pt x="796209" y="1101211"/>
                  </a:lnTo>
                  <a:lnTo>
                    <a:pt x="836506" y="1082278"/>
                  </a:lnTo>
                  <a:lnTo>
                    <a:pt x="875020" y="1060382"/>
                  </a:lnTo>
                  <a:lnTo>
                    <a:pt x="911603" y="1035669"/>
                  </a:lnTo>
                  <a:lnTo>
                    <a:pt x="946106" y="1008287"/>
                  </a:lnTo>
                  <a:lnTo>
                    <a:pt x="978384" y="978384"/>
                  </a:lnTo>
                  <a:lnTo>
                    <a:pt x="1008287" y="946106"/>
                  </a:lnTo>
                  <a:lnTo>
                    <a:pt x="1035669" y="911603"/>
                  </a:lnTo>
                  <a:lnTo>
                    <a:pt x="1060382" y="875020"/>
                  </a:lnTo>
                  <a:lnTo>
                    <a:pt x="1082278" y="836506"/>
                  </a:lnTo>
                  <a:lnTo>
                    <a:pt x="1101211" y="796209"/>
                  </a:lnTo>
                  <a:lnTo>
                    <a:pt x="1117032" y="754275"/>
                  </a:lnTo>
                  <a:lnTo>
                    <a:pt x="1129594" y="710852"/>
                  </a:lnTo>
                  <a:lnTo>
                    <a:pt x="1138749" y="666087"/>
                  </a:lnTo>
                  <a:lnTo>
                    <a:pt x="1144351" y="620129"/>
                  </a:lnTo>
                  <a:lnTo>
                    <a:pt x="1146251" y="573125"/>
                  </a:lnTo>
                  <a:lnTo>
                    <a:pt x="1144351" y="526121"/>
                  </a:lnTo>
                  <a:lnTo>
                    <a:pt x="1138749" y="480163"/>
                  </a:lnTo>
                  <a:lnTo>
                    <a:pt x="1129594" y="435398"/>
                  </a:lnTo>
                  <a:lnTo>
                    <a:pt x="1117032" y="391976"/>
                  </a:lnTo>
                  <a:lnTo>
                    <a:pt x="1101211" y="350041"/>
                  </a:lnTo>
                  <a:lnTo>
                    <a:pt x="1082278" y="309744"/>
                  </a:lnTo>
                  <a:lnTo>
                    <a:pt x="1060382" y="271230"/>
                  </a:lnTo>
                  <a:lnTo>
                    <a:pt x="1035669" y="234647"/>
                  </a:lnTo>
                  <a:lnTo>
                    <a:pt x="1008287" y="200144"/>
                  </a:lnTo>
                  <a:lnTo>
                    <a:pt x="978384" y="167867"/>
                  </a:lnTo>
                  <a:lnTo>
                    <a:pt x="946106" y="137963"/>
                  </a:lnTo>
                  <a:lnTo>
                    <a:pt x="911603" y="110581"/>
                  </a:lnTo>
                  <a:lnTo>
                    <a:pt x="875020" y="85868"/>
                  </a:lnTo>
                  <a:lnTo>
                    <a:pt x="836506" y="63972"/>
                  </a:lnTo>
                  <a:lnTo>
                    <a:pt x="796209" y="45039"/>
                  </a:lnTo>
                  <a:lnTo>
                    <a:pt x="754275" y="29218"/>
                  </a:lnTo>
                  <a:lnTo>
                    <a:pt x="710852" y="16656"/>
                  </a:lnTo>
                  <a:lnTo>
                    <a:pt x="666087" y="7501"/>
                  </a:lnTo>
                  <a:lnTo>
                    <a:pt x="620129" y="1899"/>
                  </a:lnTo>
                  <a:lnTo>
                    <a:pt x="573125" y="0"/>
                  </a:lnTo>
                  <a:close/>
                </a:path>
              </a:pathLst>
            </a:custGeom>
            <a:solidFill>
              <a:srgbClr val="DFE3EA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90" name="object 90"/>
            <p:cNvSpPr/>
            <p:nvPr/>
          </p:nvSpPr>
          <p:spPr>
            <a:xfrm>
              <a:off x="7757058" y="4820403"/>
              <a:ext cx="1146810" cy="1146810"/>
            </a:xfrm>
            <a:custGeom>
              <a:avLst/>
              <a:gdLst/>
              <a:ahLst/>
              <a:cxnLst/>
              <a:rect l="l" t="t" r="r" b="b"/>
              <a:pathLst>
                <a:path w="1146809" h="1146810">
                  <a:moveTo>
                    <a:pt x="573125" y="0"/>
                  </a:moveTo>
                  <a:lnTo>
                    <a:pt x="526121" y="1899"/>
                  </a:lnTo>
                  <a:lnTo>
                    <a:pt x="480163" y="7501"/>
                  </a:lnTo>
                  <a:lnTo>
                    <a:pt x="435398" y="16656"/>
                  </a:lnTo>
                  <a:lnTo>
                    <a:pt x="391976" y="29219"/>
                  </a:lnTo>
                  <a:lnTo>
                    <a:pt x="350041" y="45040"/>
                  </a:lnTo>
                  <a:lnTo>
                    <a:pt x="309744" y="63972"/>
                  </a:lnTo>
                  <a:lnTo>
                    <a:pt x="271230" y="85869"/>
                  </a:lnTo>
                  <a:lnTo>
                    <a:pt x="234647" y="110582"/>
                  </a:lnTo>
                  <a:lnTo>
                    <a:pt x="200144" y="137964"/>
                  </a:lnTo>
                  <a:lnTo>
                    <a:pt x="167867" y="167868"/>
                  </a:lnTo>
                  <a:lnTo>
                    <a:pt x="137963" y="200146"/>
                  </a:lnTo>
                  <a:lnTo>
                    <a:pt x="110581" y="234650"/>
                  </a:lnTo>
                  <a:lnTo>
                    <a:pt x="85868" y="271233"/>
                  </a:lnTo>
                  <a:lnTo>
                    <a:pt x="63972" y="309748"/>
                  </a:lnTo>
                  <a:lnTo>
                    <a:pt x="45039" y="350047"/>
                  </a:lnTo>
                  <a:lnTo>
                    <a:pt x="29218" y="391982"/>
                  </a:lnTo>
                  <a:lnTo>
                    <a:pt x="16656" y="435406"/>
                  </a:lnTo>
                  <a:lnTo>
                    <a:pt x="7501" y="480172"/>
                  </a:lnTo>
                  <a:lnTo>
                    <a:pt x="1899" y="526132"/>
                  </a:lnTo>
                  <a:lnTo>
                    <a:pt x="0" y="573138"/>
                  </a:lnTo>
                  <a:lnTo>
                    <a:pt x="1888" y="619859"/>
                  </a:lnTo>
                  <a:lnTo>
                    <a:pt x="1899" y="620142"/>
                  </a:lnTo>
                  <a:lnTo>
                    <a:pt x="7416" y="665405"/>
                  </a:lnTo>
                  <a:lnTo>
                    <a:pt x="7501" y="666100"/>
                  </a:lnTo>
                  <a:lnTo>
                    <a:pt x="16656" y="710864"/>
                  </a:lnTo>
                  <a:lnTo>
                    <a:pt x="29218" y="754286"/>
                  </a:lnTo>
                  <a:lnTo>
                    <a:pt x="45039" y="796219"/>
                  </a:lnTo>
                  <a:lnTo>
                    <a:pt x="63972" y="836516"/>
                  </a:lnTo>
                  <a:lnTo>
                    <a:pt x="85868" y="875029"/>
                  </a:lnTo>
                  <a:lnTo>
                    <a:pt x="110581" y="911611"/>
                  </a:lnTo>
                  <a:lnTo>
                    <a:pt x="137963" y="946114"/>
                  </a:lnTo>
                  <a:lnTo>
                    <a:pt x="167867" y="978390"/>
                  </a:lnTo>
                  <a:lnTo>
                    <a:pt x="200144" y="1008292"/>
                  </a:lnTo>
                  <a:lnTo>
                    <a:pt x="234647" y="1035673"/>
                  </a:lnTo>
                  <a:lnTo>
                    <a:pt x="271230" y="1060385"/>
                  </a:lnTo>
                  <a:lnTo>
                    <a:pt x="309744" y="1082281"/>
                  </a:lnTo>
                  <a:lnTo>
                    <a:pt x="350041" y="1101213"/>
                  </a:lnTo>
                  <a:lnTo>
                    <a:pt x="391976" y="1117033"/>
                  </a:lnTo>
                  <a:lnTo>
                    <a:pt x="435398" y="1129595"/>
                  </a:lnTo>
                  <a:lnTo>
                    <a:pt x="480163" y="1138750"/>
                  </a:lnTo>
                  <a:lnTo>
                    <a:pt x="526121" y="1144351"/>
                  </a:lnTo>
                  <a:lnTo>
                    <a:pt x="573125" y="1146251"/>
                  </a:lnTo>
                  <a:lnTo>
                    <a:pt x="620129" y="1144351"/>
                  </a:lnTo>
                  <a:lnTo>
                    <a:pt x="666087" y="1138750"/>
                  </a:lnTo>
                  <a:lnTo>
                    <a:pt x="710852" y="1129595"/>
                  </a:lnTo>
                  <a:lnTo>
                    <a:pt x="754275" y="1117033"/>
                  </a:lnTo>
                  <a:lnTo>
                    <a:pt x="796209" y="1101213"/>
                  </a:lnTo>
                  <a:lnTo>
                    <a:pt x="827613" y="1086459"/>
                  </a:lnTo>
                  <a:lnTo>
                    <a:pt x="573125" y="1086459"/>
                  </a:lnTo>
                  <a:lnTo>
                    <a:pt x="526402" y="1084361"/>
                  </a:lnTo>
                  <a:lnTo>
                    <a:pt x="480854" y="1078188"/>
                  </a:lnTo>
                  <a:lnTo>
                    <a:pt x="436662" y="1068122"/>
                  </a:lnTo>
                  <a:lnTo>
                    <a:pt x="394008" y="1054343"/>
                  </a:lnTo>
                  <a:lnTo>
                    <a:pt x="353073" y="1037033"/>
                  </a:lnTo>
                  <a:lnTo>
                    <a:pt x="314038" y="1016373"/>
                  </a:lnTo>
                  <a:lnTo>
                    <a:pt x="277084" y="992545"/>
                  </a:lnTo>
                  <a:lnTo>
                    <a:pt x="242392" y="965729"/>
                  </a:lnTo>
                  <a:lnTo>
                    <a:pt x="210145" y="936107"/>
                  </a:lnTo>
                  <a:lnTo>
                    <a:pt x="180522" y="903860"/>
                  </a:lnTo>
                  <a:lnTo>
                    <a:pt x="153706" y="869169"/>
                  </a:lnTo>
                  <a:lnTo>
                    <a:pt x="129877" y="832216"/>
                  </a:lnTo>
                  <a:lnTo>
                    <a:pt x="109217" y="793182"/>
                  </a:lnTo>
                  <a:lnTo>
                    <a:pt x="91907" y="752248"/>
                  </a:lnTo>
                  <a:lnTo>
                    <a:pt x="78128" y="709595"/>
                  </a:lnTo>
                  <a:lnTo>
                    <a:pt x="68062" y="665405"/>
                  </a:lnTo>
                  <a:lnTo>
                    <a:pt x="61927" y="620142"/>
                  </a:lnTo>
                  <a:lnTo>
                    <a:pt x="59791" y="573138"/>
                  </a:lnTo>
                  <a:lnTo>
                    <a:pt x="61889" y="526413"/>
                  </a:lnTo>
                  <a:lnTo>
                    <a:pt x="68062" y="480863"/>
                  </a:lnTo>
                  <a:lnTo>
                    <a:pt x="78128" y="436670"/>
                  </a:lnTo>
                  <a:lnTo>
                    <a:pt x="91907" y="394016"/>
                  </a:lnTo>
                  <a:lnTo>
                    <a:pt x="109217" y="353080"/>
                  </a:lnTo>
                  <a:lnTo>
                    <a:pt x="129877" y="314045"/>
                  </a:lnTo>
                  <a:lnTo>
                    <a:pt x="153706" y="277091"/>
                  </a:lnTo>
                  <a:lnTo>
                    <a:pt x="180522" y="242400"/>
                  </a:lnTo>
                  <a:lnTo>
                    <a:pt x="210145" y="210153"/>
                  </a:lnTo>
                  <a:lnTo>
                    <a:pt x="242392" y="180531"/>
                  </a:lnTo>
                  <a:lnTo>
                    <a:pt x="277084" y="153715"/>
                  </a:lnTo>
                  <a:lnTo>
                    <a:pt x="314038" y="129887"/>
                  </a:lnTo>
                  <a:lnTo>
                    <a:pt x="353073" y="109228"/>
                  </a:lnTo>
                  <a:lnTo>
                    <a:pt x="394008" y="91918"/>
                  </a:lnTo>
                  <a:lnTo>
                    <a:pt x="436662" y="78140"/>
                  </a:lnTo>
                  <a:lnTo>
                    <a:pt x="480854" y="68074"/>
                  </a:lnTo>
                  <a:lnTo>
                    <a:pt x="526402" y="61902"/>
                  </a:lnTo>
                  <a:lnTo>
                    <a:pt x="573125" y="59804"/>
                  </a:lnTo>
                  <a:lnTo>
                    <a:pt x="827634" y="59804"/>
                  </a:lnTo>
                  <a:lnTo>
                    <a:pt x="796209" y="45040"/>
                  </a:lnTo>
                  <a:lnTo>
                    <a:pt x="754275" y="29219"/>
                  </a:lnTo>
                  <a:lnTo>
                    <a:pt x="710852" y="16656"/>
                  </a:lnTo>
                  <a:lnTo>
                    <a:pt x="666087" y="7501"/>
                  </a:lnTo>
                  <a:lnTo>
                    <a:pt x="620129" y="1899"/>
                  </a:lnTo>
                  <a:lnTo>
                    <a:pt x="573125" y="0"/>
                  </a:lnTo>
                  <a:close/>
                </a:path>
                <a:path w="1146809" h="1146810">
                  <a:moveTo>
                    <a:pt x="827634" y="59804"/>
                  </a:moveTo>
                  <a:lnTo>
                    <a:pt x="573125" y="59804"/>
                  </a:lnTo>
                  <a:lnTo>
                    <a:pt x="619848" y="61902"/>
                  </a:lnTo>
                  <a:lnTo>
                    <a:pt x="665396" y="68074"/>
                  </a:lnTo>
                  <a:lnTo>
                    <a:pt x="709588" y="78140"/>
                  </a:lnTo>
                  <a:lnTo>
                    <a:pt x="752242" y="91918"/>
                  </a:lnTo>
                  <a:lnTo>
                    <a:pt x="793177" y="109228"/>
                  </a:lnTo>
                  <a:lnTo>
                    <a:pt x="832213" y="129887"/>
                  </a:lnTo>
                  <a:lnTo>
                    <a:pt x="869167" y="153715"/>
                  </a:lnTo>
                  <a:lnTo>
                    <a:pt x="903858" y="180531"/>
                  </a:lnTo>
                  <a:lnTo>
                    <a:pt x="936105" y="210153"/>
                  </a:lnTo>
                  <a:lnTo>
                    <a:pt x="965728" y="242400"/>
                  </a:lnTo>
                  <a:lnTo>
                    <a:pt x="992544" y="277091"/>
                  </a:lnTo>
                  <a:lnTo>
                    <a:pt x="1016373" y="314045"/>
                  </a:lnTo>
                  <a:lnTo>
                    <a:pt x="1037033" y="353080"/>
                  </a:lnTo>
                  <a:lnTo>
                    <a:pt x="1054343" y="394016"/>
                  </a:lnTo>
                  <a:lnTo>
                    <a:pt x="1068122" y="436670"/>
                  </a:lnTo>
                  <a:lnTo>
                    <a:pt x="1078188" y="480863"/>
                  </a:lnTo>
                  <a:lnTo>
                    <a:pt x="1084323" y="526132"/>
                  </a:lnTo>
                  <a:lnTo>
                    <a:pt x="1086459" y="573138"/>
                  </a:lnTo>
                  <a:lnTo>
                    <a:pt x="1084361" y="619859"/>
                  </a:lnTo>
                  <a:lnTo>
                    <a:pt x="1078188" y="665405"/>
                  </a:lnTo>
                  <a:lnTo>
                    <a:pt x="1068122" y="709595"/>
                  </a:lnTo>
                  <a:lnTo>
                    <a:pt x="1054343" y="752248"/>
                  </a:lnTo>
                  <a:lnTo>
                    <a:pt x="1037033" y="793182"/>
                  </a:lnTo>
                  <a:lnTo>
                    <a:pt x="1016373" y="832216"/>
                  </a:lnTo>
                  <a:lnTo>
                    <a:pt x="992544" y="869169"/>
                  </a:lnTo>
                  <a:lnTo>
                    <a:pt x="965728" y="903860"/>
                  </a:lnTo>
                  <a:lnTo>
                    <a:pt x="936105" y="936107"/>
                  </a:lnTo>
                  <a:lnTo>
                    <a:pt x="903858" y="965729"/>
                  </a:lnTo>
                  <a:lnTo>
                    <a:pt x="869167" y="992545"/>
                  </a:lnTo>
                  <a:lnTo>
                    <a:pt x="832213" y="1016373"/>
                  </a:lnTo>
                  <a:lnTo>
                    <a:pt x="793177" y="1037033"/>
                  </a:lnTo>
                  <a:lnTo>
                    <a:pt x="752242" y="1054343"/>
                  </a:lnTo>
                  <a:lnTo>
                    <a:pt x="709588" y="1068122"/>
                  </a:lnTo>
                  <a:lnTo>
                    <a:pt x="665396" y="1078188"/>
                  </a:lnTo>
                  <a:lnTo>
                    <a:pt x="619848" y="1084361"/>
                  </a:lnTo>
                  <a:lnTo>
                    <a:pt x="573125" y="1086459"/>
                  </a:lnTo>
                  <a:lnTo>
                    <a:pt x="827613" y="1086459"/>
                  </a:lnTo>
                  <a:lnTo>
                    <a:pt x="875020" y="1060385"/>
                  </a:lnTo>
                  <a:lnTo>
                    <a:pt x="911603" y="1035673"/>
                  </a:lnTo>
                  <a:lnTo>
                    <a:pt x="946106" y="1008292"/>
                  </a:lnTo>
                  <a:lnTo>
                    <a:pt x="978384" y="978390"/>
                  </a:lnTo>
                  <a:lnTo>
                    <a:pt x="1008287" y="946114"/>
                  </a:lnTo>
                  <a:lnTo>
                    <a:pt x="1035669" y="911611"/>
                  </a:lnTo>
                  <a:lnTo>
                    <a:pt x="1060382" y="875029"/>
                  </a:lnTo>
                  <a:lnTo>
                    <a:pt x="1082278" y="836516"/>
                  </a:lnTo>
                  <a:lnTo>
                    <a:pt x="1101211" y="796219"/>
                  </a:lnTo>
                  <a:lnTo>
                    <a:pt x="1117032" y="754286"/>
                  </a:lnTo>
                  <a:lnTo>
                    <a:pt x="1129594" y="710864"/>
                  </a:lnTo>
                  <a:lnTo>
                    <a:pt x="1138749" y="666100"/>
                  </a:lnTo>
                  <a:lnTo>
                    <a:pt x="1144351" y="620142"/>
                  </a:lnTo>
                  <a:lnTo>
                    <a:pt x="1146251" y="573138"/>
                  </a:lnTo>
                  <a:lnTo>
                    <a:pt x="1144362" y="526413"/>
                  </a:lnTo>
                  <a:lnTo>
                    <a:pt x="1144351" y="526132"/>
                  </a:lnTo>
                  <a:lnTo>
                    <a:pt x="1138834" y="480863"/>
                  </a:lnTo>
                  <a:lnTo>
                    <a:pt x="1138749" y="480172"/>
                  </a:lnTo>
                  <a:lnTo>
                    <a:pt x="1129594" y="435406"/>
                  </a:lnTo>
                  <a:lnTo>
                    <a:pt x="1117032" y="391982"/>
                  </a:lnTo>
                  <a:lnTo>
                    <a:pt x="1101211" y="350047"/>
                  </a:lnTo>
                  <a:lnTo>
                    <a:pt x="1082278" y="309748"/>
                  </a:lnTo>
                  <a:lnTo>
                    <a:pt x="1060382" y="271233"/>
                  </a:lnTo>
                  <a:lnTo>
                    <a:pt x="1035669" y="234650"/>
                  </a:lnTo>
                  <a:lnTo>
                    <a:pt x="1008287" y="200146"/>
                  </a:lnTo>
                  <a:lnTo>
                    <a:pt x="978384" y="167868"/>
                  </a:lnTo>
                  <a:lnTo>
                    <a:pt x="946106" y="137964"/>
                  </a:lnTo>
                  <a:lnTo>
                    <a:pt x="911603" y="110582"/>
                  </a:lnTo>
                  <a:lnTo>
                    <a:pt x="875020" y="85869"/>
                  </a:lnTo>
                  <a:lnTo>
                    <a:pt x="836506" y="63972"/>
                  </a:lnTo>
                  <a:lnTo>
                    <a:pt x="827634" y="59804"/>
                  </a:lnTo>
                  <a:close/>
                </a:path>
              </a:pathLst>
            </a:custGeom>
            <a:solidFill>
              <a:srgbClr val="CAD2D7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91" name="object 91"/>
            <p:cNvSpPr/>
            <p:nvPr/>
          </p:nvSpPr>
          <p:spPr>
            <a:xfrm>
              <a:off x="8242668" y="5049761"/>
              <a:ext cx="175260" cy="687705"/>
            </a:xfrm>
            <a:custGeom>
              <a:avLst/>
              <a:gdLst/>
              <a:ahLst/>
              <a:cxnLst/>
              <a:rect l="l" t="t" r="r" b="b"/>
              <a:pathLst>
                <a:path w="175259" h="687704">
                  <a:moveTo>
                    <a:pt x="148310" y="0"/>
                  </a:moveTo>
                  <a:lnTo>
                    <a:pt x="26720" y="0"/>
                  </a:lnTo>
                  <a:lnTo>
                    <a:pt x="26720" y="444004"/>
                  </a:lnTo>
                  <a:lnTo>
                    <a:pt x="148310" y="444004"/>
                  </a:lnTo>
                  <a:lnTo>
                    <a:pt x="148310" y="0"/>
                  </a:lnTo>
                  <a:close/>
                </a:path>
                <a:path w="175259" h="687704">
                  <a:moveTo>
                    <a:pt x="87515" y="512521"/>
                  </a:moveTo>
                  <a:lnTo>
                    <a:pt x="52854" y="518939"/>
                  </a:lnTo>
                  <a:lnTo>
                    <a:pt x="25103" y="536927"/>
                  </a:lnTo>
                  <a:lnTo>
                    <a:pt x="6678" y="564588"/>
                  </a:lnTo>
                  <a:lnTo>
                    <a:pt x="0" y="600024"/>
                  </a:lnTo>
                  <a:lnTo>
                    <a:pt x="6678" y="635461"/>
                  </a:lnTo>
                  <a:lnTo>
                    <a:pt x="25103" y="663127"/>
                  </a:lnTo>
                  <a:lnTo>
                    <a:pt x="52854" y="681120"/>
                  </a:lnTo>
                  <a:lnTo>
                    <a:pt x="87515" y="687539"/>
                  </a:lnTo>
                  <a:lnTo>
                    <a:pt x="122176" y="681120"/>
                  </a:lnTo>
                  <a:lnTo>
                    <a:pt x="149928" y="663127"/>
                  </a:lnTo>
                  <a:lnTo>
                    <a:pt x="168352" y="635461"/>
                  </a:lnTo>
                  <a:lnTo>
                    <a:pt x="175031" y="600024"/>
                  </a:lnTo>
                  <a:lnTo>
                    <a:pt x="168352" y="564588"/>
                  </a:lnTo>
                  <a:lnTo>
                    <a:pt x="149928" y="536927"/>
                  </a:lnTo>
                  <a:lnTo>
                    <a:pt x="122176" y="518939"/>
                  </a:lnTo>
                  <a:lnTo>
                    <a:pt x="87515" y="5125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92" name="object 92"/>
            <p:cNvSpPr/>
            <p:nvPr/>
          </p:nvSpPr>
          <p:spPr>
            <a:xfrm>
              <a:off x="7340478" y="3208308"/>
              <a:ext cx="1979930" cy="0"/>
            </a:xfrm>
            <a:custGeom>
              <a:avLst/>
              <a:gdLst/>
              <a:ahLst/>
              <a:cxnLst/>
              <a:rect l="l" t="t" r="r" b="b"/>
              <a:pathLst>
                <a:path w="1979929">
                  <a:moveTo>
                    <a:pt x="0" y="0"/>
                  </a:moveTo>
                  <a:lnTo>
                    <a:pt x="1979409" y="0"/>
                  </a:lnTo>
                </a:path>
              </a:pathLst>
            </a:custGeom>
            <a:ln w="48450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93" name="object 9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599503" y="6315937"/>
              <a:ext cx="137388" cy="137388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6575335" y="6470790"/>
              <a:ext cx="186055" cy="288290"/>
            </a:xfrm>
            <a:custGeom>
              <a:avLst/>
              <a:gdLst/>
              <a:ahLst/>
              <a:cxnLst/>
              <a:rect l="l" t="t" r="r" b="b"/>
              <a:pathLst>
                <a:path w="186054" h="288290">
                  <a:moveTo>
                    <a:pt x="135907" y="0"/>
                  </a:moveTo>
                  <a:lnTo>
                    <a:pt x="51134" y="889"/>
                  </a:lnTo>
                  <a:lnTo>
                    <a:pt x="12012" y="8250"/>
                  </a:lnTo>
                  <a:lnTo>
                    <a:pt x="0" y="29025"/>
                  </a:lnTo>
                  <a:lnTo>
                    <a:pt x="525" y="43611"/>
                  </a:lnTo>
                  <a:lnTo>
                    <a:pt x="8700" y="87759"/>
                  </a:lnTo>
                  <a:lnTo>
                    <a:pt x="16532" y="135124"/>
                  </a:lnTo>
                  <a:lnTo>
                    <a:pt x="25038" y="183360"/>
                  </a:lnTo>
                  <a:lnTo>
                    <a:pt x="35238" y="230121"/>
                  </a:lnTo>
                  <a:lnTo>
                    <a:pt x="48150" y="273062"/>
                  </a:lnTo>
                  <a:lnTo>
                    <a:pt x="93541" y="287829"/>
                  </a:lnTo>
                  <a:lnTo>
                    <a:pt x="106592" y="287531"/>
                  </a:lnTo>
                  <a:lnTo>
                    <a:pt x="151545" y="230331"/>
                  </a:lnTo>
                  <a:lnTo>
                    <a:pt x="161295" y="183767"/>
                  </a:lnTo>
                  <a:lnTo>
                    <a:pt x="169347" y="135749"/>
                  </a:lnTo>
                  <a:lnTo>
                    <a:pt x="176899" y="88661"/>
                  </a:lnTo>
                  <a:lnTo>
                    <a:pt x="185145" y="44881"/>
                  </a:lnTo>
                  <a:lnTo>
                    <a:pt x="164495" y="3873"/>
                  </a:lnTo>
                  <a:lnTo>
                    <a:pt x="146414" y="442"/>
                  </a:lnTo>
                  <a:lnTo>
                    <a:pt x="13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95" name="object 9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958990" y="6315937"/>
              <a:ext cx="137401" cy="137388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934835" y="6470790"/>
              <a:ext cx="186055" cy="288290"/>
            </a:xfrm>
            <a:custGeom>
              <a:avLst/>
              <a:gdLst/>
              <a:ahLst/>
              <a:cxnLst/>
              <a:rect l="l" t="t" r="r" b="b"/>
              <a:pathLst>
                <a:path w="186054" h="288290">
                  <a:moveTo>
                    <a:pt x="135907" y="0"/>
                  </a:moveTo>
                  <a:lnTo>
                    <a:pt x="51134" y="889"/>
                  </a:lnTo>
                  <a:lnTo>
                    <a:pt x="12012" y="8250"/>
                  </a:lnTo>
                  <a:lnTo>
                    <a:pt x="0" y="29025"/>
                  </a:lnTo>
                  <a:lnTo>
                    <a:pt x="525" y="43611"/>
                  </a:lnTo>
                  <a:lnTo>
                    <a:pt x="8700" y="87759"/>
                  </a:lnTo>
                  <a:lnTo>
                    <a:pt x="16532" y="135124"/>
                  </a:lnTo>
                  <a:lnTo>
                    <a:pt x="25038" y="183360"/>
                  </a:lnTo>
                  <a:lnTo>
                    <a:pt x="35238" y="230121"/>
                  </a:lnTo>
                  <a:lnTo>
                    <a:pt x="48150" y="273062"/>
                  </a:lnTo>
                  <a:lnTo>
                    <a:pt x="93541" y="287829"/>
                  </a:lnTo>
                  <a:lnTo>
                    <a:pt x="106592" y="287531"/>
                  </a:lnTo>
                  <a:lnTo>
                    <a:pt x="151545" y="230331"/>
                  </a:lnTo>
                  <a:lnTo>
                    <a:pt x="161294" y="183767"/>
                  </a:lnTo>
                  <a:lnTo>
                    <a:pt x="169345" y="135749"/>
                  </a:lnTo>
                  <a:lnTo>
                    <a:pt x="176892" y="88661"/>
                  </a:lnTo>
                  <a:lnTo>
                    <a:pt x="185132" y="44881"/>
                  </a:lnTo>
                  <a:lnTo>
                    <a:pt x="164495" y="3873"/>
                  </a:lnTo>
                  <a:lnTo>
                    <a:pt x="147051" y="496"/>
                  </a:lnTo>
                  <a:lnTo>
                    <a:pt x="13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97" name="object 9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765239" y="6300216"/>
              <a:ext cx="165341" cy="16366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6718106" y="6467957"/>
              <a:ext cx="260350" cy="381000"/>
            </a:xfrm>
            <a:custGeom>
              <a:avLst/>
              <a:gdLst/>
              <a:ahLst/>
              <a:cxnLst/>
              <a:rect l="l" t="t" r="r" b="b"/>
              <a:pathLst>
                <a:path w="260350" h="381000">
                  <a:moveTo>
                    <a:pt x="179344" y="0"/>
                  </a:moveTo>
                  <a:lnTo>
                    <a:pt x="68749" y="0"/>
                  </a:lnTo>
                  <a:lnTo>
                    <a:pt x="45863" y="3378"/>
                  </a:lnTo>
                  <a:lnTo>
                    <a:pt x="9567" y="25793"/>
                  </a:lnTo>
                  <a:lnTo>
                    <a:pt x="0" y="60214"/>
                  </a:lnTo>
                  <a:lnTo>
                    <a:pt x="1490" y="73012"/>
                  </a:lnTo>
                  <a:lnTo>
                    <a:pt x="5537" y="93577"/>
                  </a:lnTo>
                  <a:lnTo>
                    <a:pt x="9403" y="115069"/>
                  </a:lnTo>
                  <a:lnTo>
                    <a:pt x="13186" y="137393"/>
                  </a:lnTo>
                  <a:lnTo>
                    <a:pt x="16984" y="160451"/>
                  </a:lnTo>
                  <a:lnTo>
                    <a:pt x="25337" y="210407"/>
                  </a:lnTo>
                  <a:lnTo>
                    <a:pt x="34654" y="259829"/>
                  </a:lnTo>
                  <a:lnTo>
                    <a:pt x="45750" y="307327"/>
                  </a:lnTo>
                  <a:lnTo>
                    <a:pt x="59440" y="351510"/>
                  </a:lnTo>
                  <a:lnTo>
                    <a:pt x="95444" y="379437"/>
                  </a:lnTo>
                  <a:lnTo>
                    <a:pt x="125505" y="380898"/>
                  </a:lnTo>
                  <a:lnTo>
                    <a:pt x="135741" y="380898"/>
                  </a:lnTo>
                  <a:lnTo>
                    <a:pt x="176980" y="376672"/>
                  </a:lnTo>
                  <a:lnTo>
                    <a:pt x="214715" y="309481"/>
                  </a:lnTo>
                  <a:lnTo>
                    <a:pt x="225068" y="264347"/>
                  </a:lnTo>
                  <a:lnTo>
                    <a:pt x="233662" y="217408"/>
                  </a:lnTo>
                  <a:lnTo>
                    <a:pt x="241316" y="169964"/>
                  </a:lnTo>
                  <a:lnTo>
                    <a:pt x="245322" y="144745"/>
                  </a:lnTo>
                  <a:lnTo>
                    <a:pt x="249355" y="120367"/>
                  </a:lnTo>
                  <a:lnTo>
                    <a:pt x="253561" y="96965"/>
                  </a:lnTo>
                  <a:lnTo>
                    <a:pt x="258080" y="74675"/>
                  </a:lnTo>
                  <a:lnTo>
                    <a:pt x="259771" y="61336"/>
                  </a:lnTo>
                  <a:lnTo>
                    <a:pt x="259007" y="48513"/>
                  </a:lnTo>
                  <a:lnTo>
                    <a:pt x="255834" y="36510"/>
                  </a:lnTo>
                  <a:lnTo>
                    <a:pt x="250379" y="25793"/>
                  </a:lnTo>
                  <a:lnTo>
                    <a:pt x="250295" y="25628"/>
                  </a:lnTo>
                  <a:lnTo>
                    <a:pt x="214299" y="3378"/>
                  </a:lnTo>
                  <a:lnTo>
                    <a:pt x="187425" y="236"/>
                  </a:lnTo>
                  <a:lnTo>
                    <a:pt x="179344" y="0"/>
                  </a:lnTo>
                  <a:close/>
                </a:path>
              </a:pathLst>
            </a:custGeom>
            <a:solidFill>
              <a:srgbClr val="5FA056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99" name="object 99"/>
            <p:cNvSpPr/>
            <p:nvPr/>
          </p:nvSpPr>
          <p:spPr>
            <a:xfrm>
              <a:off x="6736185" y="6484899"/>
              <a:ext cx="224154" cy="346710"/>
            </a:xfrm>
            <a:custGeom>
              <a:avLst/>
              <a:gdLst/>
              <a:ahLst/>
              <a:cxnLst/>
              <a:rect l="l" t="t" r="r" b="b"/>
              <a:pathLst>
                <a:path w="224154" h="346709">
                  <a:moveTo>
                    <a:pt x="163953" y="0"/>
                  </a:moveTo>
                  <a:lnTo>
                    <a:pt x="61527" y="1079"/>
                  </a:lnTo>
                  <a:lnTo>
                    <a:pt x="14438" y="9915"/>
                  </a:lnTo>
                  <a:lnTo>
                    <a:pt x="0" y="34929"/>
                  </a:lnTo>
                  <a:lnTo>
                    <a:pt x="643" y="52489"/>
                  </a:lnTo>
                  <a:lnTo>
                    <a:pt x="8894" y="96418"/>
                  </a:lnTo>
                  <a:lnTo>
                    <a:pt x="24830" y="191679"/>
                  </a:lnTo>
                  <a:lnTo>
                    <a:pt x="33930" y="239744"/>
                  </a:lnTo>
                  <a:lnTo>
                    <a:pt x="44729" y="285920"/>
                  </a:lnTo>
                  <a:lnTo>
                    <a:pt x="57933" y="328574"/>
                  </a:lnTo>
                  <a:lnTo>
                    <a:pt x="96848" y="346012"/>
                  </a:lnTo>
                  <a:lnTo>
                    <a:pt x="112546" y="346376"/>
                  </a:lnTo>
                  <a:lnTo>
                    <a:pt x="128249" y="346012"/>
                  </a:lnTo>
                  <a:lnTo>
                    <a:pt x="167166" y="328574"/>
                  </a:lnTo>
                  <a:lnTo>
                    <a:pt x="180122" y="286127"/>
                  </a:lnTo>
                  <a:lnTo>
                    <a:pt x="190491" y="240141"/>
                  </a:lnTo>
                  <a:lnTo>
                    <a:pt x="199108" y="192277"/>
                  </a:lnTo>
                  <a:lnTo>
                    <a:pt x="214423" y="97548"/>
                  </a:lnTo>
                  <a:lnTo>
                    <a:pt x="222792" y="54000"/>
                  </a:lnTo>
                  <a:lnTo>
                    <a:pt x="210211" y="10334"/>
                  </a:lnTo>
                  <a:lnTo>
                    <a:pt x="173075" y="599"/>
                  </a:lnTo>
                  <a:lnTo>
                    <a:pt x="163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100" name="object 10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563874" y="6315937"/>
              <a:ext cx="137388" cy="137388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9539706" y="6470790"/>
              <a:ext cx="186055" cy="288290"/>
            </a:xfrm>
            <a:custGeom>
              <a:avLst/>
              <a:gdLst/>
              <a:ahLst/>
              <a:cxnLst/>
              <a:rect l="l" t="t" r="r" b="b"/>
              <a:pathLst>
                <a:path w="186054" h="288290">
                  <a:moveTo>
                    <a:pt x="135907" y="0"/>
                  </a:moveTo>
                  <a:lnTo>
                    <a:pt x="51134" y="889"/>
                  </a:lnTo>
                  <a:lnTo>
                    <a:pt x="12012" y="8250"/>
                  </a:lnTo>
                  <a:lnTo>
                    <a:pt x="0" y="29025"/>
                  </a:lnTo>
                  <a:lnTo>
                    <a:pt x="525" y="43611"/>
                  </a:lnTo>
                  <a:lnTo>
                    <a:pt x="8700" y="87759"/>
                  </a:lnTo>
                  <a:lnTo>
                    <a:pt x="16532" y="135124"/>
                  </a:lnTo>
                  <a:lnTo>
                    <a:pt x="25038" y="183360"/>
                  </a:lnTo>
                  <a:lnTo>
                    <a:pt x="35238" y="230121"/>
                  </a:lnTo>
                  <a:lnTo>
                    <a:pt x="48150" y="273062"/>
                  </a:lnTo>
                  <a:lnTo>
                    <a:pt x="93541" y="287829"/>
                  </a:lnTo>
                  <a:lnTo>
                    <a:pt x="106592" y="287531"/>
                  </a:lnTo>
                  <a:lnTo>
                    <a:pt x="151545" y="230331"/>
                  </a:lnTo>
                  <a:lnTo>
                    <a:pt x="161295" y="183767"/>
                  </a:lnTo>
                  <a:lnTo>
                    <a:pt x="169347" y="135749"/>
                  </a:lnTo>
                  <a:lnTo>
                    <a:pt x="176899" y="88661"/>
                  </a:lnTo>
                  <a:lnTo>
                    <a:pt x="185145" y="44881"/>
                  </a:lnTo>
                  <a:lnTo>
                    <a:pt x="164495" y="3873"/>
                  </a:lnTo>
                  <a:lnTo>
                    <a:pt x="146414" y="442"/>
                  </a:lnTo>
                  <a:lnTo>
                    <a:pt x="13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102" name="object 10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923360" y="6315937"/>
              <a:ext cx="137401" cy="137388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9899207" y="6470790"/>
              <a:ext cx="186055" cy="288290"/>
            </a:xfrm>
            <a:custGeom>
              <a:avLst/>
              <a:gdLst/>
              <a:ahLst/>
              <a:cxnLst/>
              <a:rect l="l" t="t" r="r" b="b"/>
              <a:pathLst>
                <a:path w="186054" h="288290">
                  <a:moveTo>
                    <a:pt x="135907" y="0"/>
                  </a:moveTo>
                  <a:lnTo>
                    <a:pt x="51134" y="889"/>
                  </a:lnTo>
                  <a:lnTo>
                    <a:pt x="12012" y="8250"/>
                  </a:lnTo>
                  <a:lnTo>
                    <a:pt x="0" y="29025"/>
                  </a:lnTo>
                  <a:lnTo>
                    <a:pt x="525" y="43611"/>
                  </a:lnTo>
                  <a:lnTo>
                    <a:pt x="8700" y="87759"/>
                  </a:lnTo>
                  <a:lnTo>
                    <a:pt x="16532" y="135124"/>
                  </a:lnTo>
                  <a:lnTo>
                    <a:pt x="25038" y="183360"/>
                  </a:lnTo>
                  <a:lnTo>
                    <a:pt x="35238" y="230121"/>
                  </a:lnTo>
                  <a:lnTo>
                    <a:pt x="48150" y="273062"/>
                  </a:lnTo>
                  <a:lnTo>
                    <a:pt x="93541" y="287829"/>
                  </a:lnTo>
                  <a:lnTo>
                    <a:pt x="106592" y="287531"/>
                  </a:lnTo>
                  <a:lnTo>
                    <a:pt x="151545" y="230331"/>
                  </a:lnTo>
                  <a:lnTo>
                    <a:pt x="161294" y="183767"/>
                  </a:lnTo>
                  <a:lnTo>
                    <a:pt x="169345" y="135749"/>
                  </a:lnTo>
                  <a:lnTo>
                    <a:pt x="176892" y="88661"/>
                  </a:lnTo>
                  <a:lnTo>
                    <a:pt x="185132" y="44881"/>
                  </a:lnTo>
                  <a:lnTo>
                    <a:pt x="164495" y="3873"/>
                  </a:lnTo>
                  <a:lnTo>
                    <a:pt x="147051" y="496"/>
                  </a:lnTo>
                  <a:lnTo>
                    <a:pt x="13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104" name="object 10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9729609" y="6300216"/>
              <a:ext cx="165341" cy="16366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9682477" y="6467957"/>
              <a:ext cx="260350" cy="381000"/>
            </a:xfrm>
            <a:custGeom>
              <a:avLst/>
              <a:gdLst/>
              <a:ahLst/>
              <a:cxnLst/>
              <a:rect l="l" t="t" r="r" b="b"/>
              <a:pathLst>
                <a:path w="260350" h="381000">
                  <a:moveTo>
                    <a:pt x="179344" y="0"/>
                  </a:moveTo>
                  <a:lnTo>
                    <a:pt x="68749" y="0"/>
                  </a:lnTo>
                  <a:lnTo>
                    <a:pt x="45863" y="3378"/>
                  </a:lnTo>
                  <a:lnTo>
                    <a:pt x="9567" y="25793"/>
                  </a:lnTo>
                  <a:lnTo>
                    <a:pt x="0" y="60214"/>
                  </a:lnTo>
                  <a:lnTo>
                    <a:pt x="1490" y="73012"/>
                  </a:lnTo>
                  <a:lnTo>
                    <a:pt x="5537" y="93577"/>
                  </a:lnTo>
                  <a:lnTo>
                    <a:pt x="9403" y="115069"/>
                  </a:lnTo>
                  <a:lnTo>
                    <a:pt x="13186" y="137393"/>
                  </a:lnTo>
                  <a:lnTo>
                    <a:pt x="16984" y="160451"/>
                  </a:lnTo>
                  <a:lnTo>
                    <a:pt x="25337" y="210407"/>
                  </a:lnTo>
                  <a:lnTo>
                    <a:pt x="34654" y="259829"/>
                  </a:lnTo>
                  <a:lnTo>
                    <a:pt x="45750" y="307327"/>
                  </a:lnTo>
                  <a:lnTo>
                    <a:pt x="59440" y="351510"/>
                  </a:lnTo>
                  <a:lnTo>
                    <a:pt x="95444" y="379437"/>
                  </a:lnTo>
                  <a:lnTo>
                    <a:pt x="125505" y="380898"/>
                  </a:lnTo>
                  <a:lnTo>
                    <a:pt x="135741" y="380898"/>
                  </a:lnTo>
                  <a:lnTo>
                    <a:pt x="176980" y="376672"/>
                  </a:lnTo>
                  <a:lnTo>
                    <a:pt x="214715" y="309481"/>
                  </a:lnTo>
                  <a:lnTo>
                    <a:pt x="225068" y="264347"/>
                  </a:lnTo>
                  <a:lnTo>
                    <a:pt x="233662" y="217408"/>
                  </a:lnTo>
                  <a:lnTo>
                    <a:pt x="241316" y="169964"/>
                  </a:lnTo>
                  <a:lnTo>
                    <a:pt x="245322" y="144745"/>
                  </a:lnTo>
                  <a:lnTo>
                    <a:pt x="249355" y="120367"/>
                  </a:lnTo>
                  <a:lnTo>
                    <a:pt x="253561" y="96965"/>
                  </a:lnTo>
                  <a:lnTo>
                    <a:pt x="258080" y="74675"/>
                  </a:lnTo>
                  <a:lnTo>
                    <a:pt x="259771" y="61336"/>
                  </a:lnTo>
                  <a:lnTo>
                    <a:pt x="259007" y="48513"/>
                  </a:lnTo>
                  <a:lnTo>
                    <a:pt x="255834" y="36510"/>
                  </a:lnTo>
                  <a:lnTo>
                    <a:pt x="250379" y="25793"/>
                  </a:lnTo>
                  <a:lnTo>
                    <a:pt x="250295" y="25628"/>
                  </a:lnTo>
                  <a:lnTo>
                    <a:pt x="214299" y="3378"/>
                  </a:lnTo>
                  <a:lnTo>
                    <a:pt x="187425" y="236"/>
                  </a:lnTo>
                  <a:lnTo>
                    <a:pt x="179344" y="0"/>
                  </a:lnTo>
                  <a:close/>
                </a:path>
              </a:pathLst>
            </a:custGeom>
            <a:solidFill>
              <a:srgbClr val="173854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700556" y="6484899"/>
              <a:ext cx="224154" cy="346710"/>
            </a:xfrm>
            <a:custGeom>
              <a:avLst/>
              <a:gdLst/>
              <a:ahLst/>
              <a:cxnLst/>
              <a:rect l="l" t="t" r="r" b="b"/>
              <a:pathLst>
                <a:path w="224154" h="346709">
                  <a:moveTo>
                    <a:pt x="163953" y="0"/>
                  </a:moveTo>
                  <a:lnTo>
                    <a:pt x="61514" y="1079"/>
                  </a:lnTo>
                  <a:lnTo>
                    <a:pt x="14438" y="9915"/>
                  </a:lnTo>
                  <a:lnTo>
                    <a:pt x="0" y="34929"/>
                  </a:lnTo>
                  <a:lnTo>
                    <a:pt x="643" y="52489"/>
                  </a:lnTo>
                  <a:lnTo>
                    <a:pt x="8894" y="96418"/>
                  </a:lnTo>
                  <a:lnTo>
                    <a:pt x="24830" y="191679"/>
                  </a:lnTo>
                  <a:lnTo>
                    <a:pt x="33930" y="239744"/>
                  </a:lnTo>
                  <a:lnTo>
                    <a:pt x="44729" y="285920"/>
                  </a:lnTo>
                  <a:lnTo>
                    <a:pt x="57933" y="328574"/>
                  </a:lnTo>
                  <a:lnTo>
                    <a:pt x="96848" y="346012"/>
                  </a:lnTo>
                  <a:lnTo>
                    <a:pt x="112546" y="346376"/>
                  </a:lnTo>
                  <a:lnTo>
                    <a:pt x="128249" y="346012"/>
                  </a:lnTo>
                  <a:lnTo>
                    <a:pt x="167166" y="328574"/>
                  </a:lnTo>
                  <a:lnTo>
                    <a:pt x="180122" y="286127"/>
                  </a:lnTo>
                  <a:lnTo>
                    <a:pt x="190491" y="240141"/>
                  </a:lnTo>
                  <a:lnTo>
                    <a:pt x="199108" y="192277"/>
                  </a:lnTo>
                  <a:lnTo>
                    <a:pt x="214423" y="97548"/>
                  </a:lnTo>
                  <a:lnTo>
                    <a:pt x="222792" y="54000"/>
                  </a:lnTo>
                  <a:lnTo>
                    <a:pt x="210211" y="10334"/>
                  </a:lnTo>
                  <a:lnTo>
                    <a:pt x="173075" y="599"/>
                  </a:lnTo>
                  <a:lnTo>
                    <a:pt x="163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107" name="object 10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599503" y="3947639"/>
              <a:ext cx="137388" cy="137388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6575335" y="4102494"/>
              <a:ext cx="186055" cy="288290"/>
            </a:xfrm>
            <a:custGeom>
              <a:avLst/>
              <a:gdLst/>
              <a:ahLst/>
              <a:cxnLst/>
              <a:rect l="l" t="t" r="r" b="b"/>
              <a:pathLst>
                <a:path w="186054" h="288289">
                  <a:moveTo>
                    <a:pt x="135907" y="0"/>
                  </a:moveTo>
                  <a:lnTo>
                    <a:pt x="51134" y="889"/>
                  </a:lnTo>
                  <a:lnTo>
                    <a:pt x="12012" y="8250"/>
                  </a:lnTo>
                  <a:lnTo>
                    <a:pt x="0" y="29025"/>
                  </a:lnTo>
                  <a:lnTo>
                    <a:pt x="525" y="43611"/>
                  </a:lnTo>
                  <a:lnTo>
                    <a:pt x="8700" y="87759"/>
                  </a:lnTo>
                  <a:lnTo>
                    <a:pt x="16532" y="135124"/>
                  </a:lnTo>
                  <a:lnTo>
                    <a:pt x="25038" y="183360"/>
                  </a:lnTo>
                  <a:lnTo>
                    <a:pt x="35238" y="230121"/>
                  </a:lnTo>
                  <a:lnTo>
                    <a:pt x="48150" y="273062"/>
                  </a:lnTo>
                  <a:lnTo>
                    <a:pt x="93541" y="287829"/>
                  </a:lnTo>
                  <a:lnTo>
                    <a:pt x="106592" y="287531"/>
                  </a:lnTo>
                  <a:lnTo>
                    <a:pt x="151545" y="230331"/>
                  </a:lnTo>
                  <a:lnTo>
                    <a:pt x="161295" y="183767"/>
                  </a:lnTo>
                  <a:lnTo>
                    <a:pt x="169347" y="135749"/>
                  </a:lnTo>
                  <a:lnTo>
                    <a:pt x="176899" y="88661"/>
                  </a:lnTo>
                  <a:lnTo>
                    <a:pt x="185145" y="44881"/>
                  </a:lnTo>
                  <a:lnTo>
                    <a:pt x="164495" y="3873"/>
                  </a:lnTo>
                  <a:lnTo>
                    <a:pt x="146414" y="442"/>
                  </a:lnTo>
                  <a:lnTo>
                    <a:pt x="13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109" name="object 10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958990" y="3947639"/>
              <a:ext cx="137401" cy="137388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934835" y="4102494"/>
              <a:ext cx="186055" cy="288290"/>
            </a:xfrm>
            <a:custGeom>
              <a:avLst/>
              <a:gdLst/>
              <a:ahLst/>
              <a:cxnLst/>
              <a:rect l="l" t="t" r="r" b="b"/>
              <a:pathLst>
                <a:path w="186054" h="288289">
                  <a:moveTo>
                    <a:pt x="135907" y="0"/>
                  </a:moveTo>
                  <a:lnTo>
                    <a:pt x="51134" y="889"/>
                  </a:lnTo>
                  <a:lnTo>
                    <a:pt x="12012" y="8250"/>
                  </a:lnTo>
                  <a:lnTo>
                    <a:pt x="0" y="29025"/>
                  </a:lnTo>
                  <a:lnTo>
                    <a:pt x="525" y="43611"/>
                  </a:lnTo>
                  <a:lnTo>
                    <a:pt x="8700" y="87759"/>
                  </a:lnTo>
                  <a:lnTo>
                    <a:pt x="16532" y="135124"/>
                  </a:lnTo>
                  <a:lnTo>
                    <a:pt x="25038" y="183360"/>
                  </a:lnTo>
                  <a:lnTo>
                    <a:pt x="35238" y="230121"/>
                  </a:lnTo>
                  <a:lnTo>
                    <a:pt x="48150" y="273062"/>
                  </a:lnTo>
                  <a:lnTo>
                    <a:pt x="93541" y="287829"/>
                  </a:lnTo>
                  <a:lnTo>
                    <a:pt x="106592" y="287531"/>
                  </a:lnTo>
                  <a:lnTo>
                    <a:pt x="151545" y="230331"/>
                  </a:lnTo>
                  <a:lnTo>
                    <a:pt x="161294" y="183767"/>
                  </a:lnTo>
                  <a:lnTo>
                    <a:pt x="169345" y="135749"/>
                  </a:lnTo>
                  <a:lnTo>
                    <a:pt x="176892" y="88661"/>
                  </a:lnTo>
                  <a:lnTo>
                    <a:pt x="185132" y="44881"/>
                  </a:lnTo>
                  <a:lnTo>
                    <a:pt x="164495" y="3873"/>
                  </a:lnTo>
                  <a:lnTo>
                    <a:pt x="147051" y="496"/>
                  </a:lnTo>
                  <a:lnTo>
                    <a:pt x="13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111" name="object 11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765239" y="3931919"/>
              <a:ext cx="165341" cy="163664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6718106" y="4099661"/>
              <a:ext cx="260350" cy="381000"/>
            </a:xfrm>
            <a:custGeom>
              <a:avLst/>
              <a:gdLst/>
              <a:ahLst/>
              <a:cxnLst/>
              <a:rect l="l" t="t" r="r" b="b"/>
              <a:pathLst>
                <a:path w="260350" h="381000">
                  <a:moveTo>
                    <a:pt x="179344" y="0"/>
                  </a:moveTo>
                  <a:lnTo>
                    <a:pt x="68749" y="0"/>
                  </a:lnTo>
                  <a:lnTo>
                    <a:pt x="45863" y="3378"/>
                  </a:lnTo>
                  <a:lnTo>
                    <a:pt x="9567" y="25793"/>
                  </a:lnTo>
                  <a:lnTo>
                    <a:pt x="0" y="60214"/>
                  </a:lnTo>
                  <a:lnTo>
                    <a:pt x="1490" y="73012"/>
                  </a:lnTo>
                  <a:lnTo>
                    <a:pt x="5537" y="93577"/>
                  </a:lnTo>
                  <a:lnTo>
                    <a:pt x="9403" y="115069"/>
                  </a:lnTo>
                  <a:lnTo>
                    <a:pt x="13186" y="137393"/>
                  </a:lnTo>
                  <a:lnTo>
                    <a:pt x="16984" y="160451"/>
                  </a:lnTo>
                  <a:lnTo>
                    <a:pt x="25337" y="210407"/>
                  </a:lnTo>
                  <a:lnTo>
                    <a:pt x="34654" y="259829"/>
                  </a:lnTo>
                  <a:lnTo>
                    <a:pt x="45750" y="307327"/>
                  </a:lnTo>
                  <a:lnTo>
                    <a:pt x="59440" y="351510"/>
                  </a:lnTo>
                  <a:lnTo>
                    <a:pt x="95444" y="379437"/>
                  </a:lnTo>
                  <a:lnTo>
                    <a:pt x="125505" y="380898"/>
                  </a:lnTo>
                  <a:lnTo>
                    <a:pt x="135741" y="380898"/>
                  </a:lnTo>
                  <a:lnTo>
                    <a:pt x="176980" y="376672"/>
                  </a:lnTo>
                  <a:lnTo>
                    <a:pt x="214715" y="309481"/>
                  </a:lnTo>
                  <a:lnTo>
                    <a:pt x="225068" y="264347"/>
                  </a:lnTo>
                  <a:lnTo>
                    <a:pt x="233662" y="217408"/>
                  </a:lnTo>
                  <a:lnTo>
                    <a:pt x="241316" y="169964"/>
                  </a:lnTo>
                  <a:lnTo>
                    <a:pt x="245322" y="144745"/>
                  </a:lnTo>
                  <a:lnTo>
                    <a:pt x="249355" y="120367"/>
                  </a:lnTo>
                  <a:lnTo>
                    <a:pt x="253561" y="96965"/>
                  </a:lnTo>
                  <a:lnTo>
                    <a:pt x="258080" y="74676"/>
                  </a:lnTo>
                  <a:lnTo>
                    <a:pt x="259771" y="61336"/>
                  </a:lnTo>
                  <a:lnTo>
                    <a:pt x="259007" y="48514"/>
                  </a:lnTo>
                  <a:lnTo>
                    <a:pt x="255834" y="36510"/>
                  </a:lnTo>
                  <a:lnTo>
                    <a:pt x="250379" y="25793"/>
                  </a:lnTo>
                  <a:lnTo>
                    <a:pt x="250295" y="25628"/>
                  </a:lnTo>
                  <a:lnTo>
                    <a:pt x="214299" y="3378"/>
                  </a:lnTo>
                  <a:lnTo>
                    <a:pt x="187425" y="236"/>
                  </a:lnTo>
                  <a:lnTo>
                    <a:pt x="179344" y="0"/>
                  </a:lnTo>
                  <a:close/>
                </a:path>
              </a:pathLst>
            </a:custGeom>
            <a:solidFill>
              <a:srgbClr val="007569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736185" y="4116603"/>
              <a:ext cx="224154" cy="346710"/>
            </a:xfrm>
            <a:custGeom>
              <a:avLst/>
              <a:gdLst/>
              <a:ahLst/>
              <a:cxnLst/>
              <a:rect l="l" t="t" r="r" b="b"/>
              <a:pathLst>
                <a:path w="224154" h="346710">
                  <a:moveTo>
                    <a:pt x="163953" y="0"/>
                  </a:moveTo>
                  <a:lnTo>
                    <a:pt x="61527" y="1079"/>
                  </a:lnTo>
                  <a:lnTo>
                    <a:pt x="14438" y="9915"/>
                  </a:lnTo>
                  <a:lnTo>
                    <a:pt x="0" y="34929"/>
                  </a:lnTo>
                  <a:lnTo>
                    <a:pt x="643" y="52489"/>
                  </a:lnTo>
                  <a:lnTo>
                    <a:pt x="8894" y="96418"/>
                  </a:lnTo>
                  <a:lnTo>
                    <a:pt x="24830" y="191679"/>
                  </a:lnTo>
                  <a:lnTo>
                    <a:pt x="33930" y="239744"/>
                  </a:lnTo>
                  <a:lnTo>
                    <a:pt x="44729" y="285920"/>
                  </a:lnTo>
                  <a:lnTo>
                    <a:pt x="57933" y="328574"/>
                  </a:lnTo>
                  <a:lnTo>
                    <a:pt x="96848" y="346017"/>
                  </a:lnTo>
                  <a:lnTo>
                    <a:pt x="112546" y="346379"/>
                  </a:lnTo>
                  <a:lnTo>
                    <a:pt x="128249" y="346017"/>
                  </a:lnTo>
                  <a:lnTo>
                    <a:pt x="167166" y="328574"/>
                  </a:lnTo>
                  <a:lnTo>
                    <a:pt x="180122" y="286127"/>
                  </a:lnTo>
                  <a:lnTo>
                    <a:pt x="190491" y="240141"/>
                  </a:lnTo>
                  <a:lnTo>
                    <a:pt x="199108" y="192278"/>
                  </a:lnTo>
                  <a:lnTo>
                    <a:pt x="214423" y="97548"/>
                  </a:lnTo>
                  <a:lnTo>
                    <a:pt x="222792" y="54000"/>
                  </a:lnTo>
                  <a:lnTo>
                    <a:pt x="210211" y="10334"/>
                  </a:lnTo>
                  <a:lnTo>
                    <a:pt x="173075" y="599"/>
                  </a:lnTo>
                  <a:lnTo>
                    <a:pt x="163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114" name="object 11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563874" y="3947639"/>
              <a:ext cx="137388" cy="137388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9539706" y="4102494"/>
              <a:ext cx="186055" cy="288290"/>
            </a:xfrm>
            <a:custGeom>
              <a:avLst/>
              <a:gdLst/>
              <a:ahLst/>
              <a:cxnLst/>
              <a:rect l="l" t="t" r="r" b="b"/>
              <a:pathLst>
                <a:path w="186054" h="288289">
                  <a:moveTo>
                    <a:pt x="135907" y="0"/>
                  </a:moveTo>
                  <a:lnTo>
                    <a:pt x="51134" y="889"/>
                  </a:lnTo>
                  <a:lnTo>
                    <a:pt x="12012" y="8250"/>
                  </a:lnTo>
                  <a:lnTo>
                    <a:pt x="0" y="29025"/>
                  </a:lnTo>
                  <a:lnTo>
                    <a:pt x="525" y="43611"/>
                  </a:lnTo>
                  <a:lnTo>
                    <a:pt x="8700" y="87759"/>
                  </a:lnTo>
                  <a:lnTo>
                    <a:pt x="16532" y="135124"/>
                  </a:lnTo>
                  <a:lnTo>
                    <a:pt x="25038" y="183360"/>
                  </a:lnTo>
                  <a:lnTo>
                    <a:pt x="35238" y="230121"/>
                  </a:lnTo>
                  <a:lnTo>
                    <a:pt x="48150" y="273062"/>
                  </a:lnTo>
                  <a:lnTo>
                    <a:pt x="93541" y="287829"/>
                  </a:lnTo>
                  <a:lnTo>
                    <a:pt x="106592" y="287531"/>
                  </a:lnTo>
                  <a:lnTo>
                    <a:pt x="151545" y="230331"/>
                  </a:lnTo>
                  <a:lnTo>
                    <a:pt x="161295" y="183767"/>
                  </a:lnTo>
                  <a:lnTo>
                    <a:pt x="169347" y="135749"/>
                  </a:lnTo>
                  <a:lnTo>
                    <a:pt x="176899" y="88661"/>
                  </a:lnTo>
                  <a:lnTo>
                    <a:pt x="185145" y="44881"/>
                  </a:lnTo>
                  <a:lnTo>
                    <a:pt x="164495" y="3873"/>
                  </a:lnTo>
                  <a:lnTo>
                    <a:pt x="146414" y="442"/>
                  </a:lnTo>
                  <a:lnTo>
                    <a:pt x="13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116" name="object 11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923360" y="3947639"/>
              <a:ext cx="137401" cy="137388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9899207" y="4102494"/>
              <a:ext cx="186055" cy="288290"/>
            </a:xfrm>
            <a:custGeom>
              <a:avLst/>
              <a:gdLst/>
              <a:ahLst/>
              <a:cxnLst/>
              <a:rect l="l" t="t" r="r" b="b"/>
              <a:pathLst>
                <a:path w="186054" h="288289">
                  <a:moveTo>
                    <a:pt x="135907" y="0"/>
                  </a:moveTo>
                  <a:lnTo>
                    <a:pt x="51134" y="889"/>
                  </a:lnTo>
                  <a:lnTo>
                    <a:pt x="12012" y="8250"/>
                  </a:lnTo>
                  <a:lnTo>
                    <a:pt x="0" y="29025"/>
                  </a:lnTo>
                  <a:lnTo>
                    <a:pt x="525" y="43611"/>
                  </a:lnTo>
                  <a:lnTo>
                    <a:pt x="8700" y="87759"/>
                  </a:lnTo>
                  <a:lnTo>
                    <a:pt x="16532" y="135124"/>
                  </a:lnTo>
                  <a:lnTo>
                    <a:pt x="25038" y="183360"/>
                  </a:lnTo>
                  <a:lnTo>
                    <a:pt x="35238" y="230121"/>
                  </a:lnTo>
                  <a:lnTo>
                    <a:pt x="48150" y="273062"/>
                  </a:lnTo>
                  <a:lnTo>
                    <a:pt x="93541" y="287829"/>
                  </a:lnTo>
                  <a:lnTo>
                    <a:pt x="106592" y="287531"/>
                  </a:lnTo>
                  <a:lnTo>
                    <a:pt x="151545" y="230331"/>
                  </a:lnTo>
                  <a:lnTo>
                    <a:pt x="161294" y="183767"/>
                  </a:lnTo>
                  <a:lnTo>
                    <a:pt x="169345" y="135749"/>
                  </a:lnTo>
                  <a:lnTo>
                    <a:pt x="176892" y="88661"/>
                  </a:lnTo>
                  <a:lnTo>
                    <a:pt x="185132" y="44881"/>
                  </a:lnTo>
                  <a:lnTo>
                    <a:pt x="164495" y="3873"/>
                  </a:lnTo>
                  <a:lnTo>
                    <a:pt x="147051" y="496"/>
                  </a:lnTo>
                  <a:lnTo>
                    <a:pt x="13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118" name="object 11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9729609" y="3931919"/>
              <a:ext cx="165341" cy="163664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9682477" y="4099661"/>
              <a:ext cx="260350" cy="381000"/>
            </a:xfrm>
            <a:custGeom>
              <a:avLst/>
              <a:gdLst/>
              <a:ahLst/>
              <a:cxnLst/>
              <a:rect l="l" t="t" r="r" b="b"/>
              <a:pathLst>
                <a:path w="260350" h="381000">
                  <a:moveTo>
                    <a:pt x="179344" y="0"/>
                  </a:moveTo>
                  <a:lnTo>
                    <a:pt x="68749" y="0"/>
                  </a:lnTo>
                  <a:lnTo>
                    <a:pt x="45863" y="3378"/>
                  </a:lnTo>
                  <a:lnTo>
                    <a:pt x="9567" y="25793"/>
                  </a:lnTo>
                  <a:lnTo>
                    <a:pt x="0" y="60214"/>
                  </a:lnTo>
                  <a:lnTo>
                    <a:pt x="1490" y="73012"/>
                  </a:lnTo>
                  <a:lnTo>
                    <a:pt x="5537" y="93577"/>
                  </a:lnTo>
                  <a:lnTo>
                    <a:pt x="9403" y="115069"/>
                  </a:lnTo>
                  <a:lnTo>
                    <a:pt x="13186" y="137393"/>
                  </a:lnTo>
                  <a:lnTo>
                    <a:pt x="16984" y="160451"/>
                  </a:lnTo>
                  <a:lnTo>
                    <a:pt x="25337" y="210407"/>
                  </a:lnTo>
                  <a:lnTo>
                    <a:pt x="34654" y="259829"/>
                  </a:lnTo>
                  <a:lnTo>
                    <a:pt x="45750" y="307327"/>
                  </a:lnTo>
                  <a:lnTo>
                    <a:pt x="59440" y="351510"/>
                  </a:lnTo>
                  <a:lnTo>
                    <a:pt x="95444" y="379437"/>
                  </a:lnTo>
                  <a:lnTo>
                    <a:pt x="125505" y="380898"/>
                  </a:lnTo>
                  <a:lnTo>
                    <a:pt x="135741" y="380898"/>
                  </a:lnTo>
                  <a:lnTo>
                    <a:pt x="176980" y="376672"/>
                  </a:lnTo>
                  <a:lnTo>
                    <a:pt x="214715" y="309481"/>
                  </a:lnTo>
                  <a:lnTo>
                    <a:pt x="225068" y="264347"/>
                  </a:lnTo>
                  <a:lnTo>
                    <a:pt x="233662" y="217408"/>
                  </a:lnTo>
                  <a:lnTo>
                    <a:pt x="241316" y="169964"/>
                  </a:lnTo>
                  <a:lnTo>
                    <a:pt x="245322" y="144745"/>
                  </a:lnTo>
                  <a:lnTo>
                    <a:pt x="249355" y="120367"/>
                  </a:lnTo>
                  <a:lnTo>
                    <a:pt x="253561" y="96965"/>
                  </a:lnTo>
                  <a:lnTo>
                    <a:pt x="258080" y="74676"/>
                  </a:lnTo>
                  <a:lnTo>
                    <a:pt x="259771" y="61336"/>
                  </a:lnTo>
                  <a:lnTo>
                    <a:pt x="259007" y="48514"/>
                  </a:lnTo>
                  <a:lnTo>
                    <a:pt x="255834" y="36510"/>
                  </a:lnTo>
                  <a:lnTo>
                    <a:pt x="250379" y="25793"/>
                  </a:lnTo>
                  <a:lnTo>
                    <a:pt x="250295" y="25628"/>
                  </a:lnTo>
                  <a:lnTo>
                    <a:pt x="214299" y="3378"/>
                  </a:lnTo>
                  <a:lnTo>
                    <a:pt x="187425" y="236"/>
                  </a:lnTo>
                  <a:lnTo>
                    <a:pt x="179344" y="0"/>
                  </a:lnTo>
                  <a:close/>
                </a:path>
              </a:pathLst>
            </a:custGeom>
            <a:solidFill>
              <a:srgbClr val="35628A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700556" y="4116603"/>
              <a:ext cx="224154" cy="346710"/>
            </a:xfrm>
            <a:custGeom>
              <a:avLst/>
              <a:gdLst/>
              <a:ahLst/>
              <a:cxnLst/>
              <a:rect l="l" t="t" r="r" b="b"/>
              <a:pathLst>
                <a:path w="224154" h="346710">
                  <a:moveTo>
                    <a:pt x="163953" y="0"/>
                  </a:moveTo>
                  <a:lnTo>
                    <a:pt x="61514" y="1079"/>
                  </a:lnTo>
                  <a:lnTo>
                    <a:pt x="14438" y="9915"/>
                  </a:lnTo>
                  <a:lnTo>
                    <a:pt x="0" y="34929"/>
                  </a:lnTo>
                  <a:lnTo>
                    <a:pt x="643" y="52489"/>
                  </a:lnTo>
                  <a:lnTo>
                    <a:pt x="8894" y="96418"/>
                  </a:lnTo>
                  <a:lnTo>
                    <a:pt x="24830" y="191679"/>
                  </a:lnTo>
                  <a:lnTo>
                    <a:pt x="33930" y="239744"/>
                  </a:lnTo>
                  <a:lnTo>
                    <a:pt x="44729" y="285920"/>
                  </a:lnTo>
                  <a:lnTo>
                    <a:pt x="57933" y="328574"/>
                  </a:lnTo>
                  <a:lnTo>
                    <a:pt x="96848" y="346017"/>
                  </a:lnTo>
                  <a:lnTo>
                    <a:pt x="112546" y="346379"/>
                  </a:lnTo>
                  <a:lnTo>
                    <a:pt x="128249" y="346017"/>
                  </a:lnTo>
                  <a:lnTo>
                    <a:pt x="167166" y="328574"/>
                  </a:lnTo>
                  <a:lnTo>
                    <a:pt x="180122" y="286127"/>
                  </a:lnTo>
                  <a:lnTo>
                    <a:pt x="190491" y="240141"/>
                  </a:lnTo>
                  <a:lnTo>
                    <a:pt x="199108" y="192278"/>
                  </a:lnTo>
                  <a:lnTo>
                    <a:pt x="214423" y="97548"/>
                  </a:lnTo>
                  <a:lnTo>
                    <a:pt x="222792" y="54000"/>
                  </a:lnTo>
                  <a:lnTo>
                    <a:pt x="210211" y="10334"/>
                  </a:lnTo>
                  <a:lnTo>
                    <a:pt x="173075" y="599"/>
                  </a:lnTo>
                  <a:lnTo>
                    <a:pt x="163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70"/>
          <p:cNvSpPr/>
          <p:nvPr>
            <p:custDataLst>
              <p:tags r:id="rId1"/>
            </p:custDataLst>
          </p:nvPr>
        </p:nvSpPr>
        <p:spPr>
          <a:xfrm>
            <a:off x="3278481" y="2923768"/>
            <a:ext cx="6219825" cy="2406650"/>
          </a:xfrm>
          <a:custGeom>
            <a:avLst/>
            <a:gdLst/>
            <a:ahLst/>
            <a:cxnLst/>
            <a:rect l="l" t="t" r="r" b="b"/>
            <a:pathLst>
              <a:path w="6219825" h="2406650">
                <a:moveTo>
                  <a:pt x="2421305" y="571144"/>
                </a:moveTo>
                <a:lnTo>
                  <a:pt x="2419223" y="522173"/>
                </a:lnTo>
                <a:lnTo>
                  <a:pt x="2413089" y="474357"/>
                </a:lnTo>
                <a:lnTo>
                  <a:pt x="2403068" y="427863"/>
                </a:lnTo>
                <a:lnTo>
                  <a:pt x="2389340" y="382879"/>
                </a:lnTo>
                <a:lnTo>
                  <a:pt x="2372055" y="339547"/>
                </a:lnTo>
                <a:lnTo>
                  <a:pt x="2351417" y="298069"/>
                </a:lnTo>
                <a:lnTo>
                  <a:pt x="2327567" y="258584"/>
                </a:lnTo>
                <a:lnTo>
                  <a:pt x="2300694" y="221284"/>
                </a:lnTo>
                <a:lnTo>
                  <a:pt x="2270950" y="186334"/>
                </a:lnTo>
                <a:lnTo>
                  <a:pt x="2238527" y="153911"/>
                </a:lnTo>
                <a:lnTo>
                  <a:pt x="2203577" y="124167"/>
                </a:lnTo>
                <a:lnTo>
                  <a:pt x="2166277" y="97294"/>
                </a:lnTo>
                <a:lnTo>
                  <a:pt x="2126805" y="73444"/>
                </a:lnTo>
                <a:lnTo>
                  <a:pt x="2085314" y="52793"/>
                </a:lnTo>
                <a:lnTo>
                  <a:pt x="2041994" y="35521"/>
                </a:lnTo>
                <a:lnTo>
                  <a:pt x="1996998" y="21793"/>
                </a:lnTo>
                <a:lnTo>
                  <a:pt x="1950504" y="11772"/>
                </a:lnTo>
                <a:lnTo>
                  <a:pt x="1902688" y="5626"/>
                </a:lnTo>
                <a:lnTo>
                  <a:pt x="1853717" y="3543"/>
                </a:lnTo>
                <a:lnTo>
                  <a:pt x="1804949" y="5613"/>
                </a:lnTo>
                <a:lnTo>
                  <a:pt x="1757337" y="11696"/>
                </a:lnTo>
                <a:lnTo>
                  <a:pt x="1711032" y="21640"/>
                </a:lnTo>
                <a:lnTo>
                  <a:pt x="1666201" y="35255"/>
                </a:lnTo>
                <a:lnTo>
                  <a:pt x="1623034" y="52387"/>
                </a:lnTo>
                <a:lnTo>
                  <a:pt x="1581683" y="72872"/>
                </a:lnTo>
                <a:lnTo>
                  <a:pt x="1542326" y="96520"/>
                </a:lnTo>
                <a:lnTo>
                  <a:pt x="1505115" y="123190"/>
                </a:lnTo>
                <a:lnTo>
                  <a:pt x="1470228" y="152704"/>
                </a:lnTo>
                <a:lnTo>
                  <a:pt x="1437843" y="184886"/>
                </a:lnTo>
                <a:lnTo>
                  <a:pt x="1408112" y="219570"/>
                </a:lnTo>
                <a:lnTo>
                  <a:pt x="1381201" y="256603"/>
                </a:lnTo>
                <a:lnTo>
                  <a:pt x="1357287" y="295795"/>
                </a:lnTo>
                <a:lnTo>
                  <a:pt x="1336548" y="336994"/>
                </a:lnTo>
                <a:lnTo>
                  <a:pt x="1319136" y="380022"/>
                </a:lnTo>
                <a:lnTo>
                  <a:pt x="1305217" y="424713"/>
                </a:lnTo>
                <a:lnTo>
                  <a:pt x="1294980" y="470903"/>
                </a:lnTo>
                <a:lnTo>
                  <a:pt x="1288567" y="518426"/>
                </a:lnTo>
                <a:lnTo>
                  <a:pt x="1286129" y="567055"/>
                </a:lnTo>
                <a:lnTo>
                  <a:pt x="1284795" y="623620"/>
                </a:lnTo>
                <a:lnTo>
                  <a:pt x="1281607" y="677595"/>
                </a:lnTo>
                <a:lnTo>
                  <a:pt x="1276527" y="729018"/>
                </a:lnTo>
                <a:lnTo>
                  <a:pt x="1269542" y="777887"/>
                </a:lnTo>
                <a:lnTo>
                  <a:pt x="1260614" y="824268"/>
                </a:lnTo>
                <a:lnTo>
                  <a:pt x="1249705" y="868172"/>
                </a:lnTo>
                <a:lnTo>
                  <a:pt x="1236802" y="909624"/>
                </a:lnTo>
                <a:lnTo>
                  <a:pt x="1221867" y="948651"/>
                </a:lnTo>
                <a:lnTo>
                  <a:pt x="1204861" y="985304"/>
                </a:lnTo>
                <a:lnTo>
                  <a:pt x="1185773" y="1019594"/>
                </a:lnTo>
                <a:lnTo>
                  <a:pt x="1164551" y="1051560"/>
                </a:lnTo>
                <a:lnTo>
                  <a:pt x="1115644" y="1108608"/>
                </a:lnTo>
                <a:lnTo>
                  <a:pt x="1057897" y="1156690"/>
                </a:lnTo>
                <a:lnTo>
                  <a:pt x="1025639" y="1177442"/>
                </a:lnTo>
                <a:lnTo>
                  <a:pt x="991069" y="1196035"/>
                </a:lnTo>
                <a:lnTo>
                  <a:pt x="954176" y="1212507"/>
                </a:lnTo>
                <a:lnTo>
                  <a:pt x="914933" y="1226883"/>
                </a:lnTo>
                <a:lnTo>
                  <a:pt x="873302" y="1239189"/>
                </a:lnTo>
                <a:lnTo>
                  <a:pt x="829246" y="1249451"/>
                </a:lnTo>
                <a:lnTo>
                  <a:pt x="782751" y="1257719"/>
                </a:lnTo>
                <a:lnTo>
                  <a:pt x="733767" y="1264005"/>
                </a:lnTo>
                <a:lnTo>
                  <a:pt x="682294" y="1268336"/>
                </a:lnTo>
                <a:lnTo>
                  <a:pt x="628269" y="1270749"/>
                </a:lnTo>
                <a:lnTo>
                  <a:pt x="567588" y="1271244"/>
                </a:lnTo>
                <a:lnTo>
                  <a:pt x="518617" y="1273327"/>
                </a:lnTo>
                <a:lnTo>
                  <a:pt x="470801" y="1279474"/>
                </a:lnTo>
                <a:lnTo>
                  <a:pt x="424307" y="1289494"/>
                </a:lnTo>
                <a:lnTo>
                  <a:pt x="379310" y="1303223"/>
                </a:lnTo>
                <a:lnTo>
                  <a:pt x="335991" y="1320495"/>
                </a:lnTo>
                <a:lnTo>
                  <a:pt x="294500" y="1341145"/>
                </a:lnTo>
                <a:lnTo>
                  <a:pt x="255028" y="1364983"/>
                </a:lnTo>
                <a:lnTo>
                  <a:pt x="217728" y="1391869"/>
                </a:lnTo>
                <a:lnTo>
                  <a:pt x="182778" y="1421599"/>
                </a:lnTo>
                <a:lnTo>
                  <a:pt x="150355" y="1454035"/>
                </a:lnTo>
                <a:lnTo>
                  <a:pt x="120611" y="1488986"/>
                </a:lnTo>
                <a:lnTo>
                  <a:pt x="93738" y="1526286"/>
                </a:lnTo>
                <a:lnTo>
                  <a:pt x="69888" y="1565757"/>
                </a:lnTo>
                <a:lnTo>
                  <a:pt x="49250" y="1607248"/>
                </a:lnTo>
                <a:lnTo>
                  <a:pt x="31965" y="1650568"/>
                </a:lnTo>
                <a:lnTo>
                  <a:pt x="18237" y="1695564"/>
                </a:lnTo>
                <a:lnTo>
                  <a:pt x="8216" y="1742059"/>
                </a:lnTo>
                <a:lnTo>
                  <a:pt x="2082" y="1789874"/>
                </a:lnTo>
                <a:lnTo>
                  <a:pt x="0" y="1838845"/>
                </a:lnTo>
                <a:lnTo>
                  <a:pt x="2082" y="1887829"/>
                </a:lnTo>
                <a:lnTo>
                  <a:pt x="8216" y="1935645"/>
                </a:lnTo>
                <a:lnTo>
                  <a:pt x="18237" y="1982127"/>
                </a:lnTo>
                <a:lnTo>
                  <a:pt x="31965" y="2027123"/>
                </a:lnTo>
                <a:lnTo>
                  <a:pt x="49250" y="2070442"/>
                </a:lnTo>
                <a:lnTo>
                  <a:pt x="69888" y="2111933"/>
                </a:lnTo>
                <a:lnTo>
                  <a:pt x="93738" y="2151405"/>
                </a:lnTo>
                <a:lnTo>
                  <a:pt x="120611" y="2188705"/>
                </a:lnTo>
                <a:lnTo>
                  <a:pt x="150355" y="2223655"/>
                </a:lnTo>
                <a:lnTo>
                  <a:pt x="182778" y="2256091"/>
                </a:lnTo>
                <a:lnTo>
                  <a:pt x="217728" y="2285822"/>
                </a:lnTo>
                <a:lnTo>
                  <a:pt x="255028" y="2312708"/>
                </a:lnTo>
                <a:lnTo>
                  <a:pt x="294500" y="2336546"/>
                </a:lnTo>
                <a:lnTo>
                  <a:pt x="335991" y="2357196"/>
                </a:lnTo>
                <a:lnTo>
                  <a:pt x="379310" y="2374468"/>
                </a:lnTo>
                <a:lnTo>
                  <a:pt x="424307" y="2388197"/>
                </a:lnTo>
                <a:lnTo>
                  <a:pt x="470801" y="2398217"/>
                </a:lnTo>
                <a:lnTo>
                  <a:pt x="518617" y="2404351"/>
                </a:lnTo>
                <a:lnTo>
                  <a:pt x="567588" y="2406434"/>
                </a:lnTo>
                <a:lnTo>
                  <a:pt x="616356" y="2404376"/>
                </a:lnTo>
                <a:lnTo>
                  <a:pt x="663968" y="2398293"/>
                </a:lnTo>
                <a:lnTo>
                  <a:pt x="710272" y="2388349"/>
                </a:lnTo>
                <a:lnTo>
                  <a:pt x="755091" y="2374735"/>
                </a:lnTo>
                <a:lnTo>
                  <a:pt x="798258" y="2357602"/>
                </a:lnTo>
                <a:lnTo>
                  <a:pt x="839609" y="2337130"/>
                </a:lnTo>
                <a:lnTo>
                  <a:pt x="878979" y="2313470"/>
                </a:lnTo>
                <a:lnTo>
                  <a:pt x="916190" y="2286800"/>
                </a:lnTo>
                <a:lnTo>
                  <a:pt x="951064" y="2257285"/>
                </a:lnTo>
                <a:lnTo>
                  <a:pt x="983462" y="2225103"/>
                </a:lnTo>
                <a:lnTo>
                  <a:pt x="1013193" y="2190419"/>
                </a:lnTo>
                <a:lnTo>
                  <a:pt x="1040104" y="2153399"/>
                </a:lnTo>
                <a:lnTo>
                  <a:pt x="1064006" y="2114207"/>
                </a:lnTo>
                <a:lnTo>
                  <a:pt x="1084757" y="2073008"/>
                </a:lnTo>
                <a:lnTo>
                  <a:pt x="1102169" y="2029980"/>
                </a:lnTo>
                <a:lnTo>
                  <a:pt x="1116088" y="1985289"/>
                </a:lnTo>
                <a:lnTo>
                  <a:pt x="1126324" y="1939099"/>
                </a:lnTo>
                <a:lnTo>
                  <a:pt x="1132738" y="1891576"/>
                </a:lnTo>
                <a:lnTo>
                  <a:pt x="1135138" y="1842897"/>
                </a:lnTo>
                <a:lnTo>
                  <a:pt x="1136510" y="1786369"/>
                </a:lnTo>
                <a:lnTo>
                  <a:pt x="1139698" y="1732394"/>
                </a:lnTo>
                <a:lnTo>
                  <a:pt x="1144778" y="1680984"/>
                </a:lnTo>
                <a:lnTo>
                  <a:pt x="1151763" y="1632102"/>
                </a:lnTo>
                <a:lnTo>
                  <a:pt x="1160691" y="1585734"/>
                </a:lnTo>
                <a:lnTo>
                  <a:pt x="1171600" y="1541830"/>
                </a:lnTo>
                <a:lnTo>
                  <a:pt x="1184503" y="1500378"/>
                </a:lnTo>
                <a:lnTo>
                  <a:pt x="1199451" y="1461350"/>
                </a:lnTo>
                <a:lnTo>
                  <a:pt x="1216444" y="1424698"/>
                </a:lnTo>
                <a:lnTo>
                  <a:pt x="1235544" y="1390408"/>
                </a:lnTo>
                <a:lnTo>
                  <a:pt x="1256753" y="1358442"/>
                </a:lnTo>
                <a:lnTo>
                  <a:pt x="1305674" y="1301394"/>
                </a:lnTo>
                <a:lnTo>
                  <a:pt x="1363421" y="1253312"/>
                </a:lnTo>
                <a:lnTo>
                  <a:pt x="1395679" y="1232560"/>
                </a:lnTo>
                <a:lnTo>
                  <a:pt x="1430248" y="1213967"/>
                </a:lnTo>
                <a:lnTo>
                  <a:pt x="1467129" y="1197495"/>
                </a:lnTo>
                <a:lnTo>
                  <a:pt x="1506385" y="1183119"/>
                </a:lnTo>
                <a:lnTo>
                  <a:pt x="1548015" y="1170813"/>
                </a:lnTo>
                <a:lnTo>
                  <a:pt x="1592072" y="1160538"/>
                </a:lnTo>
                <a:lnTo>
                  <a:pt x="1638566" y="1152283"/>
                </a:lnTo>
                <a:lnTo>
                  <a:pt x="1687537" y="1145997"/>
                </a:lnTo>
                <a:lnTo>
                  <a:pt x="1739023" y="1141666"/>
                </a:lnTo>
                <a:lnTo>
                  <a:pt x="1793036" y="1139253"/>
                </a:lnTo>
                <a:lnTo>
                  <a:pt x="1853717" y="1138745"/>
                </a:lnTo>
                <a:lnTo>
                  <a:pt x="1902688" y="1136662"/>
                </a:lnTo>
                <a:lnTo>
                  <a:pt x="1950504" y="1130528"/>
                </a:lnTo>
                <a:lnTo>
                  <a:pt x="1996998" y="1120508"/>
                </a:lnTo>
                <a:lnTo>
                  <a:pt x="2041994" y="1106779"/>
                </a:lnTo>
                <a:lnTo>
                  <a:pt x="2085314" y="1089507"/>
                </a:lnTo>
                <a:lnTo>
                  <a:pt x="2126805" y="1068857"/>
                </a:lnTo>
                <a:lnTo>
                  <a:pt x="2166277" y="1045006"/>
                </a:lnTo>
                <a:lnTo>
                  <a:pt x="2203577" y="1018133"/>
                </a:lnTo>
                <a:lnTo>
                  <a:pt x="2238527" y="988390"/>
                </a:lnTo>
                <a:lnTo>
                  <a:pt x="2270950" y="955967"/>
                </a:lnTo>
                <a:lnTo>
                  <a:pt x="2300694" y="921016"/>
                </a:lnTo>
                <a:lnTo>
                  <a:pt x="2327567" y="883716"/>
                </a:lnTo>
                <a:lnTo>
                  <a:pt x="2351417" y="844232"/>
                </a:lnTo>
                <a:lnTo>
                  <a:pt x="2372055" y="802754"/>
                </a:lnTo>
                <a:lnTo>
                  <a:pt x="2389340" y="759421"/>
                </a:lnTo>
                <a:lnTo>
                  <a:pt x="2403068" y="714425"/>
                </a:lnTo>
                <a:lnTo>
                  <a:pt x="2413089" y="667943"/>
                </a:lnTo>
                <a:lnTo>
                  <a:pt x="2419223" y="620128"/>
                </a:lnTo>
                <a:lnTo>
                  <a:pt x="2421305" y="571144"/>
                </a:lnTo>
                <a:close/>
              </a:path>
              <a:path w="6219825" h="2406650">
                <a:moveTo>
                  <a:pt x="6219215" y="1838845"/>
                </a:moveTo>
                <a:lnTo>
                  <a:pt x="6217132" y="1789874"/>
                </a:lnTo>
                <a:lnTo>
                  <a:pt x="6210998" y="1742059"/>
                </a:lnTo>
                <a:lnTo>
                  <a:pt x="6200978" y="1695564"/>
                </a:lnTo>
                <a:lnTo>
                  <a:pt x="6187249" y="1650568"/>
                </a:lnTo>
                <a:lnTo>
                  <a:pt x="6169977" y="1607248"/>
                </a:lnTo>
                <a:lnTo>
                  <a:pt x="6149327" y="1565757"/>
                </a:lnTo>
                <a:lnTo>
                  <a:pt x="6125489" y="1526286"/>
                </a:lnTo>
                <a:lnTo>
                  <a:pt x="6098603" y="1488986"/>
                </a:lnTo>
                <a:lnTo>
                  <a:pt x="6068873" y="1454035"/>
                </a:lnTo>
                <a:lnTo>
                  <a:pt x="6036449" y="1421599"/>
                </a:lnTo>
                <a:lnTo>
                  <a:pt x="6001499" y="1391869"/>
                </a:lnTo>
                <a:lnTo>
                  <a:pt x="5964199" y="1364983"/>
                </a:lnTo>
                <a:lnTo>
                  <a:pt x="5924728" y="1341132"/>
                </a:lnTo>
                <a:lnTo>
                  <a:pt x="5883237" y="1320495"/>
                </a:lnTo>
                <a:lnTo>
                  <a:pt x="5839917" y="1303223"/>
                </a:lnTo>
                <a:lnTo>
                  <a:pt x="5794921" y="1289481"/>
                </a:lnTo>
                <a:lnTo>
                  <a:pt x="5748439" y="1279461"/>
                </a:lnTo>
                <a:lnTo>
                  <a:pt x="5700611" y="1273327"/>
                </a:lnTo>
                <a:lnTo>
                  <a:pt x="5651639" y="1271244"/>
                </a:lnTo>
                <a:lnTo>
                  <a:pt x="5593334" y="1270254"/>
                </a:lnTo>
                <a:lnTo>
                  <a:pt x="5537784" y="1267244"/>
                </a:lnTo>
                <a:lnTo>
                  <a:pt x="5484965" y="1262189"/>
                </a:lnTo>
                <a:lnTo>
                  <a:pt x="5434850" y="1255064"/>
                </a:lnTo>
                <a:lnTo>
                  <a:pt x="5387403" y="1245831"/>
                </a:lnTo>
                <a:lnTo>
                  <a:pt x="5342585" y="1234452"/>
                </a:lnTo>
                <a:lnTo>
                  <a:pt x="5300370" y="1220901"/>
                </a:lnTo>
                <a:lnTo>
                  <a:pt x="5260733" y="1205141"/>
                </a:lnTo>
                <a:lnTo>
                  <a:pt x="5223624" y="1187132"/>
                </a:lnTo>
                <a:lnTo>
                  <a:pt x="5189017" y="1166850"/>
                </a:lnTo>
                <a:lnTo>
                  <a:pt x="5156873" y="1144270"/>
                </a:lnTo>
                <a:lnTo>
                  <a:pt x="5127180" y="1119352"/>
                </a:lnTo>
                <a:lnTo>
                  <a:pt x="5099888" y="1092060"/>
                </a:lnTo>
                <a:lnTo>
                  <a:pt x="5074971" y="1062355"/>
                </a:lnTo>
                <a:lnTo>
                  <a:pt x="5052377" y="1030224"/>
                </a:lnTo>
                <a:lnTo>
                  <a:pt x="5032108" y="995616"/>
                </a:lnTo>
                <a:lnTo>
                  <a:pt x="5014099" y="958507"/>
                </a:lnTo>
                <a:lnTo>
                  <a:pt x="4998339" y="918870"/>
                </a:lnTo>
                <a:lnTo>
                  <a:pt x="4984788" y="876655"/>
                </a:lnTo>
                <a:lnTo>
                  <a:pt x="4973409" y="831837"/>
                </a:lnTo>
                <a:lnTo>
                  <a:pt x="4964176" y="784390"/>
                </a:lnTo>
                <a:lnTo>
                  <a:pt x="4957051" y="734275"/>
                </a:lnTo>
                <a:lnTo>
                  <a:pt x="4951996" y="681456"/>
                </a:lnTo>
                <a:lnTo>
                  <a:pt x="4948999" y="625919"/>
                </a:lnTo>
                <a:lnTo>
                  <a:pt x="4947996" y="567601"/>
                </a:lnTo>
                <a:lnTo>
                  <a:pt x="4945913" y="518629"/>
                </a:lnTo>
                <a:lnTo>
                  <a:pt x="4939779" y="470814"/>
                </a:lnTo>
                <a:lnTo>
                  <a:pt x="4929759" y="424319"/>
                </a:lnTo>
                <a:lnTo>
                  <a:pt x="4916030" y="379323"/>
                </a:lnTo>
                <a:lnTo>
                  <a:pt x="4898758" y="336003"/>
                </a:lnTo>
                <a:lnTo>
                  <a:pt x="4878108" y="294513"/>
                </a:lnTo>
                <a:lnTo>
                  <a:pt x="4854257" y="255041"/>
                </a:lnTo>
                <a:lnTo>
                  <a:pt x="4827384" y="217741"/>
                </a:lnTo>
                <a:lnTo>
                  <a:pt x="4797641" y="182791"/>
                </a:lnTo>
                <a:lnTo>
                  <a:pt x="4765205" y="150355"/>
                </a:lnTo>
                <a:lnTo>
                  <a:pt x="4730267" y="120624"/>
                </a:lnTo>
                <a:lnTo>
                  <a:pt x="4692967" y="93738"/>
                </a:lnTo>
                <a:lnTo>
                  <a:pt x="4653483" y="69888"/>
                </a:lnTo>
                <a:lnTo>
                  <a:pt x="4611992" y="49250"/>
                </a:lnTo>
                <a:lnTo>
                  <a:pt x="4568672" y="31978"/>
                </a:lnTo>
                <a:lnTo>
                  <a:pt x="4523676" y="18237"/>
                </a:lnTo>
                <a:lnTo>
                  <a:pt x="4477194" y="8216"/>
                </a:lnTo>
                <a:lnTo>
                  <a:pt x="4429366" y="2082"/>
                </a:lnTo>
                <a:lnTo>
                  <a:pt x="4380395" y="0"/>
                </a:lnTo>
                <a:lnTo>
                  <a:pt x="4331424" y="2082"/>
                </a:lnTo>
                <a:lnTo>
                  <a:pt x="4283608" y="8216"/>
                </a:lnTo>
                <a:lnTo>
                  <a:pt x="4237113" y="18237"/>
                </a:lnTo>
                <a:lnTo>
                  <a:pt x="4192117" y="31978"/>
                </a:lnTo>
                <a:lnTo>
                  <a:pt x="4148785" y="49250"/>
                </a:lnTo>
                <a:lnTo>
                  <a:pt x="4107307" y="69888"/>
                </a:lnTo>
                <a:lnTo>
                  <a:pt x="4067822" y="93738"/>
                </a:lnTo>
                <a:lnTo>
                  <a:pt x="4030522" y="120624"/>
                </a:lnTo>
                <a:lnTo>
                  <a:pt x="3995572" y="150355"/>
                </a:lnTo>
                <a:lnTo>
                  <a:pt x="3963149" y="182791"/>
                </a:lnTo>
                <a:lnTo>
                  <a:pt x="3933406" y="217741"/>
                </a:lnTo>
                <a:lnTo>
                  <a:pt x="3906520" y="255041"/>
                </a:lnTo>
                <a:lnTo>
                  <a:pt x="3882682" y="294513"/>
                </a:lnTo>
                <a:lnTo>
                  <a:pt x="3862032" y="336003"/>
                </a:lnTo>
                <a:lnTo>
                  <a:pt x="3844760" y="379323"/>
                </a:lnTo>
                <a:lnTo>
                  <a:pt x="3831018" y="424319"/>
                </a:lnTo>
                <a:lnTo>
                  <a:pt x="3820998" y="470814"/>
                </a:lnTo>
                <a:lnTo>
                  <a:pt x="3814864" y="518629"/>
                </a:lnTo>
                <a:lnTo>
                  <a:pt x="3812781" y="567601"/>
                </a:lnTo>
                <a:lnTo>
                  <a:pt x="3814864" y="616572"/>
                </a:lnTo>
                <a:lnTo>
                  <a:pt x="3820998" y="664387"/>
                </a:lnTo>
                <a:lnTo>
                  <a:pt x="3831018" y="710882"/>
                </a:lnTo>
                <a:lnTo>
                  <a:pt x="3844760" y="755878"/>
                </a:lnTo>
                <a:lnTo>
                  <a:pt x="3862032" y="799198"/>
                </a:lnTo>
                <a:lnTo>
                  <a:pt x="3882682" y="840689"/>
                </a:lnTo>
                <a:lnTo>
                  <a:pt x="3906520" y="880160"/>
                </a:lnTo>
                <a:lnTo>
                  <a:pt x="3933406" y="917460"/>
                </a:lnTo>
                <a:lnTo>
                  <a:pt x="3963149" y="952411"/>
                </a:lnTo>
                <a:lnTo>
                  <a:pt x="3995572" y="984846"/>
                </a:lnTo>
                <a:lnTo>
                  <a:pt x="4030522" y="1014577"/>
                </a:lnTo>
                <a:lnTo>
                  <a:pt x="4067822" y="1041463"/>
                </a:lnTo>
                <a:lnTo>
                  <a:pt x="4107307" y="1065314"/>
                </a:lnTo>
                <a:lnTo>
                  <a:pt x="4148785" y="1085951"/>
                </a:lnTo>
                <a:lnTo>
                  <a:pt x="4192117" y="1103223"/>
                </a:lnTo>
                <a:lnTo>
                  <a:pt x="4237113" y="1116965"/>
                </a:lnTo>
                <a:lnTo>
                  <a:pt x="4283608" y="1126985"/>
                </a:lnTo>
                <a:lnTo>
                  <a:pt x="4331424" y="1133119"/>
                </a:lnTo>
                <a:lnTo>
                  <a:pt x="4380395" y="1135202"/>
                </a:lnTo>
                <a:lnTo>
                  <a:pt x="4438713" y="1136192"/>
                </a:lnTo>
                <a:lnTo>
                  <a:pt x="4494250" y="1139202"/>
                </a:lnTo>
                <a:lnTo>
                  <a:pt x="4547070" y="1144257"/>
                </a:lnTo>
                <a:lnTo>
                  <a:pt x="4597184" y="1151382"/>
                </a:lnTo>
                <a:lnTo>
                  <a:pt x="4644631" y="1160614"/>
                </a:lnTo>
                <a:lnTo>
                  <a:pt x="4689449" y="1171994"/>
                </a:lnTo>
                <a:lnTo>
                  <a:pt x="4731664" y="1185545"/>
                </a:lnTo>
                <a:lnTo>
                  <a:pt x="4771301" y="1201305"/>
                </a:lnTo>
                <a:lnTo>
                  <a:pt x="4808410" y="1219314"/>
                </a:lnTo>
                <a:lnTo>
                  <a:pt x="4843018" y="1239583"/>
                </a:lnTo>
                <a:lnTo>
                  <a:pt x="4875149" y="1262164"/>
                </a:lnTo>
                <a:lnTo>
                  <a:pt x="4904854" y="1287094"/>
                </a:lnTo>
                <a:lnTo>
                  <a:pt x="4932146" y="1314386"/>
                </a:lnTo>
                <a:lnTo>
                  <a:pt x="4957064" y="1344079"/>
                </a:lnTo>
                <a:lnTo>
                  <a:pt x="4979644" y="1376222"/>
                </a:lnTo>
                <a:lnTo>
                  <a:pt x="4999914" y="1410817"/>
                </a:lnTo>
                <a:lnTo>
                  <a:pt x="5017922" y="1447927"/>
                </a:lnTo>
                <a:lnTo>
                  <a:pt x="5033683" y="1487576"/>
                </a:lnTo>
                <a:lnTo>
                  <a:pt x="5047234" y="1529791"/>
                </a:lnTo>
                <a:lnTo>
                  <a:pt x="5058613" y="1574609"/>
                </a:lnTo>
                <a:lnTo>
                  <a:pt x="5067846" y="1622056"/>
                </a:lnTo>
                <a:lnTo>
                  <a:pt x="5074983" y="1672170"/>
                </a:lnTo>
                <a:lnTo>
                  <a:pt x="5080025" y="1724977"/>
                </a:lnTo>
                <a:lnTo>
                  <a:pt x="5083035" y="1780527"/>
                </a:lnTo>
                <a:lnTo>
                  <a:pt x="5084026" y="1838845"/>
                </a:lnTo>
                <a:lnTo>
                  <a:pt x="5086108" y="1887816"/>
                </a:lnTo>
                <a:lnTo>
                  <a:pt x="5092243" y="1935632"/>
                </a:lnTo>
                <a:lnTo>
                  <a:pt x="5102263" y="1982127"/>
                </a:lnTo>
                <a:lnTo>
                  <a:pt x="5116004" y="2027123"/>
                </a:lnTo>
                <a:lnTo>
                  <a:pt x="5133276" y="2070442"/>
                </a:lnTo>
                <a:lnTo>
                  <a:pt x="5153926" y="2111933"/>
                </a:lnTo>
                <a:lnTo>
                  <a:pt x="5177764" y="2151405"/>
                </a:lnTo>
                <a:lnTo>
                  <a:pt x="5204650" y="2188705"/>
                </a:lnTo>
                <a:lnTo>
                  <a:pt x="5234394" y="2223655"/>
                </a:lnTo>
                <a:lnTo>
                  <a:pt x="5266817" y="2256078"/>
                </a:lnTo>
                <a:lnTo>
                  <a:pt x="5301767" y="2285822"/>
                </a:lnTo>
                <a:lnTo>
                  <a:pt x="5339067" y="2312695"/>
                </a:lnTo>
                <a:lnTo>
                  <a:pt x="5378551" y="2336546"/>
                </a:lnTo>
                <a:lnTo>
                  <a:pt x="5420030" y="2357183"/>
                </a:lnTo>
                <a:lnTo>
                  <a:pt x="5463362" y="2374468"/>
                </a:lnTo>
                <a:lnTo>
                  <a:pt x="5508358" y="2388197"/>
                </a:lnTo>
                <a:lnTo>
                  <a:pt x="5554853" y="2398217"/>
                </a:lnTo>
                <a:lnTo>
                  <a:pt x="5602668" y="2404351"/>
                </a:lnTo>
                <a:lnTo>
                  <a:pt x="5651639" y="2406434"/>
                </a:lnTo>
                <a:lnTo>
                  <a:pt x="5700611" y="2404351"/>
                </a:lnTo>
                <a:lnTo>
                  <a:pt x="5748439" y="2398217"/>
                </a:lnTo>
                <a:lnTo>
                  <a:pt x="5794921" y="2388197"/>
                </a:lnTo>
                <a:lnTo>
                  <a:pt x="5839917" y="2374468"/>
                </a:lnTo>
                <a:lnTo>
                  <a:pt x="5883237" y="2357183"/>
                </a:lnTo>
                <a:lnTo>
                  <a:pt x="5924728" y="2336546"/>
                </a:lnTo>
                <a:lnTo>
                  <a:pt x="5964199" y="2312695"/>
                </a:lnTo>
                <a:lnTo>
                  <a:pt x="6001499" y="2285822"/>
                </a:lnTo>
                <a:lnTo>
                  <a:pt x="6036449" y="2256078"/>
                </a:lnTo>
                <a:lnTo>
                  <a:pt x="6068873" y="2223655"/>
                </a:lnTo>
                <a:lnTo>
                  <a:pt x="6098603" y="2188705"/>
                </a:lnTo>
                <a:lnTo>
                  <a:pt x="6125489" y="2151405"/>
                </a:lnTo>
                <a:lnTo>
                  <a:pt x="6149327" y="2111933"/>
                </a:lnTo>
                <a:lnTo>
                  <a:pt x="6169977" y="2070442"/>
                </a:lnTo>
                <a:lnTo>
                  <a:pt x="6187249" y="2027123"/>
                </a:lnTo>
                <a:lnTo>
                  <a:pt x="6200978" y="1982127"/>
                </a:lnTo>
                <a:lnTo>
                  <a:pt x="6210998" y="1935632"/>
                </a:lnTo>
                <a:lnTo>
                  <a:pt x="6217132" y="1887816"/>
                </a:lnTo>
                <a:lnTo>
                  <a:pt x="6219215" y="1838845"/>
                </a:lnTo>
                <a:close/>
              </a:path>
            </a:pathLst>
          </a:custGeom>
          <a:solidFill>
            <a:srgbClr val="5FA056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1" name="object 71"/>
          <p:cNvSpPr/>
          <p:nvPr>
            <p:custDataLst>
              <p:tags r:id="rId2"/>
            </p:custDataLst>
          </p:nvPr>
        </p:nvSpPr>
        <p:spPr>
          <a:xfrm>
            <a:off x="4564607" y="2927308"/>
            <a:ext cx="2392045" cy="2403475"/>
          </a:xfrm>
          <a:custGeom>
            <a:avLst/>
            <a:gdLst/>
            <a:ahLst/>
            <a:cxnLst/>
            <a:rect l="l" t="t" r="r" b="b"/>
            <a:pathLst>
              <a:path w="2392045" h="2403475">
                <a:moveTo>
                  <a:pt x="567601" y="0"/>
                </a:moveTo>
                <a:lnTo>
                  <a:pt x="518624" y="2083"/>
                </a:lnTo>
                <a:lnTo>
                  <a:pt x="470806" y="8220"/>
                </a:lnTo>
                <a:lnTo>
                  <a:pt x="424314" y="18239"/>
                </a:lnTo>
                <a:lnTo>
                  <a:pt x="379320" y="31972"/>
                </a:lnTo>
                <a:lnTo>
                  <a:pt x="335995" y="49246"/>
                </a:lnTo>
                <a:lnTo>
                  <a:pt x="294508" y="69893"/>
                </a:lnTo>
                <a:lnTo>
                  <a:pt x="255030" y="93740"/>
                </a:lnTo>
                <a:lnTo>
                  <a:pt x="217732" y="120619"/>
                </a:lnTo>
                <a:lnTo>
                  <a:pt x="182783" y="150358"/>
                </a:lnTo>
                <a:lnTo>
                  <a:pt x="150354" y="182788"/>
                </a:lnTo>
                <a:lnTo>
                  <a:pt x="120615" y="217737"/>
                </a:lnTo>
                <a:lnTo>
                  <a:pt x="93737" y="255036"/>
                </a:lnTo>
                <a:lnTo>
                  <a:pt x="69890" y="294514"/>
                </a:lnTo>
                <a:lnTo>
                  <a:pt x="49244" y="336000"/>
                </a:lnTo>
                <a:lnTo>
                  <a:pt x="31970" y="379325"/>
                </a:lnTo>
                <a:lnTo>
                  <a:pt x="18239" y="424318"/>
                </a:lnTo>
                <a:lnTo>
                  <a:pt x="8219" y="470809"/>
                </a:lnTo>
                <a:lnTo>
                  <a:pt x="2083" y="518626"/>
                </a:lnTo>
                <a:lnTo>
                  <a:pt x="0" y="567601"/>
                </a:lnTo>
                <a:lnTo>
                  <a:pt x="2072" y="616445"/>
                </a:lnTo>
                <a:lnTo>
                  <a:pt x="8176" y="664139"/>
                </a:lnTo>
                <a:lnTo>
                  <a:pt x="18144" y="710513"/>
                </a:lnTo>
                <a:lnTo>
                  <a:pt x="31806" y="755399"/>
                </a:lnTo>
                <a:lnTo>
                  <a:pt x="48992" y="798627"/>
                </a:lnTo>
                <a:lnTo>
                  <a:pt x="69535" y="840028"/>
                </a:lnTo>
                <a:lnTo>
                  <a:pt x="93264" y="879435"/>
                </a:lnTo>
                <a:lnTo>
                  <a:pt x="120012" y="916676"/>
                </a:lnTo>
                <a:lnTo>
                  <a:pt x="149608" y="951585"/>
                </a:lnTo>
                <a:lnTo>
                  <a:pt x="181884" y="983991"/>
                </a:lnTo>
                <a:lnTo>
                  <a:pt x="216671" y="1013725"/>
                </a:lnTo>
                <a:lnTo>
                  <a:pt x="253800" y="1040620"/>
                </a:lnTo>
                <a:lnTo>
                  <a:pt x="293102" y="1064505"/>
                </a:lnTo>
                <a:lnTo>
                  <a:pt x="334407" y="1085213"/>
                </a:lnTo>
                <a:lnTo>
                  <a:pt x="377547" y="1102573"/>
                </a:lnTo>
                <a:lnTo>
                  <a:pt x="422353" y="1116417"/>
                </a:lnTo>
                <a:lnTo>
                  <a:pt x="468655" y="1126576"/>
                </a:lnTo>
                <a:lnTo>
                  <a:pt x="516285" y="1132881"/>
                </a:lnTo>
                <a:lnTo>
                  <a:pt x="565048" y="1135202"/>
                </a:lnTo>
                <a:lnTo>
                  <a:pt x="622592" y="1136441"/>
                </a:lnTo>
                <a:lnTo>
                  <a:pt x="677398" y="1139653"/>
                </a:lnTo>
                <a:lnTo>
                  <a:pt x="729499" y="1144870"/>
                </a:lnTo>
                <a:lnTo>
                  <a:pt x="778926" y="1152125"/>
                </a:lnTo>
                <a:lnTo>
                  <a:pt x="825712" y="1161450"/>
                </a:lnTo>
                <a:lnTo>
                  <a:pt x="869889" y="1172878"/>
                </a:lnTo>
                <a:lnTo>
                  <a:pt x="911488" y="1186441"/>
                </a:lnTo>
                <a:lnTo>
                  <a:pt x="950543" y="1202172"/>
                </a:lnTo>
                <a:lnTo>
                  <a:pt x="987086" y="1220103"/>
                </a:lnTo>
                <a:lnTo>
                  <a:pt x="1021149" y="1240266"/>
                </a:lnTo>
                <a:lnTo>
                  <a:pt x="1052763" y="1262695"/>
                </a:lnTo>
                <a:lnTo>
                  <a:pt x="1081962" y="1287422"/>
                </a:lnTo>
                <a:lnTo>
                  <a:pt x="1133240" y="1343899"/>
                </a:lnTo>
                <a:lnTo>
                  <a:pt x="1155385" y="1375714"/>
                </a:lnTo>
                <a:lnTo>
                  <a:pt x="1175242" y="1409956"/>
                </a:lnTo>
                <a:lnTo>
                  <a:pt x="1192845" y="1446659"/>
                </a:lnTo>
                <a:lnTo>
                  <a:pt x="1208225" y="1485855"/>
                </a:lnTo>
                <a:lnTo>
                  <a:pt x="1221414" y="1527575"/>
                </a:lnTo>
                <a:lnTo>
                  <a:pt x="1232446" y="1571854"/>
                </a:lnTo>
                <a:lnTo>
                  <a:pt x="1241352" y="1618722"/>
                </a:lnTo>
                <a:lnTo>
                  <a:pt x="1248164" y="1668214"/>
                </a:lnTo>
                <a:lnTo>
                  <a:pt x="1252914" y="1720360"/>
                </a:lnTo>
                <a:lnTo>
                  <a:pt x="1255636" y="1775195"/>
                </a:lnTo>
                <a:lnTo>
                  <a:pt x="1256360" y="1835289"/>
                </a:lnTo>
                <a:lnTo>
                  <a:pt x="1258443" y="1884264"/>
                </a:lnTo>
                <a:lnTo>
                  <a:pt x="1264580" y="1932081"/>
                </a:lnTo>
                <a:lnTo>
                  <a:pt x="1274599" y="1978571"/>
                </a:lnTo>
                <a:lnTo>
                  <a:pt x="1288331" y="2023564"/>
                </a:lnTo>
                <a:lnTo>
                  <a:pt x="1305604" y="2066889"/>
                </a:lnTo>
                <a:lnTo>
                  <a:pt x="1326250" y="2108376"/>
                </a:lnTo>
                <a:lnTo>
                  <a:pt x="1350096" y="2147854"/>
                </a:lnTo>
                <a:lnTo>
                  <a:pt x="1376974" y="2185153"/>
                </a:lnTo>
                <a:lnTo>
                  <a:pt x="1406712" y="2220102"/>
                </a:lnTo>
                <a:lnTo>
                  <a:pt x="1439141" y="2252532"/>
                </a:lnTo>
                <a:lnTo>
                  <a:pt x="1474089" y="2282271"/>
                </a:lnTo>
                <a:lnTo>
                  <a:pt x="1511387" y="2309150"/>
                </a:lnTo>
                <a:lnTo>
                  <a:pt x="1550864" y="2332997"/>
                </a:lnTo>
                <a:lnTo>
                  <a:pt x="1592350" y="2353644"/>
                </a:lnTo>
                <a:lnTo>
                  <a:pt x="1635674" y="2370918"/>
                </a:lnTo>
                <a:lnTo>
                  <a:pt x="1680667" y="2384650"/>
                </a:lnTo>
                <a:lnTo>
                  <a:pt x="1727157" y="2394670"/>
                </a:lnTo>
                <a:lnTo>
                  <a:pt x="1774974" y="2400807"/>
                </a:lnTo>
                <a:lnTo>
                  <a:pt x="1823948" y="2402890"/>
                </a:lnTo>
                <a:lnTo>
                  <a:pt x="1872924" y="2400807"/>
                </a:lnTo>
                <a:lnTo>
                  <a:pt x="1920744" y="2394670"/>
                </a:lnTo>
                <a:lnTo>
                  <a:pt x="1967236" y="2384650"/>
                </a:lnTo>
                <a:lnTo>
                  <a:pt x="2012230" y="2370918"/>
                </a:lnTo>
                <a:lnTo>
                  <a:pt x="2055556" y="2353644"/>
                </a:lnTo>
                <a:lnTo>
                  <a:pt x="2097043" y="2332997"/>
                </a:lnTo>
                <a:lnTo>
                  <a:pt x="2136522" y="2309150"/>
                </a:lnTo>
                <a:lnTo>
                  <a:pt x="2173822" y="2282271"/>
                </a:lnTo>
                <a:lnTo>
                  <a:pt x="2208772" y="2252532"/>
                </a:lnTo>
                <a:lnTo>
                  <a:pt x="2241202" y="2220102"/>
                </a:lnTo>
                <a:lnTo>
                  <a:pt x="2270942" y="2185153"/>
                </a:lnTo>
                <a:lnTo>
                  <a:pt x="2297821" y="2147854"/>
                </a:lnTo>
                <a:lnTo>
                  <a:pt x="2321668" y="2108376"/>
                </a:lnTo>
                <a:lnTo>
                  <a:pt x="2342315" y="2066889"/>
                </a:lnTo>
                <a:lnTo>
                  <a:pt x="2359589" y="2023564"/>
                </a:lnTo>
                <a:lnTo>
                  <a:pt x="2373322" y="1978571"/>
                </a:lnTo>
                <a:lnTo>
                  <a:pt x="2383342" y="1932081"/>
                </a:lnTo>
                <a:lnTo>
                  <a:pt x="2389478" y="1884264"/>
                </a:lnTo>
                <a:lnTo>
                  <a:pt x="2391562" y="1835289"/>
                </a:lnTo>
                <a:lnTo>
                  <a:pt x="2389490" y="1786445"/>
                </a:lnTo>
                <a:lnTo>
                  <a:pt x="2383385" y="1738751"/>
                </a:lnTo>
                <a:lnTo>
                  <a:pt x="2373417" y="1692377"/>
                </a:lnTo>
                <a:lnTo>
                  <a:pt x="2359756" y="1647491"/>
                </a:lnTo>
                <a:lnTo>
                  <a:pt x="2342569" y="1604263"/>
                </a:lnTo>
                <a:lnTo>
                  <a:pt x="2322026" y="1562861"/>
                </a:lnTo>
                <a:lnTo>
                  <a:pt x="2298296" y="1523455"/>
                </a:lnTo>
                <a:lnTo>
                  <a:pt x="2271549" y="1486214"/>
                </a:lnTo>
                <a:lnTo>
                  <a:pt x="2241952" y="1451305"/>
                </a:lnTo>
                <a:lnTo>
                  <a:pt x="2209675" y="1418899"/>
                </a:lnTo>
                <a:lnTo>
                  <a:pt x="2174888" y="1389164"/>
                </a:lnTo>
                <a:lnTo>
                  <a:pt x="2137758" y="1362270"/>
                </a:lnTo>
                <a:lnTo>
                  <a:pt x="2098456" y="1338384"/>
                </a:lnTo>
                <a:lnTo>
                  <a:pt x="2057149" y="1317677"/>
                </a:lnTo>
                <a:lnTo>
                  <a:pt x="2014008" y="1300317"/>
                </a:lnTo>
                <a:lnTo>
                  <a:pt x="1969201" y="1286473"/>
                </a:lnTo>
                <a:lnTo>
                  <a:pt x="1922897" y="1276314"/>
                </a:lnTo>
                <a:lnTo>
                  <a:pt x="1875266" y="1270009"/>
                </a:lnTo>
                <a:lnTo>
                  <a:pt x="1826501" y="1267701"/>
                </a:lnTo>
                <a:lnTo>
                  <a:pt x="1768957" y="1266460"/>
                </a:lnTo>
                <a:lnTo>
                  <a:pt x="1714150" y="1263247"/>
                </a:lnTo>
                <a:lnTo>
                  <a:pt x="1662049" y="1258029"/>
                </a:lnTo>
                <a:lnTo>
                  <a:pt x="1612622" y="1250773"/>
                </a:lnTo>
                <a:lnTo>
                  <a:pt x="1565836" y="1241446"/>
                </a:lnTo>
                <a:lnTo>
                  <a:pt x="1521659" y="1230018"/>
                </a:lnTo>
                <a:lnTo>
                  <a:pt x="1480058" y="1216454"/>
                </a:lnTo>
                <a:lnTo>
                  <a:pt x="1441003" y="1200723"/>
                </a:lnTo>
                <a:lnTo>
                  <a:pt x="1404459" y="1182791"/>
                </a:lnTo>
                <a:lnTo>
                  <a:pt x="1370396" y="1162627"/>
                </a:lnTo>
                <a:lnTo>
                  <a:pt x="1338782" y="1140198"/>
                </a:lnTo>
                <a:lnTo>
                  <a:pt x="1309583" y="1115471"/>
                </a:lnTo>
                <a:lnTo>
                  <a:pt x="1258303" y="1058994"/>
                </a:lnTo>
                <a:lnTo>
                  <a:pt x="1236159" y="1027180"/>
                </a:lnTo>
                <a:lnTo>
                  <a:pt x="1216301" y="992938"/>
                </a:lnTo>
                <a:lnTo>
                  <a:pt x="1198698" y="956235"/>
                </a:lnTo>
                <a:lnTo>
                  <a:pt x="1183318" y="917040"/>
                </a:lnTo>
                <a:lnTo>
                  <a:pt x="1170129" y="875320"/>
                </a:lnTo>
                <a:lnTo>
                  <a:pt x="1159098" y="831043"/>
                </a:lnTo>
                <a:lnTo>
                  <a:pt x="1150193" y="784175"/>
                </a:lnTo>
                <a:lnTo>
                  <a:pt x="1143381" y="734685"/>
                </a:lnTo>
                <a:lnTo>
                  <a:pt x="1138632" y="682539"/>
                </a:lnTo>
                <a:lnTo>
                  <a:pt x="1135912" y="627706"/>
                </a:lnTo>
                <a:lnTo>
                  <a:pt x="1135189" y="567601"/>
                </a:lnTo>
                <a:lnTo>
                  <a:pt x="1133106" y="518626"/>
                </a:lnTo>
                <a:lnTo>
                  <a:pt x="1126969" y="470809"/>
                </a:lnTo>
                <a:lnTo>
                  <a:pt x="1116950" y="424318"/>
                </a:lnTo>
                <a:lnTo>
                  <a:pt x="1103218" y="379325"/>
                </a:lnTo>
                <a:lnTo>
                  <a:pt x="1085944" y="336000"/>
                </a:lnTo>
                <a:lnTo>
                  <a:pt x="1065299" y="294514"/>
                </a:lnTo>
                <a:lnTo>
                  <a:pt x="1041452" y="255036"/>
                </a:lnTo>
                <a:lnTo>
                  <a:pt x="1014575" y="217737"/>
                </a:lnTo>
                <a:lnTo>
                  <a:pt x="984836" y="182788"/>
                </a:lnTo>
                <a:lnTo>
                  <a:pt x="952408" y="150358"/>
                </a:lnTo>
                <a:lnTo>
                  <a:pt x="917459" y="120619"/>
                </a:lnTo>
                <a:lnTo>
                  <a:pt x="880161" y="93740"/>
                </a:lnTo>
                <a:lnTo>
                  <a:pt x="840684" y="69893"/>
                </a:lnTo>
                <a:lnTo>
                  <a:pt x="799199" y="49246"/>
                </a:lnTo>
                <a:lnTo>
                  <a:pt x="755874" y="31972"/>
                </a:lnTo>
                <a:lnTo>
                  <a:pt x="710882" y="18239"/>
                </a:lnTo>
                <a:lnTo>
                  <a:pt x="664392" y="8220"/>
                </a:lnTo>
                <a:lnTo>
                  <a:pt x="616575" y="2083"/>
                </a:lnTo>
                <a:lnTo>
                  <a:pt x="567601" y="0"/>
                </a:lnTo>
                <a:close/>
              </a:path>
            </a:pathLst>
          </a:custGeom>
          <a:solidFill>
            <a:srgbClr val="35628A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2" name="object 72"/>
          <p:cNvSpPr/>
          <p:nvPr>
            <p:custDataLst>
              <p:tags r:id="rId3"/>
            </p:custDataLst>
          </p:nvPr>
        </p:nvSpPr>
        <p:spPr>
          <a:xfrm>
            <a:off x="5820968" y="2924710"/>
            <a:ext cx="2406015" cy="2406015"/>
          </a:xfrm>
          <a:custGeom>
            <a:avLst/>
            <a:gdLst/>
            <a:ahLst/>
            <a:cxnLst/>
            <a:rect l="l" t="t" r="r" b="b"/>
            <a:pathLst>
              <a:path w="2406015" h="2406015">
                <a:moveTo>
                  <a:pt x="1837918" y="0"/>
                </a:moveTo>
                <a:lnTo>
                  <a:pt x="1788942" y="2083"/>
                </a:lnTo>
                <a:lnTo>
                  <a:pt x="1741123" y="8219"/>
                </a:lnTo>
                <a:lnTo>
                  <a:pt x="1694632" y="18239"/>
                </a:lnTo>
                <a:lnTo>
                  <a:pt x="1649639" y="31970"/>
                </a:lnTo>
                <a:lnTo>
                  <a:pt x="1606314" y="49244"/>
                </a:lnTo>
                <a:lnTo>
                  <a:pt x="1564828" y="69890"/>
                </a:lnTo>
                <a:lnTo>
                  <a:pt x="1525350" y="93736"/>
                </a:lnTo>
                <a:lnTo>
                  <a:pt x="1488052" y="120614"/>
                </a:lnTo>
                <a:lnTo>
                  <a:pt x="1453103" y="150352"/>
                </a:lnTo>
                <a:lnTo>
                  <a:pt x="1420674" y="182781"/>
                </a:lnTo>
                <a:lnTo>
                  <a:pt x="1390935" y="217729"/>
                </a:lnTo>
                <a:lnTo>
                  <a:pt x="1364057" y="255027"/>
                </a:lnTo>
                <a:lnTo>
                  <a:pt x="1340209" y="294504"/>
                </a:lnTo>
                <a:lnTo>
                  <a:pt x="1319562" y="335990"/>
                </a:lnTo>
                <a:lnTo>
                  <a:pt x="1302287" y="379314"/>
                </a:lnTo>
                <a:lnTo>
                  <a:pt x="1288553" y="424306"/>
                </a:lnTo>
                <a:lnTo>
                  <a:pt x="1278531" y="470796"/>
                </a:lnTo>
                <a:lnTo>
                  <a:pt x="1272391" y="518614"/>
                </a:lnTo>
                <a:lnTo>
                  <a:pt x="1270304" y="567588"/>
                </a:lnTo>
                <a:lnTo>
                  <a:pt x="1269311" y="625823"/>
                </a:lnTo>
                <a:lnTo>
                  <a:pt x="1266309" y="681296"/>
                </a:lnTo>
                <a:lnTo>
                  <a:pt x="1261266" y="734040"/>
                </a:lnTo>
                <a:lnTo>
                  <a:pt x="1254148" y="784089"/>
                </a:lnTo>
                <a:lnTo>
                  <a:pt x="1244924" y="831474"/>
                </a:lnTo>
                <a:lnTo>
                  <a:pt x="1233561" y="876228"/>
                </a:lnTo>
                <a:lnTo>
                  <a:pt x="1220025" y="918385"/>
                </a:lnTo>
                <a:lnTo>
                  <a:pt x="1204284" y="957976"/>
                </a:lnTo>
                <a:lnTo>
                  <a:pt x="1186305" y="995036"/>
                </a:lnTo>
                <a:lnTo>
                  <a:pt x="1166056" y="1029595"/>
                </a:lnTo>
                <a:lnTo>
                  <a:pt x="1143504" y="1061688"/>
                </a:lnTo>
                <a:lnTo>
                  <a:pt x="1118616" y="1091346"/>
                </a:lnTo>
                <a:lnTo>
                  <a:pt x="1091359" y="1118603"/>
                </a:lnTo>
                <a:lnTo>
                  <a:pt x="1061700" y="1143491"/>
                </a:lnTo>
                <a:lnTo>
                  <a:pt x="1029608" y="1166043"/>
                </a:lnTo>
                <a:lnTo>
                  <a:pt x="995048" y="1186293"/>
                </a:lnTo>
                <a:lnTo>
                  <a:pt x="957989" y="1204271"/>
                </a:lnTo>
                <a:lnTo>
                  <a:pt x="918398" y="1220012"/>
                </a:lnTo>
                <a:lnTo>
                  <a:pt x="876241" y="1233548"/>
                </a:lnTo>
                <a:lnTo>
                  <a:pt x="831487" y="1244912"/>
                </a:lnTo>
                <a:lnTo>
                  <a:pt x="784102" y="1254136"/>
                </a:lnTo>
                <a:lnTo>
                  <a:pt x="734053" y="1261253"/>
                </a:lnTo>
                <a:lnTo>
                  <a:pt x="681309" y="1266296"/>
                </a:lnTo>
                <a:lnTo>
                  <a:pt x="625835" y="1269298"/>
                </a:lnTo>
                <a:lnTo>
                  <a:pt x="567588" y="1270292"/>
                </a:lnTo>
                <a:lnTo>
                  <a:pt x="518614" y="1272375"/>
                </a:lnTo>
                <a:lnTo>
                  <a:pt x="470796" y="1278512"/>
                </a:lnTo>
                <a:lnTo>
                  <a:pt x="424306" y="1288532"/>
                </a:lnTo>
                <a:lnTo>
                  <a:pt x="379314" y="1302264"/>
                </a:lnTo>
                <a:lnTo>
                  <a:pt x="335990" y="1319538"/>
                </a:lnTo>
                <a:lnTo>
                  <a:pt x="294504" y="1340184"/>
                </a:lnTo>
                <a:lnTo>
                  <a:pt x="255027" y="1364032"/>
                </a:lnTo>
                <a:lnTo>
                  <a:pt x="217729" y="1390910"/>
                </a:lnTo>
                <a:lnTo>
                  <a:pt x="182781" y="1420649"/>
                </a:lnTo>
                <a:lnTo>
                  <a:pt x="150352" y="1453078"/>
                </a:lnTo>
                <a:lnTo>
                  <a:pt x="120614" y="1488027"/>
                </a:lnTo>
                <a:lnTo>
                  <a:pt x="93736" y="1525325"/>
                </a:lnTo>
                <a:lnTo>
                  <a:pt x="69890" y="1564802"/>
                </a:lnTo>
                <a:lnTo>
                  <a:pt x="49244" y="1606288"/>
                </a:lnTo>
                <a:lnTo>
                  <a:pt x="31970" y="1649611"/>
                </a:lnTo>
                <a:lnTo>
                  <a:pt x="18239" y="1694603"/>
                </a:lnTo>
                <a:lnTo>
                  <a:pt x="8219" y="1741092"/>
                </a:lnTo>
                <a:lnTo>
                  <a:pt x="2083" y="1788908"/>
                </a:lnTo>
                <a:lnTo>
                  <a:pt x="0" y="1837880"/>
                </a:lnTo>
                <a:lnTo>
                  <a:pt x="2083" y="1886856"/>
                </a:lnTo>
                <a:lnTo>
                  <a:pt x="8219" y="1934675"/>
                </a:lnTo>
                <a:lnTo>
                  <a:pt x="18239" y="1981167"/>
                </a:lnTo>
                <a:lnTo>
                  <a:pt x="31970" y="2026160"/>
                </a:lnTo>
                <a:lnTo>
                  <a:pt x="49244" y="2069486"/>
                </a:lnTo>
                <a:lnTo>
                  <a:pt x="69890" y="2110972"/>
                </a:lnTo>
                <a:lnTo>
                  <a:pt x="93736" y="2150450"/>
                </a:lnTo>
                <a:lnTo>
                  <a:pt x="120614" y="2187749"/>
                </a:lnTo>
                <a:lnTo>
                  <a:pt x="150352" y="2222698"/>
                </a:lnTo>
                <a:lnTo>
                  <a:pt x="182781" y="2255127"/>
                </a:lnTo>
                <a:lnTo>
                  <a:pt x="217729" y="2284866"/>
                </a:lnTo>
                <a:lnTo>
                  <a:pt x="255027" y="2311744"/>
                </a:lnTo>
                <a:lnTo>
                  <a:pt x="294504" y="2335591"/>
                </a:lnTo>
                <a:lnTo>
                  <a:pt x="335990" y="2356236"/>
                </a:lnTo>
                <a:lnTo>
                  <a:pt x="379314" y="2373510"/>
                </a:lnTo>
                <a:lnTo>
                  <a:pt x="424306" y="2387242"/>
                </a:lnTo>
                <a:lnTo>
                  <a:pt x="470796" y="2397261"/>
                </a:lnTo>
                <a:lnTo>
                  <a:pt x="518614" y="2403398"/>
                </a:lnTo>
                <a:lnTo>
                  <a:pt x="567588" y="2405481"/>
                </a:lnTo>
                <a:lnTo>
                  <a:pt x="616564" y="2403398"/>
                </a:lnTo>
                <a:lnTo>
                  <a:pt x="664382" y="2397261"/>
                </a:lnTo>
                <a:lnTo>
                  <a:pt x="710873" y="2387242"/>
                </a:lnTo>
                <a:lnTo>
                  <a:pt x="755866" y="2373510"/>
                </a:lnTo>
                <a:lnTo>
                  <a:pt x="799190" y="2356237"/>
                </a:lnTo>
                <a:lnTo>
                  <a:pt x="840675" y="2335591"/>
                </a:lnTo>
                <a:lnTo>
                  <a:pt x="880152" y="2311744"/>
                </a:lnTo>
                <a:lnTo>
                  <a:pt x="917450" y="2284867"/>
                </a:lnTo>
                <a:lnTo>
                  <a:pt x="952398" y="2255128"/>
                </a:lnTo>
                <a:lnTo>
                  <a:pt x="984827" y="2222700"/>
                </a:lnTo>
                <a:lnTo>
                  <a:pt x="1014565" y="2187751"/>
                </a:lnTo>
                <a:lnTo>
                  <a:pt x="1041444" y="2150453"/>
                </a:lnTo>
                <a:lnTo>
                  <a:pt x="1065291" y="2110976"/>
                </a:lnTo>
                <a:lnTo>
                  <a:pt x="1085938" y="2069491"/>
                </a:lnTo>
                <a:lnTo>
                  <a:pt x="1103214" y="2026166"/>
                </a:lnTo>
                <a:lnTo>
                  <a:pt x="1116949" y="1981174"/>
                </a:lnTo>
                <a:lnTo>
                  <a:pt x="1126972" y="1934684"/>
                </a:lnTo>
                <a:lnTo>
                  <a:pt x="1133113" y="1886867"/>
                </a:lnTo>
                <a:lnTo>
                  <a:pt x="1135202" y="1837893"/>
                </a:lnTo>
                <a:lnTo>
                  <a:pt x="1136195" y="1779656"/>
                </a:lnTo>
                <a:lnTo>
                  <a:pt x="1139197" y="1724182"/>
                </a:lnTo>
                <a:lnTo>
                  <a:pt x="1144240" y="1671436"/>
                </a:lnTo>
                <a:lnTo>
                  <a:pt x="1151358" y="1621387"/>
                </a:lnTo>
                <a:lnTo>
                  <a:pt x="1160582" y="1574001"/>
                </a:lnTo>
                <a:lnTo>
                  <a:pt x="1171945" y="1529245"/>
                </a:lnTo>
                <a:lnTo>
                  <a:pt x="1185481" y="1487088"/>
                </a:lnTo>
                <a:lnTo>
                  <a:pt x="1201222" y="1447496"/>
                </a:lnTo>
                <a:lnTo>
                  <a:pt x="1219201" y="1410436"/>
                </a:lnTo>
                <a:lnTo>
                  <a:pt x="1239451" y="1375876"/>
                </a:lnTo>
                <a:lnTo>
                  <a:pt x="1262003" y="1343784"/>
                </a:lnTo>
                <a:lnTo>
                  <a:pt x="1286892" y="1314125"/>
                </a:lnTo>
                <a:lnTo>
                  <a:pt x="1314149" y="1286868"/>
                </a:lnTo>
                <a:lnTo>
                  <a:pt x="1343808" y="1261980"/>
                </a:lnTo>
                <a:lnTo>
                  <a:pt x="1375901" y="1239428"/>
                </a:lnTo>
                <a:lnTo>
                  <a:pt x="1410461" y="1219179"/>
                </a:lnTo>
                <a:lnTo>
                  <a:pt x="1447521" y="1201201"/>
                </a:lnTo>
                <a:lnTo>
                  <a:pt x="1487113" y="1185461"/>
                </a:lnTo>
                <a:lnTo>
                  <a:pt x="1529271" y="1171926"/>
                </a:lnTo>
                <a:lnTo>
                  <a:pt x="1574026" y="1160563"/>
                </a:lnTo>
                <a:lnTo>
                  <a:pt x="1621412" y="1151340"/>
                </a:lnTo>
                <a:lnTo>
                  <a:pt x="1671462" y="1144224"/>
                </a:lnTo>
                <a:lnTo>
                  <a:pt x="1724207" y="1139182"/>
                </a:lnTo>
                <a:lnTo>
                  <a:pt x="1779682" y="1136181"/>
                </a:lnTo>
                <a:lnTo>
                  <a:pt x="1837918" y="1135189"/>
                </a:lnTo>
                <a:lnTo>
                  <a:pt x="1886892" y="1133106"/>
                </a:lnTo>
                <a:lnTo>
                  <a:pt x="1934710" y="1126969"/>
                </a:lnTo>
                <a:lnTo>
                  <a:pt x="1981200" y="1116949"/>
                </a:lnTo>
                <a:lnTo>
                  <a:pt x="2026193" y="1103217"/>
                </a:lnTo>
                <a:lnTo>
                  <a:pt x="2069518" y="1085942"/>
                </a:lnTo>
                <a:lnTo>
                  <a:pt x="2111005" y="1065296"/>
                </a:lnTo>
                <a:lnTo>
                  <a:pt x="2150483" y="1041448"/>
                </a:lnTo>
                <a:lnTo>
                  <a:pt x="2187782" y="1014570"/>
                </a:lnTo>
                <a:lnTo>
                  <a:pt x="2222731" y="984830"/>
                </a:lnTo>
                <a:lnTo>
                  <a:pt x="2255161" y="952401"/>
                </a:lnTo>
                <a:lnTo>
                  <a:pt x="2284900" y="917451"/>
                </a:lnTo>
                <a:lnTo>
                  <a:pt x="2311779" y="880153"/>
                </a:lnTo>
                <a:lnTo>
                  <a:pt x="2335626" y="840675"/>
                </a:lnTo>
                <a:lnTo>
                  <a:pt x="2356272" y="799188"/>
                </a:lnTo>
                <a:lnTo>
                  <a:pt x="2373547" y="755863"/>
                </a:lnTo>
                <a:lnTo>
                  <a:pt x="2387279" y="710870"/>
                </a:lnTo>
                <a:lnTo>
                  <a:pt x="2397299" y="664380"/>
                </a:lnTo>
                <a:lnTo>
                  <a:pt x="2403436" y="616562"/>
                </a:lnTo>
                <a:lnTo>
                  <a:pt x="2405519" y="567588"/>
                </a:lnTo>
                <a:lnTo>
                  <a:pt x="2403436" y="518614"/>
                </a:lnTo>
                <a:lnTo>
                  <a:pt x="2397299" y="470796"/>
                </a:lnTo>
                <a:lnTo>
                  <a:pt x="2387279" y="424306"/>
                </a:lnTo>
                <a:lnTo>
                  <a:pt x="2373547" y="379314"/>
                </a:lnTo>
                <a:lnTo>
                  <a:pt x="2356272" y="335990"/>
                </a:lnTo>
                <a:lnTo>
                  <a:pt x="2335626" y="294504"/>
                </a:lnTo>
                <a:lnTo>
                  <a:pt x="2311779" y="255027"/>
                </a:lnTo>
                <a:lnTo>
                  <a:pt x="2284900" y="217729"/>
                </a:lnTo>
                <a:lnTo>
                  <a:pt x="2255161" y="182781"/>
                </a:lnTo>
                <a:lnTo>
                  <a:pt x="2222731" y="150352"/>
                </a:lnTo>
                <a:lnTo>
                  <a:pt x="2187782" y="120614"/>
                </a:lnTo>
                <a:lnTo>
                  <a:pt x="2150483" y="93736"/>
                </a:lnTo>
                <a:lnTo>
                  <a:pt x="2111005" y="69890"/>
                </a:lnTo>
                <a:lnTo>
                  <a:pt x="2069518" y="49244"/>
                </a:lnTo>
                <a:lnTo>
                  <a:pt x="2026193" y="31970"/>
                </a:lnTo>
                <a:lnTo>
                  <a:pt x="1981200" y="18239"/>
                </a:lnTo>
                <a:lnTo>
                  <a:pt x="1934710" y="8219"/>
                </a:lnTo>
                <a:lnTo>
                  <a:pt x="1886892" y="2083"/>
                </a:lnTo>
                <a:lnTo>
                  <a:pt x="1837918" y="0"/>
                </a:lnTo>
                <a:close/>
              </a:path>
            </a:pathLst>
          </a:custGeom>
          <a:solidFill>
            <a:srgbClr val="007569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73" name="object 73"/>
          <p:cNvSpPr/>
          <p:nvPr>
            <p:custDataLst>
              <p:tags r:id="rId4"/>
            </p:custDataLst>
          </p:nvPr>
        </p:nvSpPr>
        <p:spPr>
          <a:xfrm>
            <a:off x="7092233" y="2925655"/>
            <a:ext cx="1133475" cy="1133475"/>
          </a:xfrm>
          <a:custGeom>
            <a:avLst/>
            <a:gdLst/>
            <a:ahLst/>
            <a:cxnLst/>
            <a:rect l="l" t="t" r="r" b="b"/>
            <a:pathLst>
              <a:path w="1133475" h="1133475">
                <a:moveTo>
                  <a:pt x="566648" y="0"/>
                </a:moveTo>
                <a:lnTo>
                  <a:pt x="517755" y="2079"/>
                </a:lnTo>
                <a:lnTo>
                  <a:pt x="470017" y="8206"/>
                </a:lnTo>
                <a:lnTo>
                  <a:pt x="423604" y="18209"/>
                </a:lnTo>
                <a:lnTo>
                  <a:pt x="378687" y="31918"/>
                </a:lnTo>
                <a:lnTo>
                  <a:pt x="335434" y="49163"/>
                </a:lnTo>
                <a:lnTo>
                  <a:pt x="294017" y="69774"/>
                </a:lnTo>
                <a:lnTo>
                  <a:pt x="254606" y="93581"/>
                </a:lnTo>
                <a:lnTo>
                  <a:pt x="217369" y="120415"/>
                </a:lnTo>
                <a:lnTo>
                  <a:pt x="182479" y="150104"/>
                </a:lnTo>
                <a:lnTo>
                  <a:pt x="150104" y="182479"/>
                </a:lnTo>
                <a:lnTo>
                  <a:pt x="120415" y="217369"/>
                </a:lnTo>
                <a:lnTo>
                  <a:pt x="93581" y="254606"/>
                </a:lnTo>
                <a:lnTo>
                  <a:pt x="69774" y="294017"/>
                </a:lnTo>
                <a:lnTo>
                  <a:pt x="49163" y="335434"/>
                </a:lnTo>
                <a:lnTo>
                  <a:pt x="31918" y="378687"/>
                </a:lnTo>
                <a:lnTo>
                  <a:pt x="18209" y="423604"/>
                </a:lnTo>
                <a:lnTo>
                  <a:pt x="8206" y="470017"/>
                </a:lnTo>
                <a:lnTo>
                  <a:pt x="2079" y="517755"/>
                </a:lnTo>
                <a:lnTo>
                  <a:pt x="0" y="566648"/>
                </a:lnTo>
                <a:lnTo>
                  <a:pt x="2079" y="615541"/>
                </a:lnTo>
                <a:lnTo>
                  <a:pt x="8206" y="663279"/>
                </a:lnTo>
                <a:lnTo>
                  <a:pt x="18209" y="709692"/>
                </a:lnTo>
                <a:lnTo>
                  <a:pt x="31918" y="754609"/>
                </a:lnTo>
                <a:lnTo>
                  <a:pt x="49163" y="797862"/>
                </a:lnTo>
                <a:lnTo>
                  <a:pt x="69774" y="839279"/>
                </a:lnTo>
                <a:lnTo>
                  <a:pt x="93581" y="878691"/>
                </a:lnTo>
                <a:lnTo>
                  <a:pt x="120415" y="915927"/>
                </a:lnTo>
                <a:lnTo>
                  <a:pt x="150104" y="950817"/>
                </a:lnTo>
                <a:lnTo>
                  <a:pt x="182479" y="983192"/>
                </a:lnTo>
                <a:lnTo>
                  <a:pt x="217369" y="1012881"/>
                </a:lnTo>
                <a:lnTo>
                  <a:pt x="254606" y="1039715"/>
                </a:lnTo>
                <a:lnTo>
                  <a:pt x="294017" y="1063522"/>
                </a:lnTo>
                <a:lnTo>
                  <a:pt x="335434" y="1084133"/>
                </a:lnTo>
                <a:lnTo>
                  <a:pt x="378687" y="1101379"/>
                </a:lnTo>
                <a:lnTo>
                  <a:pt x="423604" y="1115088"/>
                </a:lnTo>
                <a:lnTo>
                  <a:pt x="470017" y="1125090"/>
                </a:lnTo>
                <a:lnTo>
                  <a:pt x="517755" y="1131217"/>
                </a:lnTo>
                <a:lnTo>
                  <a:pt x="566648" y="1133297"/>
                </a:lnTo>
                <a:lnTo>
                  <a:pt x="615541" y="1131217"/>
                </a:lnTo>
                <a:lnTo>
                  <a:pt x="663279" y="1125090"/>
                </a:lnTo>
                <a:lnTo>
                  <a:pt x="709692" y="1115088"/>
                </a:lnTo>
                <a:lnTo>
                  <a:pt x="754609" y="1101379"/>
                </a:lnTo>
                <a:lnTo>
                  <a:pt x="797862" y="1084133"/>
                </a:lnTo>
                <a:lnTo>
                  <a:pt x="839279" y="1063522"/>
                </a:lnTo>
                <a:lnTo>
                  <a:pt x="878691" y="1039715"/>
                </a:lnTo>
                <a:lnTo>
                  <a:pt x="915927" y="1012881"/>
                </a:lnTo>
                <a:lnTo>
                  <a:pt x="950817" y="983192"/>
                </a:lnTo>
                <a:lnTo>
                  <a:pt x="983192" y="950817"/>
                </a:lnTo>
                <a:lnTo>
                  <a:pt x="1012881" y="915927"/>
                </a:lnTo>
                <a:lnTo>
                  <a:pt x="1039715" y="878691"/>
                </a:lnTo>
                <a:lnTo>
                  <a:pt x="1063522" y="839279"/>
                </a:lnTo>
                <a:lnTo>
                  <a:pt x="1084133" y="797862"/>
                </a:lnTo>
                <a:lnTo>
                  <a:pt x="1101379" y="754609"/>
                </a:lnTo>
                <a:lnTo>
                  <a:pt x="1115088" y="709692"/>
                </a:lnTo>
                <a:lnTo>
                  <a:pt x="1125090" y="663279"/>
                </a:lnTo>
                <a:lnTo>
                  <a:pt x="1131217" y="615541"/>
                </a:lnTo>
                <a:lnTo>
                  <a:pt x="1133297" y="566648"/>
                </a:lnTo>
                <a:lnTo>
                  <a:pt x="1131217" y="517755"/>
                </a:lnTo>
                <a:lnTo>
                  <a:pt x="1125090" y="470017"/>
                </a:lnTo>
                <a:lnTo>
                  <a:pt x="1115088" y="423604"/>
                </a:lnTo>
                <a:lnTo>
                  <a:pt x="1101379" y="378687"/>
                </a:lnTo>
                <a:lnTo>
                  <a:pt x="1084133" y="335434"/>
                </a:lnTo>
                <a:lnTo>
                  <a:pt x="1063522" y="294017"/>
                </a:lnTo>
                <a:lnTo>
                  <a:pt x="1039715" y="254606"/>
                </a:lnTo>
                <a:lnTo>
                  <a:pt x="1012881" y="217369"/>
                </a:lnTo>
                <a:lnTo>
                  <a:pt x="983192" y="182479"/>
                </a:lnTo>
                <a:lnTo>
                  <a:pt x="950817" y="150104"/>
                </a:lnTo>
                <a:lnTo>
                  <a:pt x="915927" y="120415"/>
                </a:lnTo>
                <a:lnTo>
                  <a:pt x="878691" y="93581"/>
                </a:lnTo>
                <a:lnTo>
                  <a:pt x="839279" y="69774"/>
                </a:lnTo>
                <a:lnTo>
                  <a:pt x="797862" y="49163"/>
                </a:lnTo>
                <a:lnTo>
                  <a:pt x="754609" y="31918"/>
                </a:lnTo>
                <a:lnTo>
                  <a:pt x="709692" y="18209"/>
                </a:lnTo>
                <a:lnTo>
                  <a:pt x="663279" y="8206"/>
                </a:lnTo>
                <a:lnTo>
                  <a:pt x="615541" y="2079"/>
                </a:lnTo>
                <a:lnTo>
                  <a:pt x="566648" y="0"/>
                </a:lnTo>
                <a:close/>
              </a:path>
            </a:pathLst>
          </a:custGeom>
          <a:solidFill>
            <a:srgbClr val="5FA056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74" name="object 74"/>
          <p:cNvPicPr/>
          <p:nvPr>
            <p:custDataLst>
              <p:tags r:id="rId5"/>
            </p:custDataLst>
          </p:nvPr>
        </p:nvPicPr>
        <p:blipFill>
          <a:blip r:embed="rId365" cstate="print"/>
          <a:stretch>
            <a:fillRect/>
          </a:stretch>
        </p:blipFill>
        <p:spPr>
          <a:xfrm>
            <a:off x="7068361" y="4144071"/>
            <a:ext cx="1136223" cy="526061"/>
          </a:xfrm>
          <a:prstGeom prst="rect">
            <a:avLst/>
          </a:prstGeom>
        </p:spPr>
      </p:pic>
      <p:pic>
        <p:nvPicPr>
          <p:cNvPr id="75" name="object 75"/>
          <p:cNvPicPr/>
          <p:nvPr>
            <p:custDataLst>
              <p:tags r:id="rId6"/>
            </p:custDataLst>
          </p:nvPr>
        </p:nvPicPr>
        <p:blipFill>
          <a:blip r:embed="rId366" cstate="print"/>
          <a:stretch>
            <a:fillRect/>
          </a:stretch>
        </p:blipFill>
        <p:spPr>
          <a:xfrm>
            <a:off x="7073774" y="3664775"/>
            <a:ext cx="52260" cy="342785"/>
          </a:xfrm>
          <a:prstGeom prst="rect">
            <a:avLst/>
          </a:prstGeom>
        </p:spPr>
      </p:pic>
      <p:pic>
        <p:nvPicPr>
          <p:cNvPr id="76" name="object 76"/>
          <p:cNvPicPr/>
          <p:nvPr>
            <p:custDataLst>
              <p:tags r:id="rId7"/>
            </p:custDataLst>
          </p:nvPr>
        </p:nvPicPr>
        <p:blipFill>
          <a:blip r:embed="rId367" cstate="print"/>
          <a:stretch>
            <a:fillRect/>
          </a:stretch>
        </p:blipFill>
        <p:spPr>
          <a:xfrm>
            <a:off x="8159942" y="3698532"/>
            <a:ext cx="44549" cy="334619"/>
          </a:xfrm>
          <a:prstGeom prst="rect">
            <a:avLst/>
          </a:prstGeom>
        </p:spPr>
      </p:pic>
      <p:pic>
        <p:nvPicPr>
          <p:cNvPr id="77" name="object 77"/>
          <p:cNvPicPr/>
          <p:nvPr>
            <p:custDataLst>
              <p:tags r:id="rId8"/>
            </p:custDataLst>
          </p:nvPr>
        </p:nvPicPr>
        <p:blipFill>
          <a:blip r:embed="rId368" cstate="print"/>
          <a:stretch>
            <a:fillRect/>
          </a:stretch>
        </p:blipFill>
        <p:spPr>
          <a:xfrm>
            <a:off x="7115100" y="3667049"/>
            <a:ext cx="1061288" cy="201294"/>
          </a:xfrm>
          <a:prstGeom prst="rect">
            <a:avLst/>
          </a:prstGeom>
        </p:spPr>
      </p:pic>
      <p:pic>
        <p:nvPicPr>
          <p:cNvPr id="78" name="object 78"/>
          <p:cNvPicPr/>
          <p:nvPr>
            <p:custDataLst>
              <p:tags r:id="rId9"/>
            </p:custDataLst>
          </p:nvPr>
        </p:nvPicPr>
        <p:blipFill>
          <a:blip r:embed="rId369" cstate="print"/>
          <a:stretch>
            <a:fillRect/>
          </a:stretch>
        </p:blipFill>
        <p:spPr>
          <a:xfrm>
            <a:off x="8154976" y="3687724"/>
            <a:ext cx="21246" cy="175158"/>
          </a:xfrm>
          <a:prstGeom prst="rect">
            <a:avLst/>
          </a:prstGeom>
        </p:spPr>
      </p:pic>
      <p:pic>
        <p:nvPicPr>
          <p:cNvPr id="79" name="object 79"/>
          <p:cNvPicPr/>
          <p:nvPr>
            <p:custDataLst>
              <p:tags r:id="rId10"/>
            </p:custDataLst>
          </p:nvPr>
        </p:nvPicPr>
        <p:blipFill>
          <a:blip r:embed="rId370" cstate="print"/>
          <a:stretch>
            <a:fillRect/>
          </a:stretch>
        </p:blipFill>
        <p:spPr>
          <a:xfrm>
            <a:off x="7116586" y="3655263"/>
            <a:ext cx="1058837" cy="202145"/>
          </a:xfrm>
          <a:prstGeom prst="rect">
            <a:avLst/>
          </a:prstGeom>
        </p:spPr>
      </p:pic>
      <p:pic>
        <p:nvPicPr>
          <p:cNvPr id="81" name="object 81"/>
          <p:cNvPicPr/>
          <p:nvPr>
            <p:custDataLst>
              <p:tags r:id="rId11"/>
            </p:custDataLst>
          </p:nvPr>
        </p:nvPicPr>
        <p:blipFill>
          <a:blip r:embed="rId371" cstate="print"/>
          <a:stretch>
            <a:fillRect/>
          </a:stretch>
        </p:blipFill>
        <p:spPr>
          <a:xfrm>
            <a:off x="7120599" y="3627272"/>
            <a:ext cx="1052785" cy="219189"/>
          </a:xfrm>
          <a:prstGeom prst="rect">
            <a:avLst/>
          </a:prstGeom>
        </p:spPr>
      </p:pic>
      <p:pic>
        <p:nvPicPr>
          <p:cNvPr id="82" name="object 82"/>
          <p:cNvPicPr/>
          <p:nvPr>
            <p:custDataLst>
              <p:tags r:id="rId12"/>
            </p:custDataLst>
          </p:nvPr>
        </p:nvPicPr>
        <p:blipFill>
          <a:blip r:embed="rId372" cstate="print"/>
          <a:stretch>
            <a:fillRect/>
          </a:stretch>
        </p:blipFill>
        <p:spPr>
          <a:xfrm>
            <a:off x="7120993" y="3616553"/>
            <a:ext cx="1051436" cy="224422"/>
          </a:xfrm>
          <a:prstGeom prst="rect">
            <a:avLst/>
          </a:prstGeom>
        </p:spPr>
      </p:pic>
      <p:pic>
        <p:nvPicPr>
          <p:cNvPr id="83" name="object 83"/>
          <p:cNvPicPr/>
          <p:nvPr>
            <p:custDataLst>
              <p:tags r:id="rId13"/>
            </p:custDataLst>
          </p:nvPr>
        </p:nvPicPr>
        <p:blipFill>
          <a:blip r:embed="rId373" cstate="print"/>
          <a:stretch>
            <a:fillRect/>
          </a:stretch>
        </p:blipFill>
        <p:spPr>
          <a:xfrm>
            <a:off x="7122479" y="3605746"/>
            <a:ext cx="1048953" cy="229742"/>
          </a:xfrm>
          <a:prstGeom prst="rect">
            <a:avLst/>
          </a:prstGeom>
        </p:spPr>
      </p:pic>
      <p:pic>
        <p:nvPicPr>
          <p:cNvPr id="84" name="object 84"/>
          <p:cNvPicPr/>
          <p:nvPr>
            <p:custDataLst>
              <p:tags r:id="rId14"/>
            </p:custDataLst>
          </p:nvPr>
        </p:nvPicPr>
        <p:blipFill>
          <a:blip r:embed="rId374" cstate="print"/>
          <a:stretch>
            <a:fillRect/>
          </a:stretch>
        </p:blipFill>
        <p:spPr>
          <a:xfrm>
            <a:off x="7124016" y="3594823"/>
            <a:ext cx="1046568" cy="217601"/>
          </a:xfrm>
          <a:prstGeom prst="rect">
            <a:avLst/>
          </a:prstGeom>
        </p:spPr>
      </p:pic>
      <p:pic>
        <p:nvPicPr>
          <p:cNvPr id="85" name="object 85"/>
          <p:cNvPicPr/>
          <p:nvPr>
            <p:custDataLst>
              <p:tags r:id="rId15"/>
            </p:custDataLst>
          </p:nvPr>
        </p:nvPicPr>
        <p:blipFill>
          <a:blip r:embed="rId375" cstate="print"/>
          <a:stretch>
            <a:fillRect/>
          </a:stretch>
        </p:blipFill>
        <p:spPr>
          <a:xfrm>
            <a:off x="8138313" y="3758476"/>
            <a:ext cx="22034" cy="71526"/>
          </a:xfrm>
          <a:prstGeom prst="rect">
            <a:avLst/>
          </a:prstGeom>
        </p:spPr>
      </p:pic>
      <p:pic>
        <p:nvPicPr>
          <p:cNvPr id="86" name="object 86"/>
          <p:cNvPicPr/>
          <p:nvPr>
            <p:custDataLst>
              <p:tags r:id="rId16"/>
            </p:custDataLst>
          </p:nvPr>
        </p:nvPicPr>
        <p:blipFill>
          <a:blip r:embed="rId376" cstate="print"/>
          <a:stretch>
            <a:fillRect/>
          </a:stretch>
        </p:blipFill>
        <p:spPr>
          <a:xfrm>
            <a:off x="7125400" y="3584092"/>
            <a:ext cx="1044231" cy="222973"/>
          </a:xfrm>
          <a:prstGeom prst="rect">
            <a:avLst/>
          </a:prstGeom>
        </p:spPr>
      </p:pic>
      <p:pic>
        <p:nvPicPr>
          <p:cNvPr id="87" name="object 87"/>
          <p:cNvPicPr/>
          <p:nvPr>
            <p:custDataLst>
              <p:tags r:id="rId17"/>
            </p:custDataLst>
          </p:nvPr>
        </p:nvPicPr>
        <p:blipFill>
          <a:blip r:embed="rId377" cstate="print"/>
          <a:stretch>
            <a:fillRect/>
          </a:stretch>
        </p:blipFill>
        <p:spPr>
          <a:xfrm>
            <a:off x="8135254" y="3768509"/>
            <a:ext cx="19634" cy="56007"/>
          </a:xfrm>
          <a:prstGeom prst="rect">
            <a:avLst/>
          </a:prstGeom>
        </p:spPr>
      </p:pic>
      <p:pic>
        <p:nvPicPr>
          <p:cNvPr id="88" name="object 88"/>
          <p:cNvPicPr/>
          <p:nvPr>
            <p:custDataLst>
              <p:tags r:id="rId18"/>
            </p:custDataLst>
          </p:nvPr>
        </p:nvPicPr>
        <p:blipFill>
          <a:blip r:embed="rId378" cstate="print"/>
          <a:stretch>
            <a:fillRect/>
          </a:stretch>
        </p:blipFill>
        <p:spPr>
          <a:xfrm>
            <a:off x="7126974" y="3573183"/>
            <a:ext cx="1041693" cy="228549"/>
          </a:xfrm>
          <a:prstGeom prst="rect">
            <a:avLst/>
          </a:prstGeom>
        </p:spPr>
      </p:pic>
      <p:pic>
        <p:nvPicPr>
          <p:cNvPr id="89" name="object 89"/>
          <p:cNvPicPr/>
          <p:nvPr>
            <p:custDataLst>
              <p:tags r:id="rId19"/>
            </p:custDataLst>
          </p:nvPr>
        </p:nvPicPr>
        <p:blipFill>
          <a:blip r:embed="rId379" cstate="print"/>
          <a:stretch>
            <a:fillRect/>
          </a:stretch>
        </p:blipFill>
        <p:spPr>
          <a:xfrm>
            <a:off x="8132154" y="3780790"/>
            <a:ext cx="15633" cy="38226"/>
          </a:xfrm>
          <a:prstGeom prst="rect">
            <a:avLst/>
          </a:prstGeom>
        </p:spPr>
      </p:pic>
      <p:pic>
        <p:nvPicPr>
          <p:cNvPr id="90" name="object 90"/>
          <p:cNvPicPr/>
          <p:nvPr>
            <p:custDataLst>
              <p:tags r:id="rId20"/>
            </p:custDataLst>
          </p:nvPr>
        </p:nvPicPr>
        <p:blipFill>
          <a:blip r:embed="rId380" cstate="print"/>
          <a:stretch>
            <a:fillRect/>
          </a:stretch>
        </p:blipFill>
        <p:spPr>
          <a:xfrm>
            <a:off x="7128321" y="3562261"/>
            <a:ext cx="1039380" cy="234124"/>
          </a:xfrm>
          <a:prstGeom prst="rect">
            <a:avLst/>
          </a:prstGeom>
        </p:spPr>
      </p:pic>
      <p:pic>
        <p:nvPicPr>
          <p:cNvPr id="91" name="object 91"/>
          <p:cNvPicPr/>
          <p:nvPr>
            <p:custDataLst>
              <p:tags r:id="rId21"/>
            </p:custDataLst>
          </p:nvPr>
        </p:nvPicPr>
        <p:blipFill>
          <a:blip r:embed="rId381" cstate="print"/>
          <a:stretch>
            <a:fillRect/>
          </a:stretch>
        </p:blipFill>
        <p:spPr>
          <a:xfrm>
            <a:off x="8129729" y="3795839"/>
            <a:ext cx="8877" cy="17691"/>
          </a:xfrm>
          <a:prstGeom prst="rect">
            <a:avLst/>
          </a:prstGeom>
        </p:spPr>
      </p:pic>
      <p:pic>
        <p:nvPicPr>
          <p:cNvPr id="92" name="object 92"/>
          <p:cNvPicPr/>
          <p:nvPr>
            <p:custDataLst>
              <p:tags r:id="rId22"/>
            </p:custDataLst>
          </p:nvPr>
        </p:nvPicPr>
        <p:blipFill>
          <a:blip r:embed="rId382" cstate="print"/>
          <a:stretch>
            <a:fillRect/>
          </a:stretch>
        </p:blipFill>
        <p:spPr>
          <a:xfrm>
            <a:off x="7129807" y="3551618"/>
            <a:ext cx="1036942" cy="257771"/>
          </a:xfrm>
          <a:prstGeom prst="rect">
            <a:avLst/>
          </a:prstGeom>
        </p:spPr>
      </p:pic>
      <p:pic>
        <p:nvPicPr>
          <p:cNvPr id="93" name="object 93"/>
          <p:cNvPicPr/>
          <p:nvPr>
            <p:custDataLst>
              <p:tags r:id="rId23"/>
            </p:custDataLst>
          </p:nvPr>
        </p:nvPicPr>
        <p:blipFill>
          <a:blip r:embed="rId383" cstate="print"/>
          <a:stretch>
            <a:fillRect/>
          </a:stretch>
        </p:blipFill>
        <p:spPr>
          <a:xfrm>
            <a:off x="7131268" y="3475850"/>
            <a:ext cx="1034516" cy="332181"/>
          </a:xfrm>
          <a:prstGeom prst="rect">
            <a:avLst/>
          </a:prstGeom>
        </p:spPr>
      </p:pic>
      <p:sp>
        <p:nvSpPr>
          <p:cNvPr id="94" name="object 94"/>
          <p:cNvSpPr/>
          <p:nvPr>
            <p:custDataLst>
              <p:tags r:id="rId24"/>
            </p:custDataLst>
          </p:nvPr>
        </p:nvSpPr>
        <p:spPr>
          <a:xfrm>
            <a:off x="7141542" y="3405095"/>
            <a:ext cx="1015365" cy="364490"/>
          </a:xfrm>
          <a:custGeom>
            <a:avLst/>
            <a:gdLst/>
            <a:ahLst/>
            <a:cxnLst/>
            <a:rect l="l" t="t" r="r" b="b"/>
            <a:pathLst>
              <a:path w="1015365" h="364489">
                <a:moveTo>
                  <a:pt x="1014996" y="184645"/>
                </a:moveTo>
                <a:lnTo>
                  <a:pt x="1004444" y="228348"/>
                </a:lnTo>
                <a:lnTo>
                  <a:pt x="990207" y="270487"/>
                </a:lnTo>
                <a:lnTo>
                  <a:pt x="972468" y="310878"/>
                </a:lnTo>
                <a:lnTo>
                  <a:pt x="951407" y="349338"/>
                </a:lnTo>
                <a:lnTo>
                  <a:pt x="955154" y="354279"/>
                </a:lnTo>
                <a:lnTo>
                  <a:pt x="958824" y="359308"/>
                </a:lnTo>
                <a:lnTo>
                  <a:pt x="962405" y="364375"/>
                </a:lnTo>
                <a:lnTo>
                  <a:pt x="981515" y="322149"/>
                </a:lnTo>
                <a:lnTo>
                  <a:pt x="996792" y="277982"/>
                </a:lnTo>
                <a:lnTo>
                  <a:pt x="1008024" y="232078"/>
                </a:lnTo>
                <a:lnTo>
                  <a:pt x="1014996" y="184645"/>
                </a:lnTo>
                <a:close/>
              </a:path>
              <a:path w="1015365" h="364489">
                <a:moveTo>
                  <a:pt x="17830" y="0"/>
                </a:moveTo>
                <a:lnTo>
                  <a:pt x="6447" y="52744"/>
                </a:lnTo>
                <a:lnTo>
                  <a:pt x="979" y="102055"/>
                </a:lnTo>
                <a:lnTo>
                  <a:pt x="0" y="133870"/>
                </a:lnTo>
                <a:lnTo>
                  <a:pt x="2967" y="189095"/>
                </a:lnTo>
                <a:lnTo>
                  <a:pt x="11660" y="242606"/>
                </a:lnTo>
                <a:lnTo>
                  <a:pt x="25765" y="294096"/>
                </a:lnTo>
                <a:lnTo>
                  <a:pt x="44970" y="343255"/>
                </a:lnTo>
                <a:lnTo>
                  <a:pt x="50039" y="336820"/>
                </a:lnTo>
                <a:lnTo>
                  <a:pt x="55200" y="330466"/>
                </a:lnTo>
                <a:lnTo>
                  <a:pt x="60447" y="324188"/>
                </a:lnTo>
                <a:lnTo>
                  <a:pt x="65773" y="317982"/>
                </a:lnTo>
                <a:lnTo>
                  <a:pt x="46406" y="275382"/>
                </a:lnTo>
                <a:lnTo>
                  <a:pt x="30958" y="230785"/>
                </a:lnTo>
                <a:lnTo>
                  <a:pt x="19650" y="184411"/>
                </a:lnTo>
                <a:lnTo>
                  <a:pt x="12702" y="136480"/>
                </a:lnTo>
                <a:lnTo>
                  <a:pt x="10337" y="87210"/>
                </a:lnTo>
                <a:lnTo>
                  <a:pt x="10690" y="70764"/>
                </a:lnTo>
                <a:lnTo>
                  <a:pt x="10813" y="65020"/>
                </a:lnTo>
                <a:lnTo>
                  <a:pt x="12231" y="43076"/>
                </a:lnTo>
                <a:lnTo>
                  <a:pt x="14575" y="21397"/>
                </a:lnTo>
                <a:lnTo>
                  <a:pt x="17830" y="0"/>
                </a:lnTo>
                <a:close/>
              </a:path>
            </a:pathLst>
          </a:custGeom>
          <a:solidFill>
            <a:srgbClr val="3B6A40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95" name="object 95"/>
          <p:cNvPicPr/>
          <p:nvPr>
            <p:custDataLst>
              <p:tags r:id="rId25"/>
            </p:custDataLst>
          </p:nvPr>
        </p:nvPicPr>
        <p:blipFill>
          <a:blip r:embed="rId384" cstate="print"/>
          <a:stretch>
            <a:fillRect/>
          </a:stretch>
        </p:blipFill>
        <p:spPr>
          <a:xfrm>
            <a:off x="7151880" y="2985299"/>
            <a:ext cx="1014006" cy="769137"/>
          </a:xfrm>
          <a:prstGeom prst="rect">
            <a:avLst/>
          </a:prstGeom>
        </p:spPr>
      </p:pic>
      <p:sp>
        <p:nvSpPr>
          <p:cNvPr id="96" name="object 96"/>
          <p:cNvSpPr/>
          <p:nvPr>
            <p:custDataLst>
              <p:tags r:id="rId26"/>
            </p:custDataLst>
          </p:nvPr>
        </p:nvSpPr>
        <p:spPr>
          <a:xfrm>
            <a:off x="5821908" y="4195946"/>
            <a:ext cx="1133475" cy="1133475"/>
          </a:xfrm>
          <a:custGeom>
            <a:avLst/>
            <a:gdLst/>
            <a:ahLst/>
            <a:cxnLst/>
            <a:rect l="l" t="t" r="r" b="b"/>
            <a:pathLst>
              <a:path w="1133475" h="1133475">
                <a:moveTo>
                  <a:pt x="566648" y="0"/>
                </a:moveTo>
                <a:lnTo>
                  <a:pt x="517755" y="2079"/>
                </a:lnTo>
                <a:lnTo>
                  <a:pt x="470017" y="8206"/>
                </a:lnTo>
                <a:lnTo>
                  <a:pt x="423604" y="18209"/>
                </a:lnTo>
                <a:lnTo>
                  <a:pt x="378687" y="31918"/>
                </a:lnTo>
                <a:lnTo>
                  <a:pt x="335434" y="49163"/>
                </a:lnTo>
                <a:lnTo>
                  <a:pt x="294017" y="69774"/>
                </a:lnTo>
                <a:lnTo>
                  <a:pt x="254606" y="93581"/>
                </a:lnTo>
                <a:lnTo>
                  <a:pt x="217369" y="120415"/>
                </a:lnTo>
                <a:lnTo>
                  <a:pt x="182479" y="150104"/>
                </a:lnTo>
                <a:lnTo>
                  <a:pt x="150104" y="182479"/>
                </a:lnTo>
                <a:lnTo>
                  <a:pt x="120415" y="217369"/>
                </a:lnTo>
                <a:lnTo>
                  <a:pt x="93581" y="254606"/>
                </a:lnTo>
                <a:lnTo>
                  <a:pt x="69774" y="294017"/>
                </a:lnTo>
                <a:lnTo>
                  <a:pt x="49163" y="335434"/>
                </a:lnTo>
                <a:lnTo>
                  <a:pt x="31918" y="378687"/>
                </a:lnTo>
                <a:lnTo>
                  <a:pt x="18209" y="423604"/>
                </a:lnTo>
                <a:lnTo>
                  <a:pt x="8206" y="470017"/>
                </a:lnTo>
                <a:lnTo>
                  <a:pt x="2079" y="517755"/>
                </a:lnTo>
                <a:lnTo>
                  <a:pt x="0" y="566648"/>
                </a:lnTo>
                <a:lnTo>
                  <a:pt x="2079" y="615541"/>
                </a:lnTo>
                <a:lnTo>
                  <a:pt x="8206" y="663279"/>
                </a:lnTo>
                <a:lnTo>
                  <a:pt x="18209" y="709692"/>
                </a:lnTo>
                <a:lnTo>
                  <a:pt x="31918" y="754609"/>
                </a:lnTo>
                <a:lnTo>
                  <a:pt x="49163" y="797862"/>
                </a:lnTo>
                <a:lnTo>
                  <a:pt x="69774" y="839279"/>
                </a:lnTo>
                <a:lnTo>
                  <a:pt x="93581" y="878691"/>
                </a:lnTo>
                <a:lnTo>
                  <a:pt x="120415" y="915927"/>
                </a:lnTo>
                <a:lnTo>
                  <a:pt x="150104" y="950817"/>
                </a:lnTo>
                <a:lnTo>
                  <a:pt x="182479" y="983192"/>
                </a:lnTo>
                <a:lnTo>
                  <a:pt x="217369" y="1012881"/>
                </a:lnTo>
                <a:lnTo>
                  <a:pt x="254606" y="1039715"/>
                </a:lnTo>
                <a:lnTo>
                  <a:pt x="294017" y="1063522"/>
                </a:lnTo>
                <a:lnTo>
                  <a:pt x="335434" y="1084133"/>
                </a:lnTo>
                <a:lnTo>
                  <a:pt x="378687" y="1101379"/>
                </a:lnTo>
                <a:lnTo>
                  <a:pt x="423604" y="1115088"/>
                </a:lnTo>
                <a:lnTo>
                  <a:pt x="470017" y="1125090"/>
                </a:lnTo>
                <a:lnTo>
                  <a:pt x="517755" y="1131217"/>
                </a:lnTo>
                <a:lnTo>
                  <a:pt x="566648" y="1133297"/>
                </a:lnTo>
                <a:lnTo>
                  <a:pt x="615541" y="1131217"/>
                </a:lnTo>
                <a:lnTo>
                  <a:pt x="663279" y="1125090"/>
                </a:lnTo>
                <a:lnTo>
                  <a:pt x="709692" y="1115088"/>
                </a:lnTo>
                <a:lnTo>
                  <a:pt x="754609" y="1101379"/>
                </a:lnTo>
                <a:lnTo>
                  <a:pt x="797862" y="1084133"/>
                </a:lnTo>
                <a:lnTo>
                  <a:pt x="839279" y="1063522"/>
                </a:lnTo>
                <a:lnTo>
                  <a:pt x="878691" y="1039715"/>
                </a:lnTo>
                <a:lnTo>
                  <a:pt x="915927" y="1012881"/>
                </a:lnTo>
                <a:lnTo>
                  <a:pt x="950817" y="983192"/>
                </a:lnTo>
                <a:lnTo>
                  <a:pt x="983192" y="950817"/>
                </a:lnTo>
                <a:lnTo>
                  <a:pt x="1012881" y="915927"/>
                </a:lnTo>
                <a:lnTo>
                  <a:pt x="1039715" y="878691"/>
                </a:lnTo>
                <a:lnTo>
                  <a:pt x="1063522" y="839279"/>
                </a:lnTo>
                <a:lnTo>
                  <a:pt x="1084133" y="797862"/>
                </a:lnTo>
                <a:lnTo>
                  <a:pt x="1101379" y="754609"/>
                </a:lnTo>
                <a:lnTo>
                  <a:pt x="1115088" y="709692"/>
                </a:lnTo>
                <a:lnTo>
                  <a:pt x="1125090" y="663279"/>
                </a:lnTo>
                <a:lnTo>
                  <a:pt x="1131217" y="615541"/>
                </a:lnTo>
                <a:lnTo>
                  <a:pt x="1133297" y="566648"/>
                </a:lnTo>
                <a:lnTo>
                  <a:pt x="1131217" y="517755"/>
                </a:lnTo>
                <a:lnTo>
                  <a:pt x="1125090" y="470017"/>
                </a:lnTo>
                <a:lnTo>
                  <a:pt x="1115088" y="423604"/>
                </a:lnTo>
                <a:lnTo>
                  <a:pt x="1101379" y="378687"/>
                </a:lnTo>
                <a:lnTo>
                  <a:pt x="1084133" y="335434"/>
                </a:lnTo>
                <a:lnTo>
                  <a:pt x="1063522" y="294017"/>
                </a:lnTo>
                <a:lnTo>
                  <a:pt x="1039715" y="254606"/>
                </a:lnTo>
                <a:lnTo>
                  <a:pt x="1012881" y="217369"/>
                </a:lnTo>
                <a:lnTo>
                  <a:pt x="983192" y="182479"/>
                </a:lnTo>
                <a:lnTo>
                  <a:pt x="950817" y="150104"/>
                </a:lnTo>
                <a:lnTo>
                  <a:pt x="915927" y="120415"/>
                </a:lnTo>
                <a:lnTo>
                  <a:pt x="878691" y="93581"/>
                </a:lnTo>
                <a:lnTo>
                  <a:pt x="839279" y="69774"/>
                </a:lnTo>
                <a:lnTo>
                  <a:pt x="797862" y="49163"/>
                </a:lnTo>
                <a:lnTo>
                  <a:pt x="754609" y="31918"/>
                </a:lnTo>
                <a:lnTo>
                  <a:pt x="709692" y="18209"/>
                </a:lnTo>
                <a:lnTo>
                  <a:pt x="663279" y="8206"/>
                </a:lnTo>
                <a:lnTo>
                  <a:pt x="615541" y="2079"/>
                </a:lnTo>
                <a:lnTo>
                  <a:pt x="566648" y="0"/>
                </a:lnTo>
                <a:close/>
              </a:path>
            </a:pathLst>
          </a:custGeom>
          <a:solidFill>
            <a:srgbClr val="007569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97" name="object 97"/>
          <p:cNvPicPr/>
          <p:nvPr>
            <p:custDataLst>
              <p:tags r:id="rId27"/>
            </p:custDataLst>
          </p:nvPr>
        </p:nvPicPr>
        <p:blipFill>
          <a:blip r:embed="rId385" cstate="print"/>
          <a:stretch>
            <a:fillRect/>
          </a:stretch>
        </p:blipFill>
        <p:spPr>
          <a:xfrm>
            <a:off x="5796281" y="4939563"/>
            <a:ext cx="1141590" cy="1000874"/>
          </a:xfrm>
          <a:prstGeom prst="rect">
            <a:avLst/>
          </a:prstGeom>
        </p:spPr>
      </p:pic>
      <p:pic>
        <p:nvPicPr>
          <p:cNvPr id="98" name="object 98"/>
          <p:cNvPicPr/>
          <p:nvPr>
            <p:custDataLst>
              <p:tags r:id="rId28"/>
            </p:custDataLst>
          </p:nvPr>
        </p:nvPicPr>
        <p:blipFill>
          <a:blip r:embed="rId386" cstate="print"/>
          <a:stretch>
            <a:fillRect/>
          </a:stretch>
        </p:blipFill>
        <p:spPr>
          <a:xfrm>
            <a:off x="5847717" y="4926406"/>
            <a:ext cx="1057389" cy="586867"/>
          </a:xfrm>
          <a:prstGeom prst="rect">
            <a:avLst/>
          </a:prstGeom>
        </p:spPr>
      </p:pic>
      <p:pic>
        <p:nvPicPr>
          <p:cNvPr id="99" name="object 99"/>
          <p:cNvPicPr/>
          <p:nvPr>
            <p:custDataLst>
              <p:tags r:id="rId29"/>
            </p:custDataLst>
          </p:nvPr>
        </p:nvPicPr>
        <p:blipFill>
          <a:blip r:embed="rId387" cstate="print"/>
          <a:stretch>
            <a:fillRect/>
          </a:stretch>
        </p:blipFill>
        <p:spPr>
          <a:xfrm>
            <a:off x="6902350" y="4998389"/>
            <a:ext cx="1625" cy="4952"/>
          </a:xfrm>
          <a:prstGeom prst="rect">
            <a:avLst/>
          </a:prstGeom>
        </p:spPr>
      </p:pic>
      <p:pic>
        <p:nvPicPr>
          <p:cNvPr id="100" name="object 100"/>
          <p:cNvPicPr/>
          <p:nvPr>
            <p:custDataLst>
              <p:tags r:id="rId30"/>
            </p:custDataLst>
          </p:nvPr>
        </p:nvPicPr>
        <p:blipFill>
          <a:blip r:embed="rId388" cstate="print"/>
          <a:stretch>
            <a:fillRect/>
          </a:stretch>
        </p:blipFill>
        <p:spPr>
          <a:xfrm>
            <a:off x="5849190" y="4886756"/>
            <a:ext cx="1054832" cy="614311"/>
          </a:xfrm>
          <a:prstGeom prst="rect">
            <a:avLst/>
          </a:prstGeom>
        </p:spPr>
      </p:pic>
      <p:pic>
        <p:nvPicPr>
          <p:cNvPr id="101" name="object 101"/>
          <p:cNvPicPr/>
          <p:nvPr>
            <p:custDataLst>
              <p:tags r:id="rId31"/>
            </p:custDataLst>
          </p:nvPr>
        </p:nvPicPr>
        <p:blipFill>
          <a:blip r:embed="rId389" cstate="print"/>
          <a:stretch>
            <a:fillRect/>
          </a:stretch>
        </p:blipFill>
        <p:spPr>
          <a:xfrm>
            <a:off x="5852135" y="4879607"/>
            <a:ext cx="1048976" cy="140956"/>
          </a:xfrm>
          <a:prstGeom prst="rect">
            <a:avLst/>
          </a:prstGeom>
        </p:spPr>
      </p:pic>
      <p:pic>
        <p:nvPicPr>
          <p:cNvPr id="102" name="object 102"/>
          <p:cNvPicPr/>
          <p:nvPr>
            <p:custDataLst>
              <p:tags r:id="rId32"/>
            </p:custDataLst>
          </p:nvPr>
        </p:nvPicPr>
        <p:blipFill>
          <a:blip r:embed="rId390" cstate="print"/>
          <a:stretch>
            <a:fillRect/>
          </a:stretch>
        </p:blipFill>
        <p:spPr>
          <a:xfrm>
            <a:off x="5853723" y="4953127"/>
            <a:ext cx="1040549" cy="511340"/>
          </a:xfrm>
          <a:prstGeom prst="rect">
            <a:avLst/>
          </a:prstGeom>
        </p:spPr>
      </p:pic>
      <p:pic>
        <p:nvPicPr>
          <p:cNvPr id="103" name="object 103"/>
          <p:cNvPicPr/>
          <p:nvPr>
            <p:custDataLst>
              <p:tags r:id="rId33"/>
            </p:custDataLst>
          </p:nvPr>
        </p:nvPicPr>
        <p:blipFill>
          <a:blip r:embed="rId391" cstate="print"/>
          <a:stretch>
            <a:fillRect/>
          </a:stretch>
        </p:blipFill>
        <p:spPr>
          <a:xfrm>
            <a:off x="5853672" y="4865205"/>
            <a:ext cx="1046594" cy="163550"/>
          </a:xfrm>
          <a:prstGeom prst="rect">
            <a:avLst/>
          </a:prstGeom>
        </p:spPr>
      </p:pic>
      <p:pic>
        <p:nvPicPr>
          <p:cNvPr id="104" name="object 104"/>
          <p:cNvPicPr/>
          <p:nvPr>
            <p:custDataLst>
              <p:tags r:id="rId34"/>
            </p:custDataLst>
          </p:nvPr>
        </p:nvPicPr>
        <p:blipFill>
          <a:blip r:embed="rId392" cstate="print"/>
          <a:stretch>
            <a:fillRect/>
          </a:stretch>
        </p:blipFill>
        <p:spPr>
          <a:xfrm>
            <a:off x="5855845" y="4958968"/>
            <a:ext cx="1034148" cy="493280"/>
          </a:xfrm>
          <a:prstGeom prst="rect">
            <a:avLst/>
          </a:prstGeom>
        </p:spPr>
      </p:pic>
      <p:pic>
        <p:nvPicPr>
          <p:cNvPr id="105" name="object 105"/>
          <p:cNvPicPr/>
          <p:nvPr>
            <p:custDataLst>
              <p:tags r:id="rId35"/>
            </p:custDataLst>
          </p:nvPr>
        </p:nvPicPr>
        <p:blipFill>
          <a:blip r:embed="rId393" cstate="print"/>
          <a:stretch>
            <a:fillRect/>
          </a:stretch>
        </p:blipFill>
        <p:spPr>
          <a:xfrm>
            <a:off x="5855070" y="4854295"/>
            <a:ext cx="1044244" cy="184505"/>
          </a:xfrm>
          <a:prstGeom prst="rect">
            <a:avLst/>
          </a:prstGeom>
        </p:spPr>
      </p:pic>
      <p:pic>
        <p:nvPicPr>
          <p:cNvPr id="106" name="object 106"/>
          <p:cNvPicPr/>
          <p:nvPr>
            <p:custDataLst>
              <p:tags r:id="rId36"/>
            </p:custDataLst>
          </p:nvPr>
        </p:nvPicPr>
        <p:blipFill>
          <a:blip r:embed="rId394" cstate="print"/>
          <a:stretch>
            <a:fillRect/>
          </a:stretch>
        </p:blipFill>
        <p:spPr>
          <a:xfrm>
            <a:off x="5858638" y="4966398"/>
            <a:ext cx="1025893" cy="473659"/>
          </a:xfrm>
          <a:prstGeom prst="rect">
            <a:avLst/>
          </a:prstGeom>
        </p:spPr>
      </p:pic>
      <p:pic>
        <p:nvPicPr>
          <p:cNvPr id="107" name="object 107"/>
          <p:cNvPicPr/>
          <p:nvPr>
            <p:custDataLst>
              <p:tags r:id="rId37"/>
            </p:custDataLst>
          </p:nvPr>
        </p:nvPicPr>
        <p:blipFill>
          <a:blip r:embed="rId395" cstate="print"/>
          <a:stretch>
            <a:fillRect/>
          </a:stretch>
        </p:blipFill>
        <p:spPr>
          <a:xfrm>
            <a:off x="5856644" y="4843551"/>
            <a:ext cx="1041704" cy="207530"/>
          </a:xfrm>
          <a:prstGeom prst="rect">
            <a:avLst/>
          </a:prstGeom>
        </p:spPr>
      </p:pic>
      <p:pic>
        <p:nvPicPr>
          <p:cNvPr id="108" name="object 108"/>
          <p:cNvPicPr/>
          <p:nvPr>
            <p:custDataLst>
              <p:tags r:id="rId38"/>
            </p:custDataLst>
          </p:nvPr>
        </p:nvPicPr>
        <p:blipFill>
          <a:blip r:embed="rId396" cstate="print"/>
          <a:stretch>
            <a:fillRect/>
          </a:stretch>
        </p:blipFill>
        <p:spPr>
          <a:xfrm>
            <a:off x="5862373" y="4975796"/>
            <a:ext cx="1015098" cy="452043"/>
          </a:xfrm>
          <a:prstGeom prst="rect">
            <a:avLst/>
          </a:prstGeom>
        </p:spPr>
      </p:pic>
      <p:pic>
        <p:nvPicPr>
          <p:cNvPr id="109" name="object 109"/>
          <p:cNvPicPr/>
          <p:nvPr>
            <p:custDataLst>
              <p:tags r:id="rId39"/>
            </p:custDataLst>
          </p:nvPr>
        </p:nvPicPr>
        <p:blipFill>
          <a:blip r:embed="rId397" cstate="print"/>
          <a:stretch>
            <a:fillRect/>
          </a:stretch>
        </p:blipFill>
        <p:spPr>
          <a:xfrm>
            <a:off x="5858004" y="4832730"/>
            <a:ext cx="1039380" cy="233387"/>
          </a:xfrm>
          <a:prstGeom prst="rect">
            <a:avLst/>
          </a:prstGeom>
        </p:spPr>
      </p:pic>
      <p:pic>
        <p:nvPicPr>
          <p:cNvPr id="110" name="object 110"/>
          <p:cNvPicPr/>
          <p:nvPr>
            <p:custDataLst>
              <p:tags r:id="rId40"/>
            </p:custDataLst>
          </p:nvPr>
        </p:nvPicPr>
        <p:blipFill>
          <a:blip r:embed="rId398" cstate="print"/>
          <a:stretch>
            <a:fillRect/>
          </a:stretch>
        </p:blipFill>
        <p:spPr>
          <a:xfrm>
            <a:off x="5867338" y="4987696"/>
            <a:ext cx="1000912" cy="427939"/>
          </a:xfrm>
          <a:prstGeom prst="rect">
            <a:avLst/>
          </a:prstGeom>
        </p:spPr>
      </p:pic>
      <p:pic>
        <p:nvPicPr>
          <p:cNvPr id="111" name="object 111"/>
          <p:cNvPicPr/>
          <p:nvPr>
            <p:custDataLst>
              <p:tags r:id="rId41"/>
            </p:custDataLst>
          </p:nvPr>
        </p:nvPicPr>
        <p:blipFill>
          <a:blip r:embed="rId399" cstate="print"/>
          <a:stretch>
            <a:fillRect/>
          </a:stretch>
        </p:blipFill>
        <p:spPr>
          <a:xfrm>
            <a:off x="5859464" y="4821669"/>
            <a:ext cx="1036954" cy="262966"/>
          </a:xfrm>
          <a:prstGeom prst="rect">
            <a:avLst/>
          </a:prstGeom>
        </p:spPr>
      </p:pic>
      <p:pic>
        <p:nvPicPr>
          <p:cNvPr id="112" name="object 112"/>
          <p:cNvPicPr/>
          <p:nvPr>
            <p:custDataLst>
              <p:tags r:id="rId42"/>
            </p:custDataLst>
          </p:nvPr>
        </p:nvPicPr>
        <p:blipFill>
          <a:blip r:embed="rId400" cstate="print"/>
          <a:stretch>
            <a:fillRect/>
          </a:stretch>
        </p:blipFill>
        <p:spPr>
          <a:xfrm>
            <a:off x="5874145" y="5002808"/>
            <a:ext cx="981875" cy="400621"/>
          </a:xfrm>
          <a:prstGeom prst="rect">
            <a:avLst/>
          </a:prstGeom>
        </p:spPr>
      </p:pic>
      <p:pic>
        <p:nvPicPr>
          <p:cNvPr id="113" name="object 113"/>
          <p:cNvPicPr/>
          <p:nvPr>
            <p:custDataLst>
              <p:tags r:id="rId43"/>
            </p:custDataLst>
          </p:nvPr>
        </p:nvPicPr>
        <p:blipFill>
          <a:blip r:embed="rId401" cstate="print"/>
          <a:stretch>
            <a:fillRect/>
          </a:stretch>
        </p:blipFill>
        <p:spPr>
          <a:xfrm>
            <a:off x="5860937" y="4811089"/>
            <a:ext cx="1034516" cy="296456"/>
          </a:xfrm>
          <a:prstGeom prst="rect">
            <a:avLst/>
          </a:prstGeom>
        </p:spPr>
      </p:pic>
      <p:pic>
        <p:nvPicPr>
          <p:cNvPr id="114" name="object 114"/>
          <p:cNvPicPr/>
          <p:nvPr>
            <p:custDataLst>
              <p:tags r:id="rId44"/>
            </p:custDataLst>
          </p:nvPr>
        </p:nvPicPr>
        <p:blipFill>
          <a:blip r:embed="rId402" cstate="print"/>
          <a:stretch>
            <a:fillRect/>
          </a:stretch>
        </p:blipFill>
        <p:spPr>
          <a:xfrm>
            <a:off x="5862410" y="4767618"/>
            <a:ext cx="1032090" cy="623620"/>
          </a:xfrm>
          <a:prstGeom prst="rect">
            <a:avLst/>
          </a:prstGeom>
        </p:spPr>
      </p:pic>
      <p:pic>
        <p:nvPicPr>
          <p:cNvPr id="115" name="object 115"/>
          <p:cNvPicPr/>
          <p:nvPr>
            <p:custDataLst>
              <p:tags r:id="rId45"/>
            </p:custDataLst>
          </p:nvPr>
        </p:nvPicPr>
        <p:blipFill>
          <a:blip r:embed="rId403" cstate="print"/>
          <a:stretch>
            <a:fillRect/>
          </a:stretch>
        </p:blipFill>
        <p:spPr>
          <a:xfrm>
            <a:off x="6008320" y="5182730"/>
            <a:ext cx="637514" cy="159689"/>
          </a:xfrm>
          <a:prstGeom prst="rect">
            <a:avLst/>
          </a:prstGeom>
        </p:spPr>
      </p:pic>
      <p:pic>
        <p:nvPicPr>
          <p:cNvPr id="116" name="object 116"/>
          <p:cNvPicPr/>
          <p:nvPr>
            <p:custDataLst>
              <p:tags r:id="rId46"/>
            </p:custDataLst>
          </p:nvPr>
        </p:nvPicPr>
        <p:blipFill>
          <a:blip r:embed="rId404" cstate="print"/>
          <a:stretch>
            <a:fillRect/>
          </a:stretch>
        </p:blipFill>
        <p:spPr>
          <a:xfrm>
            <a:off x="5868290" y="4745964"/>
            <a:ext cx="1022337" cy="584250"/>
          </a:xfrm>
          <a:prstGeom prst="rect">
            <a:avLst/>
          </a:prstGeom>
        </p:spPr>
      </p:pic>
      <p:sp>
        <p:nvSpPr>
          <p:cNvPr id="117" name="object 117"/>
          <p:cNvSpPr/>
          <p:nvPr>
            <p:custDataLst>
              <p:tags r:id="rId47"/>
            </p:custDataLst>
          </p:nvPr>
        </p:nvSpPr>
        <p:spPr>
          <a:xfrm>
            <a:off x="5871230" y="4300529"/>
            <a:ext cx="1017905" cy="1017905"/>
          </a:xfrm>
          <a:custGeom>
            <a:avLst/>
            <a:gdLst/>
            <a:ahLst/>
            <a:cxnLst/>
            <a:rect l="l" t="t" r="r" b="b"/>
            <a:pathLst>
              <a:path w="1017904" h="1017904">
                <a:moveTo>
                  <a:pt x="508736" y="0"/>
                </a:moveTo>
                <a:lnTo>
                  <a:pt x="460639" y="2243"/>
                </a:lnTo>
                <a:lnTo>
                  <a:pt x="413807" y="8841"/>
                </a:lnTo>
                <a:lnTo>
                  <a:pt x="368442" y="19590"/>
                </a:lnTo>
                <a:lnTo>
                  <a:pt x="324746" y="34290"/>
                </a:lnTo>
                <a:lnTo>
                  <a:pt x="282920" y="52738"/>
                </a:lnTo>
                <a:lnTo>
                  <a:pt x="243165" y="74734"/>
                </a:lnTo>
                <a:lnTo>
                  <a:pt x="205684" y="100075"/>
                </a:lnTo>
                <a:lnTo>
                  <a:pt x="170678" y="128560"/>
                </a:lnTo>
                <a:lnTo>
                  <a:pt x="138348" y="159988"/>
                </a:lnTo>
                <a:lnTo>
                  <a:pt x="108895" y="194156"/>
                </a:lnTo>
                <a:lnTo>
                  <a:pt x="82522" y="230864"/>
                </a:lnTo>
                <a:lnTo>
                  <a:pt x="59430" y="269910"/>
                </a:lnTo>
                <a:lnTo>
                  <a:pt x="39820" y="311092"/>
                </a:lnTo>
                <a:lnTo>
                  <a:pt x="23894" y="354209"/>
                </a:lnTo>
                <a:lnTo>
                  <a:pt x="11853" y="399058"/>
                </a:lnTo>
                <a:lnTo>
                  <a:pt x="3898" y="445439"/>
                </a:lnTo>
                <a:lnTo>
                  <a:pt x="246" y="492718"/>
                </a:lnTo>
                <a:lnTo>
                  <a:pt x="0" y="508736"/>
                </a:lnTo>
                <a:lnTo>
                  <a:pt x="2328" y="557730"/>
                </a:lnTo>
                <a:lnTo>
                  <a:pt x="9173" y="605406"/>
                </a:lnTo>
                <a:lnTo>
                  <a:pt x="20319" y="651552"/>
                </a:lnTo>
                <a:lnTo>
                  <a:pt x="35555" y="695954"/>
                </a:lnTo>
                <a:lnTo>
                  <a:pt x="54666" y="738399"/>
                </a:lnTo>
                <a:lnTo>
                  <a:pt x="77441" y="778673"/>
                </a:lnTo>
                <a:lnTo>
                  <a:pt x="103665" y="816564"/>
                </a:lnTo>
                <a:lnTo>
                  <a:pt x="133125" y="851858"/>
                </a:lnTo>
                <a:lnTo>
                  <a:pt x="165609" y="884343"/>
                </a:lnTo>
                <a:lnTo>
                  <a:pt x="200902" y="913804"/>
                </a:lnTo>
                <a:lnTo>
                  <a:pt x="238793" y="940029"/>
                </a:lnTo>
                <a:lnTo>
                  <a:pt x="279068" y="962804"/>
                </a:lnTo>
                <a:lnTo>
                  <a:pt x="321513" y="981916"/>
                </a:lnTo>
                <a:lnTo>
                  <a:pt x="365915" y="997152"/>
                </a:lnTo>
                <a:lnTo>
                  <a:pt x="412062" y="1008299"/>
                </a:lnTo>
                <a:lnTo>
                  <a:pt x="459740" y="1015144"/>
                </a:lnTo>
                <a:lnTo>
                  <a:pt x="508736" y="1017473"/>
                </a:lnTo>
                <a:lnTo>
                  <a:pt x="557734" y="1015144"/>
                </a:lnTo>
                <a:lnTo>
                  <a:pt x="605413" y="1008299"/>
                </a:lnTo>
                <a:lnTo>
                  <a:pt x="651561" y="997152"/>
                </a:lnTo>
                <a:lnTo>
                  <a:pt x="695965" y="981916"/>
                </a:lnTo>
                <a:lnTo>
                  <a:pt x="738410" y="962804"/>
                </a:lnTo>
                <a:lnTo>
                  <a:pt x="778685" y="940029"/>
                </a:lnTo>
                <a:lnTo>
                  <a:pt x="816575" y="913804"/>
                </a:lnTo>
                <a:lnTo>
                  <a:pt x="851869" y="884343"/>
                </a:lnTo>
                <a:lnTo>
                  <a:pt x="884352" y="851858"/>
                </a:lnTo>
                <a:lnTo>
                  <a:pt x="913811" y="816564"/>
                </a:lnTo>
                <a:lnTo>
                  <a:pt x="940035" y="778673"/>
                </a:lnTo>
                <a:lnTo>
                  <a:pt x="962808" y="738399"/>
                </a:lnTo>
                <a:lnTo>
                  <a:pt x="981919" y="695954"/>
                </a:lnTo>
                <a:lnTo>
                  <a:pt x="997154" y="651552"/>
                </a:lnTo>
                <a:lnTo>
                  <a:pt x="1008300" y="605406"/>
                </a:lnTo>
                <a:lnTo>
                  <a:pt x="1015144" y="557730"/>
                </a:lnTo>
                <a:lnTo>
                  <a:pt x="1017473" y="508736"/>
                </a:lnTo>
                <a:lnTo>
                  <a:pt x="1017096" y="488746"/>
                </a:lnTo>
                <a:lnTo>
                  <a:pt x="1009843" y="420443"/>
                </a:lnTo>
                <a:lnTo>
                  <a:pt x="999295" y="373468"/>
                </a:lnTo>
                <a:lnTo>
                  <a:pt x="984523" y="328242"/>
                </a:lnTo>
                <a:lnTo>
                  <a:pt x="965750" y="284987"/>
                </a:lnTo>
                <a:lnTo>
                  <a:pt x="943197" y="243922"/>
                </a:lnTo>
                <a:lnTo>
                  <a:pt x="917083" y="205270"/>
                </a:lnTo>
                <a:lnTo>
                  <a:pt x="887630" y="169251"/>
                </a:lnTo>
                <a:lnTo>
                  <a:pt x="855059" y="136085"/>
                </a:lnTo>
                <a:lnTo>
                  <a:pt x="819590" y="105994"/>
                </a:lnTo>
                <a:lnTo>
                  <a:pt x="781445" y="79198"/>
                </a:lnTo>
                <a:lnTo>
                  <a:pt x="740844" y="55919"/>
                </a:lnTo>
                <a:lnTo>
                  <a:pt x="698009" y="36377"/>
                </a:lnTo>
                <a:lnTo>
                  <a:pt x="653160" y="20793"/>
                </a:lnTo>
                <a:lnTo>
                  <a:pt x="606517" y="9388"/>
                </a:lnTo>
                <a:lnTo>
                  <a:pt x="558302" y="2384"/>
                </a:lnTo>
                <a:lnTo>
                  <a:pt x="508736" y="0"/>
                </a:lnTo>
                <a:close/>
              </a:path>
            </a:pathLst>
          </a:custGeom>
          <a:solidFill>
            <a:srgbClr val="00554A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118" name="object 118"/>
          <p:cNvPicPr/>
          <p:nvPr>
            <p:custDataLst>
              <p:tags r:id="rId48"/>
            </p:custDataLst>
          </p:nvPr>
        </p:nvPicPr>
        <p:blipFill>
          <a:blip r:embed="rId405" cstate="print"/>
          <a:stretch>
            <a:fillRect/>
          </a:stretch>
        </p:blipFill>
        <p:spPr>
          <a:xfrm>
            <a:off x="5881562" y="4255592"/>
            <a:ext cx="1013993" cy="1014018"/>
          </a:xfrm>
          <a:prstGeom prst="rect">
            <a:avLst/>
          </a:prstGeom>
        </p:spPr>
      </p:pic>
      <p:sp>
        <p:nvSpPr>
          <p:cNvPr id="119" name="object 119"/>
          <p:cNvSpPr/>
          <p:nvPr>
            <p:custDataLst>
              <p:tags r:id="rId49"/>
            </p:custDataLst>
          </p:nvPr>
        </p:nvSpPr>
        <p:spPr>
          <a:xfrm>
            <a:off x="4565555" y="2928263"/>
            <a:ext cx="1133475" cy="1133475"/>
          </a:xfrm>
          <a:custGeom>
            <a:avLst/>
            <a:gdLst/>
            <a:ahLst/>
            <a:cxnLst/>
            <a:rect l="l" t="t" r="r" b="b"/>
            <a:pathLst>
              <a:path w="1133475" h="1133475">
                <a:moveTo>
                  <a:pt x="566648" y="0"/>
                </a:moveTo>
                <a:lnTo>
                  <a:pt x="517755" y="2079"/>
                </a:lnTo>
                <a:lnTo>
                  <a:pt x="470017" y="8206"/>
                </a:lnTo>
                <a:lnTo>
                  <a:pt x="423604" y="18209"/>
                </a:lnTo>
                <a:lnTo>
                  <a:pt x="378687" y="31918"/>
                </a:lnTo>
                <a:lnTo>
                  <a:pt x="335434" y="49163"/>
                </a:lnTo>
                <a:lnTo>
                  <a:pt x="294017" y="69774"/>
                </a:lnTo>
                <a:lnTo>
                  <a:pt x="254606" y="93581"/>
                </a:lnTo>
                <a:lnTo>
                  <a:pt x="217369" y="120415"/>
                </a:lnTo>
                <a:lnTo>
                  <a:pt x="182479" y="150104"/>
                </a:lnTo>
                <a:lnTo>
                  <a:pt x="150104" y="182479"/>
                </a:lnTo>
                <a:lnTo>
                  <a:pt x="120415" y="217369"/>
                </a:lnTo>
                <a:lnTo>
                  <a:pt x="93581" y="254606"/>
                </a:lnTo>
                <a:lnTo>
                  <a:pt x="69774" y="294017"/>
                </a:lnTo>
                <a:lnTo>
                  <a:pt x="49163" y="335434"/>
                </a:lnTo>
                <a:lnTo>
                  <a:pt x="31918" y="378687"/>
                </a:lnTo>
                <a:lnTo>
                  <a:pt x="18209" y="423604"/>
                </a:lnTo>
                <a:lnTo>
                  <a:pt x="8206" y="470017"/>
                </a:lnTo>
                <a:lnTo>
                  <a:pt x="2079" y="517755"/>
                </a:lnTo>
                <a:lnTo>
                  <a:pt x="0" y="566648"/>
                </a:lnTo>
                <a:lnTo>
                  <a:pt x="2079" y="615541"/>
                </a:lnTo>
                <a:lnTo>
                  <a:pt x="8206" y="663279"/>
                </a:lnTo>
                <a:lnTo>
                  <a:pt x="18209" y="709692"/>
                </a:lnTo>
                <a:lnTo>
                  <a:pt x="31918" y="754609"/>
                </a:lnTo>
                <a:lnTo>
                  <a:pt x="49163" y="797862"/>
                </a:lnTo>
                <a:lnTo>
                  <a:pt x="69774" y="839279"/>
                </a:lnTo>
                <a:lnTo>
                  <a:pt x="93581" y="878691"/>
                </a:lnTo>
                <a:lnTo>
                  <a:pt x="120415" y="915927"/>
                </a:lnTo>
                <a:lnTo>
                  <a:pt x="150104" y="950817"/>
                </a:lnTo>
                <a:lnTo>
                  <a:pt x="182479" y="983192"/>
                </a:lnTo>
                <a:lnTo>
                  <a:pt x="217369" y="1012881"/>
                </a:lnTo>
                <a:lnTo>
                  <a:pt x="254606" y="1039715"/>
                </a:lnTo>
                <a:lnTo>
                  <a:pt x="294017" y="1063522"/>
                </a:lnTo>
                <a:lnTo>
                  <a:pt x="335434" y="1084133"/>
                </a:lnTo>
                <a:lnTo>
                  <a:pt x="378687" y="1101379"/>
                </a:lnTo>
                <a:lnTo>
                  <a:pt x="423604" y="1115088"/>
                </a:lnTo>
                <a:lnTo>
                  <a:pt x="470017" y="1125090"/>
                </a:lnTo>
                <a:lnTo>
                  <a:pt x="517755" y="1131217"/>
                </a:lnTo>
                <a:lnTo>
                  <a:pt x="566648" y="1133297"/>
                </a:lnTo>
                <a:lnTo>
                  <a:pt x="615541" y="1131217"/>
                </a:lnTo>
                <a:lnTo>
                  <a:pt x="663279" y="1125090"/>
                </a:lnTo>
                <a:lnTo>
                  <a:pt x="709692" y="1115088"/>
                </a:lnTo>
                <a:lnTo>
                  <a:pt x="754609" y="1101379"/>
                </a:lnTo>
                <a:lnTo>
                  <a:pt x="797862" y="1084133"/>
                </a:lnTo>
                <a:lnTo>
                  <a:pt x="839279" y="1063522"/>
                </a:lnTo>
                <a:lnTo>
                  <a:pt x="878691" y="1039715"/>
                </a:lnTo>
                <a:lnTo>
                  <a:pt x="915927" y="1012881"/>
                </a:lnTo>
                <a:lnTo>
                  <a:pt x="950817" y="983192"/>
                </a:lnTo>
                <a:lnTo>
                  <a:pt x="983192" y="950817"/>
                </a:lnTo>
                <a:lnTo>
                  <a:pt x="1012881" y="915927"/>
                </a:lnTo>
                <a:lnTo>
                  <a:pt x="1039715" y="878691"/>
                </a:lnTo>
                <a:lnTo>
                  <a:pt x="1063522" y="839279"/>
                </a:lnTo>
                <a:lnTo>
                  <a:pt x="1084133" y="797862"/>
                </a:lnTo>
                <a:lnTo>
                  <a:pt x="1101379" y="754609"/>
                </a:lnTo>
                <a:lnTo>
                  <a:pt x="1115088" y="709692"/>
                </a:lnTo>
                <a:lnTo>
                  <a:pt x="1125090" y="663279"/>
                </a:lnTo>
                <a:lnTo>
                  <a:pt x="1131217" y="615541"/>
                </a:lnTo>
                <a:lnTo>
                  <a:pt x="1133297" y="566648"/>
                </a:lnTo>
                <a:lnTo>
                  <a:pt x="1131217" y="517755"/>
                </a:lnTo>
                <a:lnTo>
                  <a:pt x="1125090" y="470017"/>
                </a:lnTo>
                <a:lnTo>
                  <a:pt x="1115088" y="423604"/>
                </a:lnTo>
                <a:lnTo>
                  <a:pt x="1101379" y="378687"/>
                </a:lnTo>
                <a:lnTo>
                  <a:pt x="1084133" y="335434"/>
                </a:lnTo>
                <a:lnTo>
                  <a:pt x="1063522" y="294017"/>
                </a:lnTo>
                <a:lnTo>
                  <a:pt x="1039715" y="254606"/>
                </a:lnTo>
                <a:lnTo>
                  <a:pt x="1012881" y="217369"/>
                </a:lnTo>
                <a:lnTo>
                  <a:pt x="983192" y="182479"/>
                </a:lnTo>
                <a:lnTo>
                  <a:pt x="950817" y="150104"/>
                </a:lnTo>
                <a:lnTo>
                  <a:pt x="915927" y="120415"/>
                </a:lnTo>
                <a:lnTo>
                  <a:pt x="878691" y="93581"/>
                </a:lnTo>
                <a:lnTo>
                  <a:pt x="839279" y="69774"/>
                </a:lnTo>
                <a:lnTo>
                  <a:pt x="797862" y="49163"/>
                </a:lnTo>
                <a:lnTo>
                  <a:pt x="754609" y="31918"/>
                </a:lnTo>
                <a:lnTo>
                  <a:pt x="709692" y="18209"/>
                </a:lnTo>
                <a:lnTo>
                  <a:pt x="663279" y="8206"/>
                </a:lnTo>
                <a:lnTo>
                  <a:pt x="615541" y="2079"/>
                </a:lnTo>
                <a:lnTo>
                  <a:pt x="566648" y="0"/>
                </a:lnTo>
                <a:close/>
              </a:path>
            </a:pathLst>
          </a:custGeom>
          <a:solidFill>
            <a:srgbClr val="35628A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120" name="object 120"/>
          <p:cNvPicPr/>
          <p:nvPr>
            <p:custDataLst>
              <p:tags r:id="rId50"/>
            </p:custDataLst>
          </p:nvPr>
        </p:nvPicPr>
        <p:blipFill>
          <a:blip r:embed="rId406" cstate="print"/>
          <a:stretch>
            <a:fillRect/>
          </a:stretch>
        </p:blipFill>
        <p:spPr>
          <a:xfrm>
            <a:off x="4539921" y="3640721"/>
            <a:ext cx="1141590" cy="1032028"/>
          </a:xfrm>
          <a:prstGeom prst="rect">
            <a:avLst/>
          </a:prstGeom>
        </p:spPr>
      </p:pic>
      <p:pic>
        <p:nvPicPr>
          <p:cNvPr id="121" name="object 121"/>
          <p:cNvPicPr/>
          <p:nvPr>
            <p:custDataLst>
              <p:tags r:id="rId51"/>
            </p:custDataLst>
          </p:nvPr>
        </p:nvPicPr>
        <p:blipFill>
          <a:blip r:embed="rId407" cstate="print"/>
          <a:stretch>
            <a:fillRect/>
          </a:stretch>
        </p:blipFill>
        <p:spPr>
          <a:xfrm>
            <a:off x="4592829" y="3672395"/>
            <a:ext cx="1053274" cy="436321"/>
          </a:xfrm>
          <a:prstGeom prst="rect">
            <a:avLst/>
          </a:prstGeom>
        </p:spPr>
      </p:pic>
      <p:pic>
        <p:nvPicPr>
          <p:cNvPr id="122" name="object 122"/>
          <p:cNvPicPr/>
          <p:nvPr>
            <p:custDataLst>
              <p:tags r:id="rId52"/>
            </p:custDataLst>
          </p:nvPr>
        </p:nvPicPr>
        <p:blipFill>
          <a:blip r:embed="rId408" cstate="print"/>
          <a:stretch>
            <a:fillRect/>
          </a:stretch>
        </p:blipFill>
        <p:spPr>
          <a:xfrm>
            <a:off x="4593896" y="3633546"/>
            <a:ext cx="1052800" cy="104609"/>
          </a:xfrm>
          <a:prstGeom prst="rect">
            <a:avLst/>
          </a:prstGeom>
        </p:spPr>
      </p:pic>
      <p:pic>
        <p:nvPicPr>
          <p:cNvPr id="123" name="object 123"/>
          <p:cNvPicPr/>
          <p:nvPr>
            <p:custDataLst>
              <p:tags r:id="rId53"/>
            </p:custDataLst>
          </p:nvPr>
        </p:nvPicPr>
        <p:blipFill>
          <a:blip r:embed="rId409" cstate="print"/>
          <a:stretch>
            <a:fillRect/>
          </a:stretch>
        </p:blipFill>
        <p:spPr>
          <a:xfrm>
            <a:off x="4790479" y="4101465"/>
            <a:ext cx="659434" cy="119710"/>
          </a:xfrm>
          <a:prstGeom prst="rect">
            <a:avLst/>
          </a:prstGeom>
        </p:spPr>
      </p:pic>
      <p:pic>
        <p:nvPicPr>
          <p:cNvPr id="124" name="object 124"/>
          <p:cNvPicPr/>
          <p:nvPr>
            <p:custDataLst>
              <p:tags r:id="rId54"/>
            </p:custDataLst>
          </p:nvPr>
        </p:nvPicPr>
        <p:blipFill>
          <a:blip r:embed="rId410" cstate="print"/>
          <a:stretch>
            <a:fillRect/>
          </a:stretch>
        </p:blipFill>
        <p:spPr>
          <a:xfrm>
            <a:off x="4594303" y="3674783"/>
            <a:ext cx="1049832" cy="430288"/>
          </a:xfrm>
          <a:prstGeom prst="rect">
            <a:avLst/>
          </a:prstGeom>
        </p:spPr>
      </p:pic>
      <p:pic>
        <p:nvPicPr>
          <p:cNvPr id="125" name="object 125"/>
          <p:cNvPicPr/>
          <p:nvPr>
            <p:custDataLst>
              <p:tags r:id="rId55"/>
            </p:custDataLst>
          </p:nvPr>
        </p:nvPicPr>
        <p:blipFill>
          <a:blip r:embed="rId411" cstate="print"/>
          <a:stretch>
            <a:fillRect/>
          </a:stretch>
        </p:blipFill>
        <p:spPr>
          <a:xfrm>
            <a:off x="4594683" y="3622763"/>
            <a:ext cx="1051057" cy="120637"/>
          </a:xfrm>
          <a:prstGeom prst="rect">
            <a:avLst/>
          </a:prstGeom>
        </p:spPr>
      </p:pic>
      <p:pic>
        <p:nvPicPr>
          <p:cNvPr id="126" name="object 126"/>
          <p:cNvPicPr/>
          <p:nvPr>
            <p:custDataLst>
              <p:tags r:id="rId56"/>
            </p:custDataLst>
          </p:nvPr>
        </p:nvPicPr>
        <p:blipFill>
          <a:blip r:embed="rId412" cstate="print"/>
          <a:stretch>
            <a:fillRect/>
          </a:stretch>
        </p:blipFill>
        <p:spPr>
          <a:xfrm>
            <a:off x="4802100" y="4097959"/>
            <a:ext cx="636737" cy="111010"/>
          </a:xfrm>
          <a:prstGeom prst="rect">
            <a:avLst/>
          </a:prstGeom>
        </p:spPr>
      </p:pic>
      <p:pic>
        <p:nvPicPr>
          <p:cNvPr id="127" name="object 127"/>
          <p:cNvPicPr/>
          <p:nvPr>
            <p:custDataLst>
              <p:tags r:id="rId57"/>
            </p:custDataLst>
          </p:nvPr>
        </p:nvPicPr>
        <p:blipFill>
          <a:blip r:embed="rId413" cstate="print"/>
          <a:stretch>
            <a:fillRect/>
          </a:stretch>
        </p:blipFill>
        <p:spPr>
          <a:xfrm>
            <a:off x="4595776" y="3678059"/>
            <a:ext cx="1045819" cy="423405"/>
          </a:xfrm>
          <a:prstGeom prst="rect">
            <a:avLst/>
          </a:prstGeom>
        </p:spPr>
      </p:pic>
      <p:pic>
        <p:nvPicPr>
          <p:cNvPr id="128" name="object 128"/>
          <p:cNvPicPr/>
          <p:nvPr>
            <p:custDataLst>
              <p:tags r:id="rId58"/>
            </p:custDataLst>
          </p:nvPr>
        </p:nvPicPr>
        <p:blipFill>
          <a:blip r:embed="rId414" cstate="print"/>
          <a:stretch>
            <a:fillRect/>
          </a:stretch>
        </p:blipFill>
        <p:spPr>
          <a:xfrm>
            <a:off x="4595801" y="3608171"/>
            <a:ext cx="1048953" cy="141732"/>
          </a:xfrm>
          <a:prstGeom prst="rect">
            <a:avLst/>
          </a:prstGeom>
        </p:spPr>
      </p:pic>
      <p:pic>
        <p:nvPicPr>
          <p:cNvPr id="129" name="object 129"/>
          <p:cNvPicPr/>
          <p:nvPr>
            <p:custDataLst>
              <p:tags r:id="rId59"/>
            </p:custDataLst>
          </p:nvPr>
        </p:nvPicPr>
        <p:blipFill>
          <a:blip r:embed="rId415" cstate="print"/>
          <a:stretch>
            <a:fillRect/>
          </a:stretch>
        </p:blipFill>
        <p:spPr>
          <a:xfrm>
            <a:off x="4814096" y="4094353"/>
            <a:ext cx="612589" cy="102425"/>
          </a:xfrm>
          <a:prstGeom prst="rect">
            <a:avLst/>
          </a:prstGeom>
        </p:spPr>
      </p:pic>
      <p:pic>
        <p:nvPicPr>
          <p:cNvPr id="130" name="object 130"/>
          <p:cNvPicPr/>
          <p:nvPr>
            <p:custDataLst>
              <p:tags r:id="rId60"/>
            </p:custDataLst>
          </p:nvPr>
        </p:nvPicPr>
        <p:blipFill>
          <a:blip r:embed="rId416" cstate="print"/>
          <a:stretch>
            <a:fillRect/>
          </a:stretch>
        </p:blipFill>
        <p:spPr>
          <a:xfrm>
            <a:off x="4597313" y="3682428"/>
            <a:ext cx="1041057" cy="415531"/>
          </a:xfrm>
          <a:prstGeom prst="rect">
            <a:avLst/>
          </a:prstGeom>
        </p:spPr>
      </p:pic>
      <p:pic>
        <p:nvPicPr>
          <p:cNvPr id="131" name="object 131"/>
          <p:cNvPicPr/>
          <p:nvPr>
            <p:custDataLst>
              <p:tags r:id="rId61"/>
            </p:custDataLst>
          </p:nvPr>
        </p:nvPicPr>
        <p:blipFill>
          <a:blip r:embed="rId417" cstate="print"/>
          <a:stretch>
            <a:fillRect/>
          </a:stretch>
        </p:blipFill>
        <p:spPr>
          <a:xfrm>
            <a:off x="4597313" y="3597427"/>
            <a:ext cx="1046606" cy="160502"/>
          </a:xfrm>
          <a:prstGeom prst="rect">
            <a:avLst/>
          </a:prstGeom>
        </p:spPr>
      </p:pic>
      <p:pic>
        <p:nvPicPr>
          <p:cNvPr id="132" name="object 132"/>
          <p:cNvPicPr/>
          <p:nvPr>
            <p:custDataLst>
              <p:tags r:id="rId62"/>
            </p:custDataLst>
          </p:nvPr>
        </p:nvPicPr>
        <p:blipFill>
          <a:blip r:embed="rId418" cstate="print"/>
          <a:stretch>
            <a:fillRect/>
          </a:stretch>
        </p:blipFill>
        <p:spPr>
          <a:xfrm>
            <a:off x="4827373" y="4090860"/>
            <a:ext cx="586638" cy="93713"/>
          </a:xfrm>
          <a:prstGeom prst="rect">
            <a:avLst/>
          </a:prstGeom>
        </p:spPr>
      </p:pic>
      <p:pic>
        <p:nvPicPr>
          <p:cNvPr id="133" name="object 133"/>
          <p:cNvPicPr/>
          <p:nvPr>
            <p:custDataLst>
              <p:tags r:id="rId63"/>
            </p:custDataLst>
          </p:nvPr>
        </p:nvPicPr>
        <p:blipFill>
          <a:blip r:embed="rId419" cstate="print"/>
          <a:stretch>
            <a:fillRect/>
          </a:stretch>
        </p:blipFill>
        <p:spPr>
          <a:xfrm>
            <a:off x="4599319" y="3688054"/>
            <a:ext cx="1034922" cy="406476"/>
          </a:xfrm>
          <a:prstGeom prst="rect">
            <a:avLst/>
          </a:prstGeom>
        </p:spPr>
      </p:pic>
      <p:pic>
        <p:nvPicPr>
          <p:cNvPr id="134" name="object 134"/>
          <p:cNvPicPr/>
          <p:nvPr>
            <p:custDataLst>
              <p:tags r:id="rId64"/>
            </p:custDataLst>
          </p:nvPr>
        </p:nvPicPr>
        <p:blipFill>
          <a:blip r:embed="rId420" cstate="print"/>
          <a:stretch>
            <a:fillRect/>
          </a:stretch>
        </p:blipFill>
        <p:spPr>
          <a:xfrm>
            <a:off x="4598709" y="3586696"/>
            <a:ext cx="1044231" cy="181063"/>
          </a:xfrm>
          <a:prstGeom prst="rect">
            <a:avLst/>
          </a:prstGeom>
        </p:spPr>
      </p:pic>
      <p:pic>
        <p:nvPicPr>
          <p:cNvPr id="135" name="object 135"/>
          <p:cNvPicPr/>
          <p:nvPr>
            <p:custDataLst>
              <p:tags r:id="rId65"/>
            </p:custDataLst>
          </p:nvPr>
        </p:nvPicPr>
        <p:blipFill>
          <a:blip r:embed="rId421" cstate="print"/>
          <a:stretch>
            <a:fillRect/>
          </a:stretch>
        </p:blipFill>
        <p:spPr>
          <a:xfrm>
            <a:off x="4841204" y="4087418"/>
            <a:ext cx="559308" cy="84937"/>
          </a:xfrm>
          <a:prstGeom prst="rect">
            <a:avLst/>
          </a:prstGeom>
        </p:spPr>
      </p:pic>
      <p:pic>
        <p:nvPicPr>
          <p:cNvPr id="136" name="object 136"/>
          <p:cNvPicPr/>
          <p:nvPr>
            <p:custDataLst>
              <p:tags r:id="rId66"/>
            </p:custDataLst>
          </p:nvPr>
        </p:nvPicPr>
        <p:blipFill>
          <a:blip r:embed="rId422" cstate="print"/>
          <a:stretch>
            <a:fillRect/>
          </a:stretch>
        </p:blipFill>
        <p:spPr>
          <a:xfrm>
            <a:off x="4601999" y="3695267"/>
            <a:ext cx="1026960" cy="395884"/>
          </a:xfrm>
          <a:prstGeom prst="rect">
            <a:avLst/>
          </a:prstGeom>
        </p:spPr>
      </p:pic>
      <p:pic>
        <p:nvPicPr>
          <p:cNvPr id="137" name="object 137"/>
          <p:cNvPicPr/>
          <p:nvPr>
            <p:custDataLst>
              <p:tags r:id="rId67"/>
            </p:custDataLst>
          </p:nvPr>
        </p:nvPicPr>
        <p:blipFill>
          <a:blip r:embed="rId423" cstate="print"/>
          <a:stretch>
            <a:fillRect/>
          </a:stretch>
        </p:blipFill>
        <p:spPr>
          <a:xfrm>
            <a:off x="4600287" y="3575786"/>
            <a:ext cx="1041703" cy="204012"/>
          </a:xfrm>
          <a:prstGeom prst="rect">
            <a:avLst/>
          </a:prstGeom>
        </p:spPr>
      </p:pic>
      <p:pic>
        <p:nvPicPr>
          <p:cNvPr id="138" name="object 138"/>
          <p:cNvPicPr/>
          <p:nvPr>
            <p:custDataLst>
              <p:tags r:id="rId68"/>
            </p:custDataLst>
          </p:nvPr>
        </p:nvPicPr>
        <p:blipFill>
          <a:blip r:embed="rId424" cstate="print"/>
          <a:stretch>
            <a:fillRect/>
          </a:stretch>
        </p:blipFill>
        <p:spPr>
          <a:xfrm>
            <a:off x="4856012" y="4084015"/>
            <a:ext cx="530021" cy="76136"/>
          </a:xfrm>
          <a:prstGeom prst="rect">
            <a:avLst/>
          </a:prstGeom>
        </p:spPr>
      </p:pic>
      <p:pic>
        <p:nvPicPr>
          <p:cNvPr id="139" name="object 139"/>
          <p:cNvPicPr/>
          <p:nvPr>
            <p:custDataLst>
              <p:tags r:id="rId69"/>
            </p:custDataLst>
          </p:nvPr>
        </p:nvPicPr>
        <p:blipFill>
          <a:blip r:embed="rId425" cstate="print"/>
          <a:stretch>
            <a:fillRect/>
          </a:stretch>
        </p:blipFill>
        <p:spPr>
          <a:xfrm>
            <a:off x="4605542" y="3704412"/>
            <a:ext cx="1016584" cy="383374"/>
          </a:xfrm>
          <a:prstGeom prst="rect">
            <a:avLst/>
          </a:prstGeom>
        </p:spPr>
      </p:pic>
      <p:pic>
        <p:nvPicPr>
          <p:cNvPr id="140" name="object 140"/>
          <p:cNvPicPr/>
          <p:nvPr>
            <p:custDataLst>
              <p:tags r:id="rId70"/>
            </p:custDataLst>
          </p:nvPr>
        </p:nvPicPr>
        <p:blipFill>
          <a:blip r:embed="rId426" cstate="print"/>
          <a:stretch>
            <a:fillRect/>
          </a:stretch>
        </p:blipFill>
        <p:spPr>
          <a:xfrm>
            <a:off x="4601656" y="3564966"/>
            <a:ext cx="1039368" cy="229616"/>
          </a:xfrm>
          <a:prstGeom prst="rect">
            <a:avLst/>
          </a:prstGeom>
        </p:spPr>
      </p:pic>
      <p:pic>
        <p:nvPicPr>
          <p:cNvPr id="141" name="object 141"/>
          <p:cNvPicPr/>
          <p:nvPr>
            <p:custDataLst>
              <p:tags r:id="rId71"/>
            </p:custDataLst>
          </p:nvPr>
        </p:nvPicPr>
        <p:blipFill>
          <a:blip r:embed="rId427" cstate="print"/>
          <a:stretch>
            <a:fillRect/>
          </a:stretch>
        </p:blipFill>
        <p:spPr>
          <a:xfrm>
            <a:off x="4871975" y="4080675"/>
            <a:ext cx="498424" cy="67284"/>
          </a:xfrm>
          <a:prstGeom prst="rect">
            <a:avLst/>
          </a:prstGeom>
        </p:spPr>
      </p:pic>
      <p:pic>
        <p:nvPicPr>
          <p:cNvPr id="142" name="object 142"/>
          <p:cNvPicPr/>
          <p:nvPr>
            <p:custDataLst>
              <p:tags r:id="rId72"/>
            </p:custDataLst>
          </p:nvPr>
        </p:nvPicPr>
        <p:blipFill>
          <a:blip r:embed="rId428" cstate="print"/>
          <a:stretch>
            <a:fillRect/>
          </a:stretch>
        </p:blipFill>
        <p:spPr>
          <a:xfrm>
            <a:off x="4610304" y="3715994"/>
            <a:ext cx="1002906" cy="368465"/>
          </a:xfrm>
          <a:prstGeom prst="rect">
            <a:avLst/>
          </a:prstGeom>
        </p:spPr>
      </p:pic>
      <p:pic>
        <p:nvPicPr>
          <p:cNvPr id="143" name="object 143"/>
          <p:cNvPicPr/>
          <p:nvPr>
            <p:custDataLst>
              <p:tags r:id="rId73"/>
            </p:custDataLst>
          </p:nvPr>
        </p:nvPicPr>
        <p:blipFill>
          <a:blip r:embed="rId429" cstate="print"/>
          <a:stretch>
            <a:fillRect/>
          </a:stretch>
        </p:blipFill>
        <p:spPr>
          <a:xfrm>
            <a:off x="4603116" y="3554222"/>
            <a:ext cx="1036942" cy="258546"/>
          </a:xfrm>
          <a:prstGeom prst="rect">
            <a:avLst/>
          </a:prstGeom>
        </p:spPr>
      </p:pic>
      <p:pic>
        <p:nvPicPr>
          <p:cNvPr id="144" name="object 144"/>
          <p:cNvPicPr/>
          <p:nvPr>
            <p:custDataLst>
              <p:tags r:id="rId74"/>
            </p:custDataLst>
          </p:nvPr>
        </p:nvPicPr>
        <p:blipFill>
          <a:blip r:embed="rId430" cstate="print"/>
          <a:stretch>
            <a:fillRect/>
          </a:stretch>
        </p:blipFill>
        <p:spPr>
          <a:xfrm>
            <a:off x="4889349" y="4077385"/>
            <a:ext cx="463994" cy="58369"/>
          </a:xfrm>
          <a:prstGeom prst="rect">
            <a:avLst/>
          </a:prstGeom>
        </p:spPr>
      </p:pic>
      <p:pic>
        <p:nvPicPr>
          <p:cNvPr id="145" name="object 145"/>
          <p:cNvPicPr/>
          <p:nvPr>
            <p:custDataLst>
              <p:tags r:id="rId75"/>
            </p:custDataLst>
          </p:nvPr>
        </p:nvPicPr>
        <p:blipFill>
          <a:blip r:embed="rId431" cstate="print"/>
          <a:stretch>
            <a:fillRect/>
          </a:stretch>
        </p:blipFill>
        <p:spPr>
          <a:xfrm>
            <a:off x="4616794" y="3730700"/>
            <a:ext cx="984580" cy="350469"/>
          </a:xfrm>
          <a:prstGeom prst="rect">
            <a:avLst/>
          </a:prstGeom>
        </p:spPr>
      </p:pic>
      <p:pic>
        <p:nvPicPr>
          <p:cNvPr id="146" name="object 146"/>
          <p:cNvPicPr/>
          <p:nvPr>
            <p:custDataLst>
              <p:tags r:id="rId76"/>
            </p:custDataLst>
          </p:nvPr>
        </p:nvPicPr>
        <p:blipFill>
          <a:blip r:embed="rId432" cstate="print"/>
          <a:stretch>
            <a:fillRect/>
          </a:stretch>
        </p:blipFill>
        <p:spPr>
          <a:xfrm>
            <a:off x="4604590" y="3543401"/>
            <a:ext cx="1034503" cy="291909"/>
          </a:xfrm>
          <a:prstGeom prst="rect">
            <a:avLst/>
          </a:prstGeom>
        </p:spPr>
      </p:pic>
      <p:pic>
        <p:nvPicPr>
          <p:cNvPr id="147" name="object 147"/>
          <p:cNvPicPr/>
          <p:nvPr>
            <p:custDataLst>
              <p:tags r:id="rId77"/>
            </p:custDataLst>
          </p:nvPr>
        </p:nvPicPr>
        <p:blipFill>
          <a:blip r:embed="rId433" cstate="print"/>
          <a:stretch>
            <a:fillRect/>
          </a:stretch>
        </p:blipFill>
        <p:spPr>
          <a:xfrm>
            <a:off x="4908475" y="4074172"/>
            <a:ext cx="426072" cy="49377"/>
          </a:xfrm>
          <a:prstGeom prst="rect">
            <a:avLst/>
          </a:prstGeom>
        </p:spPr>
      </p:pic>
      <p:pic>
        <p:nvPicPr>
          <p:cNvPr id="148" name="object 148"/>
          <p:cNvPicPr/>
          <p:nvPr>
            <p:custDataLst>
              <p:tags r:id="rId78"/>
            </p:custDataLst>
          </p:nvPr>
        </p:nvPicPr>
        <p:blipFill>
          <a:blip r:embed="rId434" cstate="print"/>
          <a:stretch>
            <a:fillRect/>
          </a:stretch>
        </p:blipFill>
        <p:spPr>
          <a:xfrm>
            <a:off x="4625849" y="3749547"/>
            <a:ext cx="959408" cy="328383"/>
          </a:xfrm>
          <a:prstGeom prst="rect">
            <a:avLst/>
          </a:prstGeom>
        </p:spPr>
      </p:pic>
      <p:pic>
        <p:nvPicPr>
          <p:cNvPr id="149" name="object 149"/>
          <p:cNvPicPr/>
          <p:nvPr>
            <p:custDataLst>
              <p:tags r:id="rId79"/>
            </p:custDataLst>
          </p:nvPr>
        </p:nvPicPr>
        <p:blipFill>
          <a:blip r:embed="rId435" cstate="print"/>
          <a:stretch>
            <a:fillRect/>
          </a:stretch>
        </p:blipFill>
        <p:spPr>
          <a:xfrm>
            <a:off x="4606050" y="3532403"/>
            <a:ext cx="1032078" cy="331025"/>
          </a:xfrm>
          <a:prstGeom prst="rect">
            <a:avLst/>
          </a:prstGeom>
        </p:spPr>
      </p:pic>
      <p:pic>
        <p:nvPicPr>
          <p:cNvPr id="150" name="object 150"/>
          <p:cNvPicPr/>
          <p:nvPr>
            <p:custDataLst>
              <p:tags r:id="rId80"/>
            </p:custDataLst>
          </p:nvPr>
        </p:nvPicPr>
        <p:blipFill>
          <a:blip r:embed="rId436" cstate="print"/>
          <a:stretch>
            <a:fillRect/>
          </a:stretch>
        </p:blipFill>
        <p:spPr>
          <a:xfrm>
            <a:off x="4929913" y="4071023"/>
            <a:ext cx="383501" cy="40309"/>
          </a:xfrm>
          <a:prstGeom prst="rect">
            <a:avLst/>
          </a:prstGeom>
        </p:spPr>
      </p:pic>
      <p:pic>
        <p:nvPicPr>
          <p:cNvPr id="151" name="object 151"/>
          <p:cNvPicPr/>
          <p:nvPr>
            <p:custDataLst>
              <p:tags r:id="rId81"/>
            </p:custDataLst>
          </p:nvPr>
        </p:nvPicPr>
        <p:blipFill>
          <a:blip r:embed="rId437" cstate="print"/>
          <a:stretch>
            <a:fillRect/>
          </a:stretch>
        </p:blipFill>
        <p:spPr>
          <a:xfrm>
            <a:off x="4638943" y="3774021"/>
            <a:ext cx="923721" cy="300697"/>
          </a:xfrm>
          <a:prstGeom prst="rect">
            <a:avLst/>
          </a:prstGeom>
        </p:spPr>
      </p:pic>
      <p:pic>
        <p:nvPicPr>
          <p:cNvPr id="152" name="object 152"/>
          <p:cNvPicPr/>
          <p:nvPr>
            <p:custDataLst>
              <p:tags r:id="rId82"/>
            </p:custDataLst>
          </p:nvPr>
        </p:nvPicPr>
        <p:blipFill>
          <a:blip r:embed="rId438" cstate="print"/>
          <a:stretch>
            <a:fillRect/>
          </a:stretch>
        </p:blipFill>
        <p:spPr>
          <a:xfrm>
            <a:off x="4607524" y="3521748"/>
            <a:ext cx="1029652" cy="377101"/>
          </a:xfrm>
          <a:prstGeom prst="rect">
            <a:avLst/>
          </a:prstGeom>
        </p:spPr>
      </p:pic>
      <p:pic>
        <p:nvPicPr>
          <p:cNvPr id="153" name="object 153"/>
          <p:cNvPicPr/>
          <p:nvPr>
            <p:custDataLst>
              <p:tags r:id="rId83"/>
            </p:custDataLst>
          </p:nvPr>
        </p:nvPicPr>
        <p:blipFill>
          <a:blip r:embed="rId439" cstate="print"/>
          <a:stretch>
            <a:fillRect/>
          </a:stretch>
        </p:blipFill>
        <p:spPr>
          <a:xfrm>
            <a:off x="4954589" y="4067974"/>
            <a:ext cx="334467" cy="31153"/>
          </a:xfrm>
          <a:prstGeom prst="rect">
            <a:avLst/>
          </a:prstGeom>
        </p:spPr>
      </p:pic>
      <p:pic>
        <p:nvPicPr>
          <p:cNvPr id="154" name="object 154"/>
          <p:cNvPicPr/>
          <p:nvPr>
            <p:custDataLst>
              <p:tags r:id="rId84"/>
            </p:custDataLst>
          </p:nvPr>
        </p:nvPicPr>
        <p:blipFill>
          <a:blip r:embed="rId440" cstate="print"/>
          <a:stretch>
            <a:fillRect/>
          </a:stretch>
        </p:blipFill>
        <p:spPr>
          <a:xfrm>
            <a:off x="4658806" y="3806455"/>
            <a:ext cx="870788" cy="265099"/>
          </a:xfrm>
          <a:prstGeom prst="rect">
            <a:avLst/>
          </a:prstGeom>
        </p:spPr>
      </p:pic>
      <p:pic>
        <p:nvPicPr>
          <p:cNvPr id="155" name="object 155"/>
          <p:cNvPicPr/>
          <p:nvPr>
            <p:custDataLst>
              <p:tags r:id="rId85"/>
            </p:custDataLst>
          </p:nvPr>
        </p:nvPicPr>
        <p:blipFill>
          <a:blip r:embed="rId441" cstate="print"/>
          <a:stretch>
            <a:fillRect/>
          </a:stretch>
        </p:blipFill>
        <p:spPr>
          <a:xfrm>
            <a:off x="4984294" y="4065041"/>
            <a:ext cx="275348" cy="21894"/>
          </a:xfrm>
          <a:prstGeom prst="rect">
            <a:avLst/>
          </a:prstGeom>
        </p:spPr>
      </p:pic>
      <p:pic>
        <p:nvPicPr>
          <p:cNvPr id="156" name="object 156"/>
          <p:cNvPicPr/>
          <p:nvPr>
            <p:custDataLst>
              <p:tags r:id="rId86"/>
            </p:custDataLst>
          </p:nvPr>
        </p:nvPicPr>
        <p:blipFill>
          <a:blip r:embed="rId442" cstate="print"/>
          <a:stretch>
            <a:fillRect/>
          </a:stretch>
        </p:blipFill>
        <p:spPr>
          <a:xfrm>
            <a:off x="4608984" y="3510927"/>
            <a:ext cx="1027214" cy="432803"/>
          </a:xfrm>
          <a:prstGeom prst="rect">
            <a:avLst/>
          </a:prstGeom>
        </p:spPr>
      </p:pic>
      <p:pic>
        <p:nvPicPr>
          <p:cNvPr id="157" name="object 157"/>
          <p:cNvPicPr/>
          <p:nvPr>
            <p:custDataLst>
              <p:tags r:id="rId87"/>
            </p:custDataLst>
          </p:nvPr>
        </p:nvPicPr>
        <p:blipFill>
          <a:blip r:embed="rId443" cstate="print"/>
          <a:stretch>
            <a:fillRect/>
          </a:stretch>
        </p:blipFill>
        <p:spPr>
          <a:xfrm>
            <a:off x="4691280" y="3850881"/>
            <a:ext cx="786879" cy="217589"/>
          </a:xfrm>
          <a:prstGeom prst="rect">
            <a:avLst/>
          </a:prstGeom>
        </p:spPr>
      </p:pic>
      <p:pic>
        <p:nvPicPr>
          <p:cNvPr id="158" name="object 158"/>
          <p:cNvPicPr/>
          <p:nvPr>
            <p:custDataLst>
              <p:tags r:id="rId88"/>
            </p:custDataLst>
          </p:nvPr>
        </p:nvPicPr>
        <p:blipFill>
          <a:blip r:embed="rId444" cstate="print"/>
          <a:stretch>
            <a:fillRect/>
          </a:stretch>
        </p:blipFill>
        <p:spPr>
          <a:xfrm>
            <a:off x="4610457" y="3500031"/>
            <a:ext cx="1024788" cy="499897"/>
          </a:xfrm>
          <a:prstGeom prst="rect">
            <a:avLst/>
          </a:prstGeom>
        </p:spPr>
      </p:pic>
      <p:pic>
        <p:nvPicPr>
          <p:cNvPr id="159" name="object 159"/>
          <p:cNvPicPr/>
          <p:nvPr>
            <p:custDataLst>
              <p:tags r:id="rId89"/>
            </p:custDataLst>
          </p:nvPr>
        </p:nvPicPr>
        <p:blipFill>
          <a:blip r:embed="rId445" cstate="print"/>
          <a:stretch>
            <a:fillRect/>
          </a:stretch>
        </p:blipFill>
        <p:spPr>
          <a:xfrm>
            <a:off x="5023626" y="4062617"/>
            <a:ext cx="196964" cy="12113"/>
          </a:xfrm>
          <a:prstGeom prst="rect">
            <a:avLst/>
          </a:prstGeom>
        </p:spPr>
      </p:pic>
      <p:pic>
        <p:nvPicPr>
          <p:cNvPr id="160" name="object 160"/>
          <p:cNvPicPr/>
          <p:nvPr>
            <p:custDataLst>
              <p:tags r:id="rId90"/>
            </p:custDataLst>
          </p:nvPr>
        </p:nvPicPr>
        <p:blipFill>
          <a:blip r:embed="rId446" cstate="print"/>
          <a:stretch>
            <a:fillRect/>
          </a:stretch>
        </p:blipFill>
        <p:spPr>
          <a:xfrm>
            <a:off x="4751948" y="3915028"/>
            <a:ext cx="637527" cy="150418"/>
          </a:xfrm>
          <a:prstGeom prst="rect">
            <a:avLst/>
          </a:prstGeom>
        </p:spPr>
      </p:pic>
      <p:pic>
        <p:nvPicPr>
          <p:cNvPr id="161" name="object 161"/>
          <p:cNvPicPr/>
          <p:nvPr>
            <p:custDataLst>
              <p:tags r:id="rId91"/>
            </p:custDataLst>
          </p:nvPr>
        </p:nvPicPr>
        <p:blipFill>
          <a:blip r:embed="rId447" cstate="print"/>
          <a:stretch>
            <a:fillRect/>
          </a:stretch>
        </p:blipFill>
        <p:spPr>
          <a:xfrm>
            <a:off x="4611943" y="3478453"/>
            <a:ext cx="1022337" cy="584047"/>
          </a:xfrm>
          <a:prstGeom prst="rect">
            <a:avLst/>
          </a:prstGeom>
        </p:spPr>
      </p:pic>
      <p:sp>
        <p:nvSpPr>
          <p:cNvPr id="162" name="object 162"/>
          <p:cNvSpPr/>
          <p:nvPr>
            <p:custDataLst>
              <p:tags r:id="rId92"/>
            </p:custDataLst>
          </p:nvPr>
        </p:nvSpPr>
        <p:spPr>
          <a:xfrm>
            <a:off x="4614877" y="3032843"/>
            <a:ext cx="1017905" cy="1017905"/>
          </a:xfrm>
          <a:custGeom>
            <a:avLst/>
            <a:gdLst/>
            <a:ahLst/>
            <a:cxnLst/>
            <a:rect l="l" t="t" r="r" b="b"/>
            <a:pathLst>
              <a:path w="1017904" h="1017904">
                <a:moveTo>
                  <a:pt x="508736" y="0"/>
                </a:moveTo>
                <a:lnTo>
                  <a:pt x="460627" y="2244"/>
                </a:lnTo>
                <a:lnTo>
                  <a:pt x="413784" y="8844"/>
                </a:lnTo>
                <a:lnTo>
                  <a:pt x="368408" y="19597"/>
                </a:lnTo>
                <a:lnTo>
                  <a:pt x="324702" y="34301"/>
                </a:lnTo>
                <a:lnTo>
                  <a:pt x="282868" y="52756"/>
                </a:lnTo>
                <a:lnTo>
                  <a:pt x="243106" y="74759"/>
                </a:lnTo>
                <a:lnTo>
                  <a:pt x="205619" y="100109"/>
                </a:lnTo>
                <a:lnTo>
                  <a:pt x="170608" y="128604"/>
                </a:lnTo>
                <a:lnTo>
                  <a:pt x="138275" y="160043"/>
                </a:lnTo>
                <a:lnTo>
                  <a:pt x="108822" y="194225"/>
                </a:lnTo>
                <a:lnTo>
                  <a:pt x="82451" y="230946"/>
                </a:lnTo>
                <a:lnTo>
                  <a:pt x="59362" y="270006"/>
                </a:lnTo>
                <a:lnTo>
                  <a:pt x="39758" y="311204"/>
                </a:lnTo>
                <a:lnTo>
                  <a:pt x="23841" y="354337"/>
                </a:lnTo>
                <a:lnTo>
                  <a:pt x="11812" y="399205"/>
                </a:lnTo>
                <a:lnTo>
                  <a:pt x="3873" y="445604"/>
                </a:lnTo>
                <a:lnTo>
                  <a:pt x="244" y="492762"/>
                </a:lnTo>
                <a:lnTo>
                  <a:pt x="0" y="508736"/>
                </a:lnTo>
                <a:lnTo>
                  <a:pt x="2328" y="557730"/>
                </a:lnTo>
                <a:lnTo>
                  <a:pt x="9173" y="605406"/>
                </a:lnTo>
                <a:lnTo>
                  <a:pt x="20319" y="651552"/>
                </a:lnTo>
                <a:lnTo>
                  <a:pt x="35555" y="695954"/>
                </a:lnTo>
                <a:lnTo>
                  <a:pt x="54666" y="738399"/>
                </a:lnTo>
                <a:lnTo>
                  <a:pt x="77441" y="778673"/>
                </a:lnTo>
                <a:lnTo>
                  <a:pt x="103665" y="816564"/>
                </a:lnTo>
                <a:lnTo>
                  <a:pt x="133125" y="851858"/>
                </a:lnTo>
                <a:lnTo>
                  <a:pt x="165609" y="884343"/>
                </a:lnTo>
                <a:lnTo>
                  <a:pt x="200902" y="913804"/>
                </a:lnTo>
                <a:lnTo>
                  <a:pt x="238793" y="940029"/>
                </a:lnTo>
                <a:lnTo>
                  <a:pt x="279068" y="962804"/>
                </a:lnTo>
                <a:lnTo>
                  <a:pt x="321513" y="981916"/>
                </a:lnTo>
                <a:lnTo>
                  <a:pt x="365915" y="997152"/>
                </a:lnTo>
                <a:lnTo>
                  <a:pt x="412062" y="1008299"/>
                </a:lnTo>
                <a:lnTo>
                  <a:pt x="459740" y="1015144"/>
                </a:lnTo>
                <a:lnTo>
                  <a:pt x="508736" y="1017473"/>
                </a:lnTo>
                <a:lnTo>
                  <a:pt x="557732" y="1015144"/>
                </a:lnTo>
                <a:lnTo>
                  <a:pt x="605410" y="1008299"/>
                </a:lnTo>
                <a:lnTo>
                  <a:pt x="651557" y="997152"/>
                </a:lnTo>
                <a:lnTo>
                  <a:pt x="695959" y="981916"/>
                </a:lnTo>
                <a:lnTo>
                  <a:pt x="738404" y="962804"/>
                </a:lnTo>
                <a:lnTo>
                  <a:pt x="778679" y="940029"/>
                </a:lnTo>
                <a:lnTo>
                  <a:pt x="816570" y="913804"/>
                </a:lnTo>
                <a:lnTo>
                  <a:pt x="851864" y="884343"/>
                </a:lnTo>
                <a:lnTo>
                  <a:pt x="884347" y="851858"/>
                </a:lnTo>
                <a:lnTo>
                  <a:pt x="913808" y="816564"/>
                </a:lnTo>
                <a:lnTo>
                  <a:pt x="940032" y="778673"/>
                </a:lnTo>
                <a:lnTo>
                  <a:pt x="962806" y="738399"/>
                </a:lnTo>
                <a:lnTo>
                  <a:pt x="981918" y="695954"/>
                </a:lnTo>
                <a:lnTo>
                  <a:pt x="997153" y="651552"/>
                </a:lnTo>
                <a:lnTo>
                  <a:pt x="1008300" y="605406"/>
                </a:lnTo>
                <a:lnTo>
                  <a:pt x="1015144" y="557730"/>
                </a:lnTo>
                <a:lnTo>
                  <a:pt x="1017473" y="508736"/>
                </a:lnTo>
                <a:lnTo>
                  <a:pt x="1017085" y="488735"/>
                </a:lnTo>
                <a:lnTo>
                  <a:pt x="1009835" y="420431"/>
                </a:lnTo>
                <a:lnTo>
                  <a:pt x="999290" y="373456"/>
                </a:lnTo>
                <a:lnTo>
                  <a:pt x="984522" y="328231"/>
                </a:lnTo>
                <a:lnTo>
                  <a:pt x="965752" y="284976"/>
                </a:lnTo>
                <a:lnTo>
                  <a:pt x="943201" y="243913"/>
                </a:lnTo>
                <a:lnTo>
                  <a:pt x="917089" y="205261"/>
                </a:lnTo>
                <a:lnTo>
                  <a:pt x="887637" y="169243"/>
                </a:lnTo>
                <a:lnTo>
                  <a:pt x="855067" y="136078"/>
                </a:lnTo>
                <a:lnTo>
                  <a:pt x="819599" y="105988"/>
                </a:lnTo>
                <a:lnTo>
                  <a:pt x="781453" y="79194"/>
                </a:lnTo>
                <a:lnTo>
                  <a:pt x="740852" y="55916"/>
                </a:lnTo>
                <a:lnTo>
                  <a:pt x="698016" y="36375"/>
                </a:lnTo>
                <a:lnTo>
                  <a:pt x="653165" y="20792"/>
                </a:lnTo>
                <a:lnTo>
                  <a:pt x="606521" y="9388"/>
                </a:lnTo>
                <a:lnTo>
                  <a:pt x="558304" y="2383"/>
                </a:lnTo>
                <a:lnTo>
                  <a:pt x="508736" y="0"/>
                </a:lnTo>
                <a:close/>
              </a:path>
            </a:pathLst>
          </a:custGeom>
          <a:solidFill>
            <a:srgbClr val="2C4C60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163" name="object 163"/>
          <p:cNvPicPr/>
          <p:nvPr>
            <p:custDataLst>
              <p:tags r:id="rId93"/>
            </p:custDataLst>
          </p:nvPr>
        </p:nvPicPr>
        <p:blipFill>
          <a:blip r:embed="rId448" cstate="print"/>
          <a:stretch>
            <a:fillRect/>
          </a:stretch>
        </p:blipFill>
        <p:spPr>
          <a:xfrm>
            <a:off x="4625201" y="2987916"/>
            <a:ext cx="1014006" cy="1014006"/>
          </a:xfrm>
          <a:prstGeom prst="rect">
            <a:avLst/>
          </a:prstGeom>
        </p:spPr>
      </p:pic>
      <p:sp>
        <p:nvSpPr>
          <p:cNvPr id="164" name="object 164"/>
          <p:cNvSpPr/>
          <p:nvPr>
            <p:custDataLst>
              <p:tags r:id="rId94"/>
            </p:custDataLst>
          </p:nvPr>
        </p:nvSpPr>
        <p:spPr>
          <a:xfrm>
            <a:off x="3279430" y="4195956"/>
            <a:ext cx="1133475" cy="1133475"/>
          </a:xfrm>
          <a:custGeom>
            <a:avLst/>
            <a:gdLst/>
            <a:ahLst/>
            <a:cxnLst/>
            <a:rect l="l" t="t" r="r" b="b"/>
            <a:pathLst>
              <a:path w="1133475" h="1133475">
                <a:moveTo>
                  <a:pt x="566648" y="0"/>
                </a:moveTo>
                <a:lnTo>
                  <a:pt x="517755" y="2079"/>
                </a:lnTo>
                <a:lnTo>
                  <a:pt x="470017" y="8206"/>
                </a:lnTo>
                <a:lnTo>
                  <a:pt x="423604" y="18209"/>
                </a:lnTo>
                <a:lnTo>
                  <a:pt x="378687" y="31918"/>
                </a:lnTo>
                <a:lnTo>
                  <a:pt x="335434" y="49163"/>
                </a:lnTo>
                <a:lnTo>
                  <a:pt x="294017" y="69774"/>
                </a:lnTo>
                <a:lnTo>
                  <a:pt x="254606" y="93581"/>
                </a:lnTo>
                <a:lnTo>
                  <a:pt x="217369" y="120415"/>
                </a:lnTo>
                <a:lnTo>
                  <a:pt x="182479" y="150104"/>
                </a:lnTo>
                <a:lnTo>
                  <a:pt x="150104" y="182479"/>
                </a:lnTo>
                <a:lnTo>
                  <a:pt x="120415" y="217369"/>
                </a:lnTo>
                <a:lnTo>
                  <a:pt x="93581" y="254606"/>
                </a:lnTo>
                <a:lnTo>
                  <a:pt x="69774" y="294017"/>
                </a:lnTo>
                <a:lnTo>
                  <a:pt x="49163" y="335434"/>
                </a:lnTo>
                <a:lnTo>
                  <a:pt x="31918" y="378687"/>
                </a:lnTo>
                <a:lnTo>
                  <a:pt x="18209" y="423604"/>
                </a:lnTo>
                <a:lnTo>
                  <a:pt x="8206" y="470017"/>
                </a:lnTo>
                <a:lnTo>
                  <a:pt x="2079" y="517755"/>
                </a:lnTo>
                <a:lnTo>
                  <a:pt x="0" y="566648"/>
                </a:lnTo>
                <a:lnTo>
                  <a:pt x="2079" y="615541"/>
                </a:lnTo>
                <a:lnTo>
                  <a:pt x="8206" y="663279"/>
                </a:lnTo>
                <a:lnTo>
                  <a:pt x="18209" y="709692"/>
                </a:lnTo>
                <a:lnTo>
                  <a:pt x="31918" y="754609"/>
                </a:lnTo>
                <a:lnTo>
                  <a:pt x="49163" y="797862"/>
                </a:lnTo>
                <a:lnTo>
                  <a:pt x="69774" y="839279"/>
                </a:lnTo>
                <a:lnTo>
                  <a:pt x="93581" y="878691"/>
                </a:lnTo>
                <a:lnTo>
                  <a:pt x="120415" y="915927"/>
                </a:lnTo>
                <a:lnTo>
                  <a:pt x="150104" y="950817"/>
                </a:lnTo>
                <a:lnTo>
                  <a:pt x="182479" y="983192"/>
                </a:lnTo>
                <a:lnTo>
                  <a:pt x="217369" y="1012881"/>
                </a:lnTo>
                <a:lnTo>
                  <a:pt x="254606" y="1039715"/>
                </a:lnTo>
                <a:lnTo>
                  <a:pt x="294017" y="1063522"/>
                </a:lnTo>
                <a:lnTo>
                  <a:pt x="335434" y="1084133"/>
                </a:lnTo>
                <a:lnTo>
                  <a:pt x="378687" y="1101379"/>
                </a:lnTo>
                <a:lnTo>
                  <a:pt x="423604" y="1115088"/>
                </a:lnTo>
                <a:lnTo>
                  <a:pt x="470017" y="1125090"/>
                </a:lnTo>
                <a:lnTo>
                  <a:pt x="517755" y="1131217"/>
                </a:lnTo>
                <a:lnTo>
                  <a:pt x="566648" y="1133297"/>
                </a:lnTo>
                <a:lnTo>
                  <a:pt x="615541" y="1131217"/>
                </a:lnTo>
                <a:lnTo>
                  <a:pt x="663279" y="1125090"/>
                </a:lnTo>
                <a:lnTo>
                  <a:pt x="709692" y="1115088"/>
                </a:lnTo>
                <a:lnTo>
                  <a:pt x="754609" y="1101379"/>
                </a:lnTo>
                <a:lnTo>
                  <a:pt x="797862" y="1084133"/>
                </a:lnTo>
                <a:lnTo>
                  <a:pt x="839279" y="1063522"/>
                </a:lnTo>
                <a:lnTo>
                  <a:pt x="878691" y="1039715"/>
                </a:lnTo>
                <a:lnTo>
                  <a:pt x="915927" y="1012881"/>
                </a:lnTo>
                <a:lnTo>
                  <a:pt x="950817" y="983192"/>
                </a:lnTo>
                <a:lnTo>
                  <a:pt x="983192" y="950817"/>
                </a:lnTo>
                <a:lnTo>
                  <a:pt x="1012881" y="915927"/>
                </a:lnTo>
                <a:lnTo>
                  <a:pt x="1039715" y="878691"/>
                </a:lnTo>
                <a:lnTo>
                  <a:pt x="1063522" y="839279"/>
                </a:lnTo>
                <a:lnTo>
                  <a:pt x="1084133" y="797862"/>
                </a:lnTo>
                <a:lnTo>
                  <a:pt x="1101379" y="754609"/>
                </a:lnTo>
                <a:lnTo>
                  <a:pt x="1115088" y="709692"/>
                </a:lnTo>
                <a:lnTo>
                  <a:pt x="1125090" y="663279"/>
                </a:lnTo>
                <a:lnTo>
                  <a:pt x="1131217" y="615541"/>
                </a:lnTo>
                <a:lnTo>
                  <a:pt x="1133297" y="566648"/>
                </a:lnTo>
                <a:lnTo>
                  <a:pt x="1131217" y="517755"/>
                </a:lnTo>
                <a:lnTo>
                  <a:pt x="1125090" y="470017"/>
                </a:lnTo>
                <a:lnTo>
                  <a:pt x="1115088" y="423604"/>
                </a:lnTo>
                <a:lnTo>
                  <a:pt x="1101379" y="378687"/>
                </a:lnTo>
                <a:lnTo>
                  <a:pt x="1084133" y="335434"/>
                </a:lnTo>
                <a:lnTo>
                  <a:pt x="1063522" y="294017"/>
                </a:lnTo>
                <a:lnTo>
                  <a:pt x="1039715" y="254606"/>
                </a:lnTo>
                <a:lnTo>
                  <a:pt x="1012881" y="217369"/>
                </a:lnTo>
                <a:lnTo>
                  <a:pt x="983192" y="182479"/>
                </a:lnTo>
                <a:lnTo>
                  <a:pt x="950817" y="150104"/>
                </a:lnTo>
                <a:lnTo>
                  <a:pt x="915927" y="120415"/>
                </a:lnTo>
                <a:lnTo>
                  <a:pt x="878691" y="93581"/>
                </a:lnTo>
                <a:lnTo>
                  <a:pt x="839279" y="69774"/>
                </a:lnTo>
                <a:lnTo>
                  <a:pt x="797862" y="49163"/>
                </a:lnTo>
                <a:lnTo>
                  <a:pt x="754609" y="31918"/>
                </a:lnTo>
                <a:lnTo>
                  <a:pt x="709692" y="18209"/>
                </a:lnTo>
                <a:lnTo>
                  <a:pt x="663279" y="8206"/>
                </a:lnTo>
                <a:lnTo>
                  <a:pt x="615541" y="2079"/>
                </a:lnTo>
                <a:lnTo>
                  <a:pt x="566648" y="0"/>
                </a:lnTo>
                <a:close/>
              </a:path>
            </a:pathLst>
          </a:custGeom>
          <a:solidFill>
            <a:srgbClr val="5FA056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165" name="object 165"/>
          <p:cNvPicPr/>
          <p:nvPr>
            <p:custDataLst>
              <p:tags r:id="rId95"/>
            </p:custDataLst>
          </p:nvPr>
        </p:nvPicPr>
        <p:blipFill>
          <a:blip r:embed="rId449" cstate="print"/>
          <a:stretch>
            <a:fillRect/>
          </a:stretch>
        </p:blipFill>
        <p:spPr>
          <a:xfrm>
            <a:off x="3253805" y="4939563"/>
            <a:ext cx="1141577" cy="1000874"/>
          </a:xfrm>
          <a:prstGeom prst="rect">
            <a:avLst/>
          </a:prstGeom>
        </p:spPr>
      </p:pic>
      <p:pic>
        <p:nvPicPr>
          <p:cNvPr id="166" name="object 166"/>
          <p:cNvPicPr/>
          <p:nvPr>
            <p:custDataLst>
              <p:tags r:id="rId96"/>
            </p:custDataLst>
          </p:nvPr>
        </p:nvPicPr>
        <p:blipFill>
          <a:blip r:embed="rId450" cstate="print"/>
          <a:stretch>
            <a:fillRect/>
          </a:stretch>
        </p:blipFill>
        <p:spPr>
          <a:xfrm>
            <a:off x="3305240" y="4926533"/>
            <a:ext cx="1057376" cy="586752"/>
          </a:xfrm>
          <a:prstGeom prst="rect">
            <a:avLst/>
          </a:prstGeom>
        </p:spPr>
      </p:pic>
      <p:pic>
        <p:nvPicPr>
          <p:cNvPr id="167" name="object 167"/>
          <p:cNvPicPr/>
          <p:nvPr>
            <p:custDataLst>
              <p:tags r:id="rId97"/>
            </p:custDataLst>
          </p:nvPr>
        </p:nvPicPr>
        <p:blipFill>
          <a:blip r:embed="rId451" cstate="print"/>
          <a:stretch>
            <a:fillRect/>
          </a:stretch>
        </p:blipFill>
        <p:spPr>
          <a:xfrm>
            <a:off x="4359848" y="4998402"/>
            <a:ext cx="1638" cy="5715"/>
          </a:xfrm>
          <a:prstGeom prst="rect">
            <a:avLst/>
          </a:prstGeom>
        </p:spPr>
      </p:pic>
      <p:pic>
        <p:nvPicPr>
          <p:cNvPr id="168" name="object 168"/>
          <p:cNvPicPr/>
          <p:nvPr>
            <p:custDataLst>
              <p:tags r:id="rId98"/>
            </p:custDataLst>
          </p:nvPr>
        </p:nvPicPr>
        <p:blipFill>
          <a:blip r:embed="rId452" cstate="print"/>
          <a:stretch>
            <a:fillRect/>
          </a:stretch>
        </p:blipFill>
        <p:spPr>
          <a:xfrm>
            <a:off x="3306713" y="4890414"/>
            <a:ext cx="1054820" cy="610666"/>
          </a:xfrm>
          <a:prstGeom prst="rect">
            <a:avLst/>
          </a:prstGeom>
        </p:spPr>
      </p:pic>
      <p:pic>
        <p:nvPicPr>
          <p:cNvPr id="169" name="object 169"/>
          <p:cNvPicPr/>
          <p:nvPr>
            <p:custDataLst>
              <p:tags r:id="rId99"/>
            </p:custDataLst>
          </p:nvPr>
        </p:nvPicPr>
        <p:blipFill>
          <a:blip r:embed="rId453" cstate="print"/>
          <a:stretch>
            <a:fillRect/>
          </a:stretch>
        </p:blipFill>
        <p:spPr>
          <a:xfrm>
            <a:off x="3309685" y="4875962"/>
            <a:ext cx="1048963" cy="144500"/>
          </a:xfrm>
          <a:prstGeom prst="rect">
            <a:avLst/>
          </a:prstGeom>
        </p:spPr>
      </p:pic>
      <p:pic>
        <p:nvPicPr>
          <p:cNvPr id="170" name="object 170"/>
          <p:cNvPicPr/>
          <p:nvPr>
            <p:custDataLst>
              <p:tags r:id="rId100"/>
            </p:custDataLst>
          </p:nvPr>
        </p:nvPicPr>
        <p:blipFill>
          <a:blip r:embed="rId454" cstate="print"/>
          <a:stretch>
            <a:fillRect/>
          </a:stretch>
        </p:blipFill>
        <p:spPr>
          <a:xfrm>
            <a:off x="3311247" y="4953126"/>
            <a:ext cx="1040574" cy="511340"/>
          </a:xfrm>
          <a:prstGeom prst="rect">
            <a:avLst/>
          </a:prstGeom>
        </p:spPr>
      </p:pic>
      <p:pic>
        <p:nvPicPr>
          <p:cNvPr id="171" name="object 171"/>
          <p:cNvPicPr/>
          <p:nvPr>
            <p:custDataLst>
              <p:tags r:id="rId101"/>
            </p:custDataLst>
          </p:nvPr>
        </p:nvPicPr>
        <p:blipFill>
          <a:blip r:embed="rId455" cstate="print"/>
          <a:stretch>
            <a:fillRect/>
          </a:stretch>
        </p:blipFill>
        <p:spPr>
          <a:xfrm>
            <a:off x="3311196" y="4865128"/>
            <a:ext cx="1046606" cy="163537"/>
          </a:xfrm>
          <a:prstGeom prst="rect">
            <a:avLst/>
          </a:prstGeom>
        </p:spPr>
      </p:pic>
      <p:pic>
        <p:nvPicPr>
          <p:cNvPr id="172" name="object 172"/>
          <p:cNvPicPr/>
          <p:nvPr>
            <p:custDataLst>
              <p:tags r:id="rId102"/>
            </p:custDataLst>
          </p:nvPr>
        </p:nvPicPr>
        <p:blipFill>
          <a:blip r:embed="rId456" cstate="print"/>
          <a:stretch>
            <a:fillRect/>
          </a:stretch>
        </p:blipFill>
        <p:spPr>
          <a:xfrm>
            <a:off x="3313368" y="4958968"/>
            <a:ext cx="1034186" cy="493293"/>
          </a:xfrm>
          <a:prstGeom prst="rect">
            <a:avLst/>
          </a:prstGeom>
        </p:spPr>
      </p:pic>
      <p:pic>
        <p:nvPicPr>
          <p:cNvPr id="173" name="object 173"/>
          <p:cNvPicPr/>
          <p:nvPr>
            <p:custDataLst>
              <p:tags r:id="rId103"/>
            </p:custDataLst>
          </p:nvPr>
        </p:nvPicPr>
        <p:blipFill>
          <a:blip r:embed="rId457" cstate="print"/>
          <a:stretch>
            <a:fillRect/>
          </a:stretch>
        </p:blipFill>
        <p:spPr>
          <a:xfrm>
            <a:off x="3312580" y="4854384"/>
            <a:ext cx="1044244" cy="184315"/>
          </a:xfrm>
          <a:prstGeom prst="rect">
            <a:avLst/>
          </a:prstGeom>
        </p:spPr>
      </p:pic>
      <p:pic>
        <p:nvPicPr>
          <p:cNvPr id="174" name="object 174"/>
          <p:cNvPicPr/>
          <p:nvPr>
            <p:custDataLst>
              <p:tags r:id="rId104"/>
            </p:custDataLst>
          </p:nvPr>
        </p:nvPicPr>
        <p:blipFill>
          <a:blip r:embed="rId458" cstate="print"/>
          <a:stretch>
            <a:fillRect/>
          </a:stretch>
        </p:blipFill>
        <p:spPr>
          <a:xfrm>
            <a:off x="3316162" y="4966397"/>
            <a:ext cx="1025931" cy="473659"/>
          </a:xfrm>
          <a:prstGeom prst="rect">
            <a:avLst/>
          </a:prstGeom>
        </p:spPr>
      </p:pic>
      <p:pic>
        <p:nvPicPr>
          <p:cNvPr id="175" name="object 175"/>
          <p:cNvPicPr/>
          <p:nvPr>
            <p:custDataLst>
              <p:tags r:id="rId105"/>
            </p:custDataLst>
          </p:nvPr>
        </p:nvPicPr>
        <p:blipFill>
          <a:blip r:embed="rId459" cstate="print"/>
          <a:stretch>
            <a:fillRect/>
          </a:stretch>
        </p:blipFill>
        <p:spPr>
          <a:xfrm>
            <a:off x="3314168" y="4843474"/>
            <a:ext cx="1041705" cy="207505"/>
          </a:xfrm>
          <a:prstGeom prst="rect">
            <a:avLst/>
          </a:prstGeom>
        </p:spPr>
      </p:pic>
      <p:pic>
        <p:nvPicPr>
          <p:cNvPr id="176" name="object 176"/>
          <p:cNvPicPr/>
          <p:nvPr>
            <p:custDataLst>
              <p:tags r:id="rId106"/>
            </p:custDataLst>
          </p:nvPr>
        </p:nvPicPr>
        <p:blipFill>
          <a:blip r:embed="rId460" cstate="print"/>
          <a:stretch>
            <a:fillRect/>
          </a:stretch>
        </p:blipFill>
        <p:spPr>
          <a:xfrm>
            <a:off x="3319896" y="4975821"/>
            <a:ext cx="1015136" cy="452031"/>
          </a:xfrm>
          <a:prstGeom prst="rect">
            <a:avLst/>
          </a:prstGeom>
        </p:spPr>
      </p:pic>
      <p:pic>
        <p:nvPicPr>
          <p:cNvPr id="177" name="object 177"/>
          <p:cNvPicPr/>
          <p:nvPr>
            <p:custDataLst>
              <p:tags r:id="rId107"/>
            </p:custDataLst>
          </p:nvPr>
        </p:nvPicPr>
        <p:blipFill>
          <a:blip r:embed="rId461" cstate="print"/>
          <a:stretch>
            <a:fillRect/>
          </a:stretch>
        </p:blipFill>
        <p:spPr>
          <a:xfrm>
            <a:off x="3315527" y="4832667"/>
            <a:ext cx="1039367" cy="233349"/>
          </a:xfrm>
          <a:prstGeom prst="rect">
            <a:avLst/>
          </a:prstGeom>
        </p:spPr>
      </p:pic>
      <p:pic>
        <p:nvPicPr>
          <p:cNvPr id="178" name="object 178"/>
          <p:cNvPicPr/>
          <p:nvPr>
            <p:custDataLst>
              <p:tags r:id="rId108"/>
            </p:custDataLst>
          </p:nvPr>
        </p:nvPicPr>
        <p:blipFill>
          <a:blip r:embed="rId462" cstate="print"/>
          <a:stretch>
            <a:fillRect/>
          </a:stretch>
        </p:blipFill>
        <p:spPr>
          <a:xfrm>
            <a:off x="3324874" y="4987721"/>
            <a:ext cx="1000963" cy="427926"/>
          </a:xfrm>
          <a:prstGeom prst="rect">
            <a:avLst/>
          </a:prstGeom>
        </p:spPr>
      </p:pic>
      <p:pic>
        <p:nvPicPr>
          <p:cNvPr id="179" name="object 179"/>
          <p:cNvPicPr/>
          <p:nvPr>
            <p:custDataLst>
              <p:tags r:id="rId109"/>
            </p:custDataLst>
          </p:nvPr>
        </p:nvPicPr>
        <p:blipFill>
          <a:blip r:embed="rId463" cstate="print"/>
          <a:stretch>
            <a:fillRect/>
          </a:stretch>
        </p:blipFill>
        <p:spPr>
          <a:xfrm>
            <a:off x="3317000" y="4821910"/>
            <a:ext cx="1036942" cy="262623"/>
          </a:xfrm>
          <a:prstGeom prst="rect">
            <a:avLst/>
          </a:prstGeom>
        </p:spPr>
      </p:pic>
      <p:pic>
        <p:nvPicPr>
          <p:cNvPr id="180" name="object 180"/>
          <p:cNvPicPr/>
          <p:nvPr>
            <p:custDataLst>
              <p:tags r:id="rId110"/>
            </p:custDataLst>
          </p:nvPr>
        </p:nvPicPr>
        <p:blipFill>
          <a:blip r:embed="rId464" cstate="print"/>
          <a:stretch>
            <a:fillRect/>
          </a:stretch>
        </p:blipFill>
        <p:spPr>
          <a:xfrm>
            <a:off x="3331669" y="5002808"/>
            <a:ext cx="981913" cy="400634"/>
          </a:xfrm>
          <a:prstGeom prst="rect">
            <a:avLst/>
          </a:prstGeom>
        </p:spPr>
      </p:pic>
      <p:pic>
        <p:nvPicPr>
          <p:cNvPr id="181" name="object 181"/>
          <p:cNvPicPr/>
          <p:nvPr>
            <p:custDataLst>
              <p:tags r:id="rId111"/>
            </p:custDataLst>
          </p:nvPr>
        </p:nvPicPr>
        <p:blipFill>
          <a:blip r:embed="rId465" cstate="print"/>
          <a:stretch>
            <a:fillRect/>
          </a:stretch>
        </p:blipFill>
        <p:spPr>
          <a:xfrm>
            <a:off x="3318461" y="4811013"/>
            <a:ext cx="1034516" cy="296430"/>
          </a:xfrm>
          <a:prstGeom prst="rect">
            <a:avLst/>
          </a:prstGeom>
        </p:spPr>
      </p:pic>
      <p:pic>
        <p:nvPicPr>
          <p:cNvPr id="182" name="object 182"/>
          <p:cNvPicPr/>
          <p:nvPr>
            <p:custDataLst>
              <p:tags r:id="rId112"/>
            </p:custDataLst>
          </p:nvPr>
        </p:nvPicPr>
        <p:blipFill>
          <a:blip r:embed="rId466" cstate="print"/>
          <a:stretch>
            <a:fillRect/>
          </a:stretch>
        </p:blipFill>
        <p:spPr>
          <a:xfrm>
            <a:off x="3319934" y="4767707"/>
            <a:ext cx="1032078" cy="623544"/>
          </a:xfrm>
          <a:prstGeom prst="rect">
            <a:avLst/>
          </a:prstGeom>
        </p:spPr>
      </p:pic>
      <p:pic>
        <p:nvPicPr>
          <p:cNvPr id="183" name="object 183"/>
          <p:cNvPicPr/>
          <p:nvPr>
            <p:custDataLst>
              <p:tags r:id="rId113"/>
            </p:custDataLst>
          </p:nvPr>
        </p:nvPicPr>
        <p:blipFill>
          <a:blip r:embed="rId467" cstate="print"/>
          <a:stretch>
            <a:fillRect/>
          </a:stretch>
        </p:blipFill>
        <p:spPr>
          <a:xfrm>
            <a:off x="3465794" y="5182692"/>
            <a:ext cx="637616" cy="159740"/>
          </a:xfrm>
          <a:prstGeom prst="rect">
            <a:avLst/>
          </a:prstGeom>
        </p:spPr>
      </p:pic>
      <p:pic>
        <p:nvPicPr>
          <p:cNvPr id="184" name="object 184"/>
          <p:cNvPicPr/>
          <p:nvPr>
            <p:custDataLst>
              <p:tags r:id="rId114"/>
            </p:custDataLst>
          </p:nvPr>
        </p:nvPicPr>
        <p:blipFill>
          <a:blip r:embed="rId468" cstate="print"/>
          <a:stretch>
            <a:fillRect/>
          </a:stretch>
        </p:blipFill>
        <p:spPr>
          <a:xfrm>
            <a:off x="3325814" y="4746066"/>
            <a:ext cx="1022337" cy="584149"/>
          </a:xfrm>
          <a:prstGeom prst="rect">
            <a:avLst/>
          </a:prstGeom>
        </p:spPr>
      </p:pic>
      <p:sp>
        <p:nvSpPr>
          <p:cNvPr id="185" name="object 185"/>
          <p:cNvSpPr/>
          <p:nvPr>
            <p:custDataLst>
              <p:tags r:id="rId115"/>
            </p:custDataLst>
          </p:nvPr>
        </p:nvSpPr>
        <p:spPr>
          <a:xfrm>
            <a:off x="3328753" y="4300540"/>
            <a:ext cx="1017905" cy="1017905"/>
          </a:xfrm>
          <a:custGeom>
            <a:avLst/>
            <a:gdLst/>
            <a:ahLst/>
            <a:cxnLst/>
            <a:rect l="l" t="t" r="r" b="b"/>
            <a:pathLst>
              <a:path w="1017904" h="1017904">
                <a:moveTo>
                  <a:pt x="508736" y="0"/>
                </a:moveTo>
                <a:lnTo>
                  <a:pt x="460634" y="2244"/>
                </a:lnTo>
                <a:lnTo>
                  <a:pt x="413797" y="8843"/>
                </a:lnTo>
                <a:lnTo>
                  <a:pt x="368428" y="19594"/>
                </a:lnTo>
                <a:lnTo>
                  <a:pt x="324728" y="34296"/>
                </a:lnTo>
                <a:lnTo>
                  <a:pt x="282898" y="52748"/>
                </a:lnTo>
                <a:lnTo>
                  <a:pt x="243140" y="74748"/>
                </a:lnTo>
                <a:lnTo>
                  <a:pt x="205656" y="100093"/>
                </a:lnTo>
                <a:lnTo>
                  <a:pt x="170648" y="128584"/>
                </a:lnTo>
                <a:lnTo>
                  <a:pt x="138316" y="160017"/>
                </a:lnTo>
                <a:lnTo>
                  <a:pt x="108863" y="194192"/>
                </a:lnTo>
                <a:lnTo>
                  <a:pt x="82491" y="230906"/>
                </a:lnTo>
                <a:lnTo>
                  <a:pt x="59400" y="269958"/>
                </a:lnTo>
                <a:lnTo>
                  <a:pt x="39792" y="311147"/>
                </a:lnTo>
                <a:lnTo>
                  <a:pt x="23869" y="354271"/>
                </a:lnTo>
                <a:lnTo>
                  <a:pt x="11833" y="399127"/>
                </a:lnTo>
                <a:lnTo>
                  <a:pt x="3886" y="445515"/>
                </a:lnTo>
                <a:lnTo>
                  <a:pt x="246" y="492743"/>
                </a:lnTo>
                <a:lnTo>
                  <a:pt x="0" y="508736"/>
                </a:lnTo>
                <a:lnTo>
                  <a:pt x="2328" y="557730"/>
                </a:lnTo>
                <a:lnTo>
                  <a:pt x="9173" y="605406"/>
                </a:lnTo>
                <a:lnTo>
                  <a:pt x="20320" y="651552"/>
                </a:lnTo>
                <a:lnTo>
                  <a:pt x="35556" y="695954"/>
                </a:lnTo>
                <a:lnTo>
                  <a:pt x="54669" y="738399"/>
                </a:lnTo>
                <a:lnTo>
                  <a:pt x="77444" y="778673"/>
                </a:lnTo>
                <a:lnTo>
                  <a:pt x="103668" y="816564"/>
                </a:lnTo>
                <a:lnTo>
                  <a:pt x="133129" y="851858"/>
                </a:lnTo>
                <a:lnTo>
                  <a:pt x="165614" y="884343"/>
                </a:lnTo>
                <a:lnTo>
                  <a:pt x="200908" y="913804"/>
                </a:lnTo>
                <a:lnTo>
                  <a:pt x="238799" y="940029"/>
                </a:lnTo>
                <a:lnTo>
                  <a:pt x="279073" y="962804"/>
                </a:lnTo>
                <a:lnTo>
                  <a:pt x="321518" y="981916"/>
                </a:lnTo>
                <a:lnTo>
                  <a:pt x="365920" y="997152"/>
                </a:lnTo>
                <a:lnTo>
                  <a:pt x="412066" y="1008299"/>
                </a:lnTo>
                <a:lnTo>
                  <a:pt x="459742" y="1015144"/>
                </a:lnTo>
                <a:lnTo>
                  <a:pt x="508736" y="1017473"/>
                </a:lnTo>
                <a:lnTo>
                  <a:pt x="557732" y="1015144"/>
                </a:lnTo>
                <a:lnTo>
                  <a:pt x="605410" y="1008299"/>
                </a:lnTo>
                <a:lnTo>
                  <a:pt x="651557" y="997152"/>
                </a:lnTo>
                <a:lnTo>
                  <a:pt x="695959" y="981916"/>
                </a:lnTo>
                <a:lnTo>
                  <a:pt x="738404" y="962804"/>
                </a:lnTo>
                <a:lnTo>
                  <a:pt x="778679" y="940029"/>
                </a:lnTo>
                <a:lnTo>
                  <a:pt x="816570" y="913804"/>
                </a:lnTo>
                <a:lnTo>
                  <a:pt x="851864" y="884343"/>
                </a:lnTo>
                <a:lnTo>
                  <a:pt x="884347" y="851858"/>
                </a:lnTo>
                <a:lnTo>
                  <a:pt x="913808" y="816564"/>
                </a:lnTo>
                <a:lnTo>
                  <a:pt x="940032" y="778673"/>
                </a:lnTo>
                <a:lnTo>
                  <a:pt x="962806" y="738399"/>
                </a:lnTo>
                <a:lnTo>
                  <a:pt x="981918" y="695954"/>
                </a:lnTo>
                <a:lnTo>
                  <a:pt x="997153" y="651552"/>
                </a:lnTo>
                <a:lnTo>
                  <a:pt x="1008300" y="605406"/>
                </a:lnTo>
                <a:lnTo>
                  <a:pt x="1015144" y="557730"/>
                </a:lnTo>
                <a:lnTo>
                  <a:pt x="1017473" y="508736"/>
                </a:lnTo>
                <a:lnTo>
                  <a:pt x="1017092" y="488780"/>
                </a:lnTo>
                <a:lnTo>
                  <a:pt x="1009854" y="420510"/>
                </a:lnTo>
                <a:lnTo>
                  <a:pt x="999315" y="373527"/>
                </a:lnTo>
                <a:lnTo>
                  <a:pt x="984551" y="328293"/>
                </a:lnTo>
                <a:lnTo>
                  <a:pt x="965784" y="285030"/>
                </a:lnTo>
                <a:lnTo>
                  <a:pt x="943235" y="243959"/>
                </a:lnTo>
                <a:lnTo>
                  <a:pt x="917124" y="205300"/>
                </a:lnTo>
                <a:lnTo>
                  <a:pt x="887673" y="169275"/>
                </a:lnTo>
                <a:lnTo>
                  <a:pt x="855102" y="136104"/>
                </a:lnTo>
                <a:lnTo>
                  <a:pt x="819632" y="106008"/>
                </a:lnTo>
                <a:lnTo>
                  <a:pt x="781484" y="79209"/>
                </a:lnTo>
                <a:lnTo>
                  <a:pt x="740880" y="55926"/>
                </a:lnTo>
                <a:lnTo>
                  <a:pt x="698039" y="36382"/>
                </a:lnTo>
                <a:lnTo>
                  <a:pt x="653184" y="20796"/>
                </a:lnTo>
                <a:lnTo>
                  <a:pt x="606534" y="9390"/>
                </a:lnTo>
                <a:lnTo>
                  <a:pt x="558311" y="2384"/>
                </a:lnTo>
                <a:lnTo>
                  <a:pt x="508736" y="0"/>
                </a:lnTo>
                <a:close/>
              </a:path>
            </a:pathLst>
          </a:custGeom>
          <a:solidFill>
            <a:srgbClr val="3B6A40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186" name="object 186"/>
          <p:cNvPicPr/>
          <p:nvPr>
            <p:custDataLst>
              <p:tags r:id="rId116"/>
            </p:custDataLst>
          </p:nvPr>
        </p:nvPicPr>
        <p:blipFill>
          <a:blip r:embed="rId469" cstate="print"/>
          <a:stretch>
            <a:fillRect/>
          </a:stretch>
        </p:blipFill>
        <p:spPr>
          <a:xfrm>
            <a:off x="3339086" y="4255604"/>
            <a:ext cx="1013993" cy="1014006"/>
          </a:xfrm>
          <a:prstGeom prst="rect">
            <a:avLst/>
          </a:prstGeom>
        </p:spPr>
      </p:pic>
      <p:sp>
        <p:nvSpPr>
          <p:cNvPr id="187" name="object 187"/>
          <p:cNvSpPr/>
          <p:nvPr>
            <p:custDataLst>
              <p:tags r:id="rId117"/>
            </p:custDataLst>
          </p:nvPr>
        </p:nvSpPr>
        <p:spPr>
          <a:xfrm>
            <a:off x="8362521" y="2927310"/>
            <a:ext cx="2421890" cy="2403475"/>
          </a:xfrm>
          <a:custGeom>
            <a:avLst/>
            <a:gdLst/>
            <a:ahLst/>
            <a:cxnLst/>
            <a:rect l="l" t="t" r="r" b="b"/>
            <a:pathLst>
              <a:path w="2421890" h="2403475">
                <a:moveTo>
                  <a:pt x="1853730" y="0"/>
                </a:moveTo>
                <a:lnTo>
                  <a:pt x="1804966" y="2065"/>
                </a:lnTo>
                <a:lnTo>
                  <a:pt x="1757348" y="8150"/>
                </a:lnTo>
                <a:lnTo>
                  <a:pt x="1711046" y="18086"/>
                </a:lnTo>
                <a:lnTo>
                  <a:pt x="1666226" y="31705"/>
                </a:lnTo>
                <a:lnTo>
                  <a:pt x="1623057" y="48838"/>
                </a:lnTo>
                <a:lnTo>
                  <a:pt x="1581708" y="69318"/>
                </a:lnTo>
                <a:lnTo>
                  <a:pt x="1542345" y="92976"/>
                </a:lnTo>
                <a:lnTo>
                  <a:pt x="1505138" y="119644"/>
                </a:lnTo>
                <a:lnTo>
                  <a:pt x="1470255" y="149154"/>
                </a:lnTo>
                <a:lnTo>
                  <a:pt x="1437863" y="181337"/>
                </a:lnTo>
                <a:lnTo>
                  <a:pt x="1408130" y="216026"/>
                </a:lnTo>
                <a:lnTo>
                  <a:pt x="1381226" y="253052"/>
                </a:lnTo>
                <a:lnTo>
                  <a:pt x="1357317" y="292247"/>
                </a:lnTo>
                <a:lnTo>
                  <a:pt x="1336572" y="333443"/>
                </a:lnTo>
                <a:lnTo>
                  <a:pt x="1319160" y="376472"/>
                </a:lnTo>
                <a:lnTo>
                  <a:pt x="1305247" y="421165"/>
                </a:lnTo>
                <a:lnTo>
                  <a:pt x="1295003" y="467355"/>
                </a:lnTo>
                <a:lnTo>
                  <a:pt x="1288595" y="514872"/>
                </a:lnTo>
                <a:lnTo>
                  <a:pt x="1286129" y="563511"/>
                </a:lnTo>
                <a:lnTo>
                  <a:pt x="1284793" y="620078"/>
                </a:lnTo>
                <a:lnTo>
                  <a:pt x="1281603" y="674053"/>
                </a:lnTo>
                <a:lnTo>
                  <a:pt x="1276529" y="725465"/>
                </a:lnTo>
                <a:lnTo>
                  <a:pt x="1269541" y="774344"/>
                </a:lnTo>
                <a:lnTo>
                  <a:pt x="1260609" y="820718"/>
                </a:lnTo>
                <a:lnTo>
                  <a:pt x="1249704" y="864617"/>
                </a:lnTo>
                <a:lnTo>
                  <a:pt x="1236796" y="906071"/>
                </a:lnTo>
                <a:lnTo>
                  <a:pt x="1221856" y="945107"/>
                </a:lnTo>
                <a:lnTo>
                  <a:pt x="1204854" y="981755"/>
                </a:lnTo>
                <a:lnTo>
                  <a:pt x="1185761" y="1016045"/>
                </a:lnTo>
                <a:lnTo>
                  <a:pt x="1164546" y="1048006"/>
                </a:lnTo>
                <a:lnTo>
                  <a:pt x="1115636" y="1105055"/>
                </a:lnTo>
                <a:lnTo>
                  <a:pt x="1057886" y="1153137"/>
                </a:lnTo>
                <a:lnTo>
                  <a:pt x="1025622" y="1173888"/>
                </a:lnTo>
                <a:lnTo>
                  <a:pt x="991059" y="1192484"/>
                </a:lnTo>
                <a:lnTo>
                  <a:pt x="954169" y="1208955"/>
                </a:lnTo>
                <a:lnTo>
                  <a:pt x="914920" y="1223330"/>
                </a:lnTo>
                <a:lnTo>
                  <a:pt x="873285" y="1235638"/>
                </a:lnTo>
                <a:lnTo>
                  <a:pt x="829232" y="1245909"/>
                </a:lnTo>
                <a:lnTo>
                  <a:pt x="782732" y="1254170"/>
                </a:lnTo>
                <a:lnTo>
                  <a:pt x="733757" y="1260452"/>
                </a:lnTo>
                <a:lnTo>
                  <a:pt x="682276" y="1264784"/>
                </a:lnTo>
                <a:lnTo>
                  <a:pt x="628259" y="1267195"/>
                </a:lnTo>
                <a:lnTo>
                  <a:pt x="567613" y="1267701"/>
                </a:lnTo>
                <a:lnTo>
                  <a:pt x="518637" y="1269784"/>
                </a:lnTo>
                <a:lnTo>
                  <a:pt x="470818" y="1275921"/>
                </a:lnTo>
                <a:lnTo>
                  <a:pt x="424326" y="1285940"/>
                </a:lnTo>
                <a:lnTo>
                  <a:pt x="379332" y="1299672"/>
                </a:lnTo>
                <a:lnTo>
                  <a:pt x="336006" y="1316946"/>
                </a:lnTo>
                <a:lnTo>
                  <a:pt x="294518" y="1337591"/>
                </a:lnTo>
                <a:lnTo>
                  <a:pt x="255039" y="1361438"/>
                </a:lnTo>
                <a:lnTo>
                  <a:pt x="217740" y="1388316"/>
                </a:lnTo>
                <a:lnTo>
                  <a:pt x="182790" y="1418055"/>
                </a:lnTo>
                <a:lnTo>
                  <a:pt x="150359" y="1450484"/>
                </a:lnTo>
                <a:lnTo>
                  <a:pt x="120620" y="1485433"/>
                </a:lnTo>
                <a:lnTo>
                  <a:pt x="93741" y="1522732"/>
                </a:lnTo>
                <a:lnTo>
                  <a:pt x="69893" y="1562210"/>
                </a:lnTo>
                <a:lnTo>
                  <a:pt x="49246" y="1603696"/>
                </a:lnTo>
                <a:lnTo>
                  <a:pt x="31972" y="1647022"/>
                </a:lnTo>
                <a:lnTo>
                  <a:pt x="18240" y="1692015"/>
                </a:lnTo>
                <a:lnTo>
                  <a:pt x="8220" y="1738507"/>
                </a:lnTo>
                <a:lnTo>
                  <a:pt x="2083" y="1786326"/>
                </a:lnTo>
                <a:lnTo>
                  <a:pt x="0" y="1835302"/>
                </a:lnTo>
                <a:lnTo>
                  <a:pt x="2083" y="1884276"/>
                </a:lnTo>
                <a:lnTo>
                  <a:pt x="8220" y="1932093"/>
                </a:lnTo>
                <a:lnTo>
                  <a:pt x="18240" y="1978583"/>
                </a:lnTo>
                <a:lnTo>
                  <a:pt x="31972" y="2023576"/>
                </a:lnTo>
                <a:lnTo>
                  <a:pt x="49246" y="2066900"/>
                </a:lnTo>
                <a:lnTo>
                  <a:pt x="69893" y="2108386"/>
                </a:lnTo>
                <a:lnTo>
                  <a:pt x="93741" y="2147863"/>
                </a:lnTo>
                <a:lnTo>
                  <a:pt x="120620" y="2185161"/>
                </a:lnTo>
                <a:lnTo>
                  <a:pt x="150359" y="2220109"/>
                </a:lnTo>
                <a:lnTo>
                  <a:pt x="182790" y="2252538"/>
                </a:lnTo>
                <a:lnTo>
                  <a:pt x="217740" y="2282276"/>
                </a:lnTo>
                <a:lnTo>
                  <a:pt x="255039" y="2309154"/>
                </a:lnTo>
                <a:lnTo>
                  <a:pt x="294518" y="2333000"/>
                </a:lnTo>
                <a:lnTo>
                  <a:pt x="336006" y="2353646"/>
                </a:lnTo>
                <a:lnTo>
                  <a:pt x="379332" y="2370919"/>
                </a:lnTo>
                <a:lnTo>
                  <a:pt x="424326" y="2384651"/>
                </a:lnTo>
                <a:lnTo>
                  <a:pt x="470818" y="2394670"/>
                </a:lnTo>
                <a:lnTo>
                  <a:pt x="518637" y="2400807"/>
                </a:lnTo>
                <a:lnTo>
                  <a:pt x="567613" y="2402890"/>
                </a:lnTo>
                <a:lnTo>
                  <a:pt x="616377" y="2400825"/>
                </a:lnTo>
                <a:lnTo>
                  <a:pt x="663995" y="2394740"/>
                </a:lnTo>
                <a:lnTo>
                  <a:pt x="710297" y="2384805"/>
                </a:lnTo>
                <a:lnTo>
                  <a:pt x="755117" y="2371187"/>
                </a:lnTo>
                <a:lnTo>
                  <a:pt x="798286" y="2354054"/>
                </a:lnTo>
                <a:lnTo>
                  <a:pt x="839635" y="2333575"/>
                </a:lnTo>
                <a:lnTo>
                  <a:pt x="878998" y="2309918"/>
                </a:lnTo>
                <a:lnTo>
                  <a:pt x="916205" y="2283251"/>
                </a:lnTo>
                <a:lnTo>
                  <a:pt x="951088" y="2253742"/>
                </a:lnTo>
                <a:lnTo>
                  <a:pt x="983480" y="2221560"/>
                </a:lnTo>
                <a:lnTo>
                  <a:pt x="1013213" y="2186872"/>
                </a:lnTo>
                <a:lnTo>
                  <a:pt x="1040117" y="2149846"/>
                </a:lnTo>
                <a:lnTo>
                  <a:pt x="1064026" y="2110652"/>
                </a:lnTo>
                <a:lnTo>
                  <a:pt x="1084771" y="2069457"/>
                </a:lnTo>
                <a:lnTo>
                  <a:pt x="1102183" y="2026429"/>
                </a:lnTo>
                <a:lnTo>
                  <a:pt x="1116096" y="1981736"/>
                </a:lnTo>
                <a:lnTo>
                  <a:pt x="1126340" y="1935548"/>
                </a:lnTo>
                <a:lnTo>
                  <a:pt x="1132748" y="1888030"/>
                </a:lnTo>
                <a:lnTo>
                  <a:pt x="1135151" y="1839353"/>
                </a:lnTo>
                <a:lnTo>
                  <a:pt x="1136523" y="1782825"/>
                </a:lnTo>
                <a:lnTo>
                  <a:pt x="1139711" y="1728850"/>
                </a:lnTo>
                <a:lnTo>
                  <a:pt x="1144785" y="1677437"/>
                </a:lnTo>
                <a:lnTo>
                  <a:pt x="1151772" y="1628559"/>
                </a:lnTo>
                <a:lnTo>
                  <a:pt x="1160703" y="1582184"/>
                </a:lnTo>
                <a:lnTo>
                  <a:pt x="1171607" y="1538285"/>
                </a:lnTo>
                <a:lnTo>
                  <a:pt x="1184513" y="1496832"/>
                </a:lnTo>
                <a:lnTo>
                  <a:pt x="1199453" y="1457796"/>
                </a:lnTo>
                <a:lnTo>
                  <a:pt x="1216454" y="1421147"/>
                </a:lnTo>
                <a:lnTo>
                  <a:pt x="1235547" y="1386857"/>
                </a:lnTo>
                <a:lnTo>
                  <a:pt x="1256761" y="1354897"/>
                </a:lnTo>
                <a:lnTo>
                  <a:pt x="1305671" y="1297847"/>
                </a:lnTo>
                <a:lnTo>
                  <a:pt x="1363420" y="1249766"/>
                </a:lnTo>
                <a:lnTo>
                  <a:pt x="1395684" y="1229015"/>
                </a:lnTo>
                <a:lnTo>
                  <a:pt x="1430246" y="1210418"/>
                </a:lnTo>
                <a:lnTo>
                  <a:pt x="1467136" y="1193947"/>
                </a:lnTo>
                <a:lnTo>
                  <a:pt x="1506385" y="1179572"/>
                </a:lnTo>
                <a:lnTo>
                  <a:pt x="1548020" y="1167264"/>
                </a:lnTo>
                <a:lnTo>
                  <a:pt x="1592073" y="1156994"/>
                </a:lnTo>
                <a:lnTo>
                  <a:pt x="1638572" y="1148732"/>
                </a:lnTo>
                <a:lnTo>
                  <a:pt x="1687548" y="1142450"/>
                </a:lnTo>
                <a:lnTo>
                  <a:pt x="1739029" y="1138118"/>
                </a:lnTo>
                <a:lnTo>
                  <a:pt x="1793046" y="1135708"/>
                </a:lnTo>
                <a:lnTo>
                  <a:pt x="1853730" y="1135202"/>
                </a:lnTo>
                <a:lnTo>
                  <a:pt x="1902706" y="1133118"/>
                </a:lnTo>
                <a:lnTo>
                  <a:pt x="1950524" y="1126981"/>
                </a:lnTo>
                <a:lnTo>
                  <a:pt x="1997015" y="1116962"/>
                </a:lnTo>
                <a:lnTo>
                  <a:pt x="2042008" y="1103229"/>
                </a:lnTo>
                <a:lnTo>
                  <a:pt x="2085333" y="1085955"/>
                </a:lnTo>
                <a:lnTo>
                  <a:pt x="2126819" y="1065309"/>
                </a:lnTo>
                <a:lnTo>
                  <a:pt x="2166296" y="1041461"/>
                </a:lnTo>
                <a:lnTo>
                  <a:pt x="2203594" y="1014582"/>
                </a:lnTo>
                <a:lnTo>
                  <a:pt x="2238542" y="984843"/>
                </a:lnTo>
                <a:lnTo>
                  <a:pt x="2270970" y="952414"/>
                </a:lnTo>
                <a:lnTo>
                  <a:pt x="2300707" y="917464"/>
                </a:lnTo>
                <a:lnTo>
                  <a:pt x="2327585" y="880165"/>
                </a:lnTo>
                <a:lnTo>
                  <a:pt x="2351431" y="840687"/>
                </a:lnTo>
                <a:lnTo>
                  <a:pt x="2372075" y="799201"/>
                </a:lnTo>
                <a:lnTo>
                  <a:pt x="2389348" y="755876"/>
                </a:lnTo>
                <a:lnTo>
                  <a:pt x="2403080" y="710883"/>
                </a:lnTo>
                <a:lnTo>
                  <a:pt x="2413099" y="664392"/>
                </a:lnTo>
                <a:lnTo>
                  <a:pt x="2419235" y="616575"/>
                </a:lnTo>
                <a:lnTo>
                  <a:pt x="2421318" y="567601"/>
                </a:lnTo>
                <a:lnTo>
                  <a:pt x="2419235" y="518626"/>
                </a:lnTo>
                <a:lnTo>
                  <a:pt x="2413099" y="470809"/>
                </a:lnTo>
                <a:lnTo>
                  <a:pt x="2403080" y="424318"/>
                </a:lnTo>
                <a:lnTo>
                  <a:pt x="2389348" y="379325"/>
                </a:lnTo>
                <a:lnTo>
                  <a:pt x="2372075" y="336000"/>
                </a:lnTo>
                <a:lnTo>
                  <a:pt x="2351431" y="294514"/>
                </a:lnTo>
                <a:lnTo>
                  <a:pt x="2327585" y="255036"/>
                </a:lnTo>
                <a:lnTo>
                  <a:pt x="2300707" y="217737"/>
                </a:lnTo>
                <a:lnTo>
                  <a:pt x="2270970" y="182788"/>
                </a:lnTo>
                <a:lnTo>
                  <a:pt x="2238542" y="150358"/>
                </a:lnTo>
                <a:lnTo>
                  <a:pt x="2203594" y="120619"/>
                </a:lnTo>
                <a:lnTo>
                  <a:pt x="2166296" y="93740"/>
                </a:lnTo>
                <a:lnTo>
                  <a:pt x="2126819" y="69893"/>
                </a:lnTo>
                <a:lnTo>
                  <a:pt x="2085333" y="49246"/>
                </a:lnTo>
                <a:lnTo>
                  <a:pt x="2042008" y="31972"/>
                </a:lnTo>
                <a:lnTo>
                  <a:pt x="1997015" y="18239"/>
                </a:lnTo>
                <a:lnTo>
                  <a:pt x="1950524" y="8220"/>
                </a:lnTo>
                <a:lnTo>
                  <a:pt x="1902706" y="2083"/>
                </a:lnTo>
                <a:lnTo>
                  <a:pt x="1853730" y="0"/>
                </a:lnTo>
                <a:close/>
              </a:path>
            </a:pathLst>
          </a:custGeom>
          <a:solidFill>
            <a:srgbClr val="35628A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188" name="object 188"/>
          <p:cNvSpPr/>
          <p:nvPr>
            <p:custDataLst>
              <p:tags r:id="rId118"/>
            </p:custDataLst>
          </p:nvPr>
        </p:nvSpPr>
        <p:spPr>
          <a:xfrm>
            <a:off x="9649608" y="2928263"/>
            <a:ext cx="1133475" cy="1133475"/>
          </a:xfrm>
          <a:custGeom>
            <a:avLst/>
            <a:gdLst/>
            <a:ahLst/>
            <a:cxnLst/>
            <a:rect l="l" t="t" r="r" b="b"/>
            <a:pathLst>
              <a:path w="1133475" h="1133475">
                <a:moveTo>
                  <a:pt x="566648" y="0"/>
                </a:moveTo>
                <a:lnTo>
                  <a:pt x="517752" y="2079"/>
                </a:lnTo>
                <a:lnTo>
                  <a:pt x="470011" y="8206"/>
                </a:lnTo>
                <a:lnTo>
                  <a:pt x="423596" y="18209"/>
                </a:lnTo>
                <a:lnTo>
                  <a:pt x="378677" y="31918"/>
                </a:lnTo>
                <a:lnTo>
                  <a:pt x="335423" y="49163"/>
                </a:lnTo>
                <a:lnTo>
                  <a:pt x="294006" y="69774"/>
                </a:lnTo>
                <a:lnTo>
                  <a:pt x="254594" y="93581"/>
                </a:lnTo>
                <a:lnTo>
                  <a:pt x="217359" y="120415"/>
                </a:lnTo>
                <a:lnTo>
                  <a:pt x="182469" y="150104"/>
                </a:lnTo>
                <a:lnTo>
                  <a:pt x="150095" y="182479"/>
                </a:lnTo>
                <a:lnTo>
                  <a:pt x="120407" y="217369"/>
                </a:lnTo>
                <a:lnTo>
                  <a:pt x="93575" y="254606"/>
                </a:lnTo>
                <a:lnTo>
                  <a:pt x="69769" y="294017"/>
                </a:lnTo>
                <a:lnTo>
                  <a:pt x="49159" y="335434"/>
                </a:lnTo>
                <a:lnTo>
                  <a:pt x="31915" y="378687"/>
                </a:lnTo>
                <a:lnTo>
                  <a:pt x="18207" y="423604"/>
                </a:lnTo>
                <a:lnTo>
                  <a:pt x="8205" y="470017"/>
                </a:lnTo>
                <a:lnTo>
                  <a:pt x="2079" y="517755"/>
                </a:lnTo>
                <a:lnTo>
                  <a:pt x="0" y="566648"/>
                </a:lnTo>
                <a:lnTo>
                  <a:pt x="2079" y="615541"/>
                </a:lnTo>
                <a:lnTo>
                  <a:pt x="8205" y="663279"/>
                </a:lnTo>
                <a:lnTo>
                  <a:pt x="18207" y="709692"/>
                </a:lnTo>
                <a:lnTo>
                  <a:pt x="31915" y="754609"/>
                </a:lnTo>
                <a:lnTo>
                  <a:pt x="49159" y="797862"/>
                </a:lnTo>
                <a:lnTo>
                  <a:pt x="69769" y="839279"/>
                </a:lnTo>
                <a:lnTo>
                  <a:pt x="93575" y="878691"/>
                </a:lnTo>
                <a:lnTo>
                  <a:pt x="120407" y="915927"/>
                </a:lnTo>
                <a:lnTo>
                  <a:pt x="150095" y="950817"/>
                </a:lnTo>
                <a:lnTo>
                  <a:pt x="182469" y="983192"/>
                </a:lnTo>
                <a:lnTo>
                  <a:pt x="217359" y="1012881"/>
                </a:lnTo>
                <a:lnTo>
                  <a:pt x="254594" y="1039715"/>
                </a:lnTo>
                <a:lnTo>
                  <a:pt x="294006" y="1063522"/>
                </a:lnTo>
                <a:lnTo>
                  <a:pt x="335423" y="1084133"/>
                </a:lnTo>
                <a:lnTo>
                  <a:pt x="378677" y="1101379"/>
                </a:lnTo>
                <a:lnTo>
                  <a:pt x="423596" y="1115088"/>
                </a:lnTo>
                <a:lnTo>
                  <a:pt x="470011" y="1125090"/>
                </a:lnTo>
                <a:lnTo>
                  <a:pt x="517752" y="1131217"/>
                </a:lnTo>
                <a:lnTo>
                  <a:pt x="566648" y="1133297"/>
                </a:lnTo>
                <a:lnTo>
                  <a:pt x="615541" y="1131217"/>
                </a:lnTo>
                <a:lnTo>
                  <a:pt x="663279" y="1125090"/>
                </a:lnTo>
                <a:lnTo>
                  <a:pt x="709692" y="1115088"/>
                </a:lnTo>
                <a:lnTo>
                  <a:pt x="754609" y="1101379"/>
                </a:lnTo>
                <a:lnTo>
                  <a:pt x="797862" y="1084133"/>
                </a:lnTo>
                <a:lnTo>
                  <a:pt x="839279" y="1063522"/>
                </a:lnTo>
                <a:lnTo>
                  <a:pt x="878691" y="1039715"/>
                </a:lnTo>
                <a:lnTo>
                  <a:pt x="915927" y="1012881"/>
                </a:lnTo>
                <a:lnTo>
                  <a:pt x="950817" y="983192"/>
                </a:lnTo>
                <a:lnTo>
                  <a:pt x="983192" y="950817"/>
                </a:lnTo>
                <a:lnTo>
                  <a:pt x="1012881" y="915927"/>
                </a:lnTo>
                <a:lnTo>
                  <a:pt x="1039715" y="878691"/>
                </a:lnTo>
                <a:lnTo>
                  <a:pt x="1063522" y="839279"/>
                </a:lnTo>
                <a:lnTo>
                  <a:pt x="1084133" y="797862"/>
                </a:lnTo>
                <a:lnTo>
                  <a:pt x="1101379" y="754609"/>
                </a:lnTo>
                <a:lnTo>
                  <a:pt x="1115088" y="709692"/>
                </a:lnTo>
                <a:lnTo>
                  <a:pt x="1125090" y="663279"/>
                </a:lnTo>
                <a:lnTo>
                  <a:pt x="1131217" y="615541"/>
                </a:lnTo>
                <a:lnTo>
                  <a:pt x="1133297" y="566648"/>
                </a:lnTo>
                <a:lnTo>
                  <a:pt x="1131217" y="517755"/>
                </a:lnTo>
                <a:lnTo>
                  <a:pt x="1125090" y="470017"/>
                </a:lnTo>
                <a:lnTo>
                  <a:pt x="1115088" y="423604"/>
                </a:lnTo>
                <a:lnTo>
                  <a:pt x="1101379" y="378687"/>
                </a:lnTo>
                <a:lnTo>
                  <a:pt x="1084133" y="335434"/>
                </a:lnTo>
                <a:lnTo>
                  <a:pt x="1063522" y="294017"/>
                </a:lnTo>
                <a:lnTo>
                  <a:pt x="1039715" y="254606"/>
                </a:lnTo>
                <a:lnTo>
                  <a:pt x="1012881" y="217369"/>
                </a:lnTo>
                <a:lnTo>
                  <a:pt x="983192" y="182479"/>
                </a:lnTo>
                <a:lnTo>
                  <a:pt x="950817" y="150104"/>
                </a:lnTo>
                <a:lnTo>
                  <a:pt x="915927" y="120415"/>
                </a:lnTo>
                <a:lnTo>
                  <a:pt x="878691" y="93581"/>
                </a:lnTo>
                <a:lnTo>
                  <a:pt x="839279" y="69774"/>
                </a:lnTo>
                <a:lnTo>
                  <a:pt x="797862" y="49163"/>
                </a:lnTo>
                <a:lnTo>
                  <a:pt x="754609" y="31918"/>
                </a:lnTo>
                <a:lnTo>
                  <a:pt x="709692" y="18209"/>
                </a:lnTo>
                <a:lnTo>
                  <a:pt x="663279" y="8206"/>
                </a:lnTo>
                <a:lnTo>
                  <a:pt x="615541" y="2079"/>
                </a:lnTo>
                <a:lnTo>
                  <a:pt x="566648" y="0"/>
                </a:lnTo>
                <a:close/>
              </a:path>
            </a:pathLst>
          </a:custGeom>
          <a:solidFill>
            <a:srgbClr val="007569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189" name="object 189"/>
          <p:cNvPicPr/>
          <p:nvPr>
            <p:custDataLst>
              <p:tags r:id="rId119"/>
            </p:custDataLst>
          </p:nvPr>
        </p:nvPicPr>
        <p:blipFill>
          <a:blip r:embed="rId470" cstate="print"/>
          <a:stretch>
            <a:fillRect/>
          </a:stretch>
        </p:blipFill>
        <p:spPr>
          <a:xfrm>
            <a:off x="9623960" y="3554222"/>
            <a:ext cx="1141577" cy="1118526"/>
          </a:xfrm>
          <a:prstGeom prst="rect">
            <a:avLst/>
          </a:prstGeom>
        </p:spPr>
      </p:pic>
      <p:pic>
        <p:nvPicPr>
          <p:cNvPr id="190" name="object 190"/>
          <p:cNvPicPr/>
          <p:nvPr>
            <p:custDataLst>
              <p:tags r:id="rId120"/>
            </p:custDataLst>
          </p:nvPr>
        </p:nvPicPr>
        <p:blipFill>
          <a:blip r:embed="rId471" cstate="print"/>
          <a:stretch>
            <a:fillRect/>
          </a:stretch>
        </p:blipFill>
        <p:spPr>
          <a:xfrm>
            <a:off x="9700833" y="3730713"/>
            <a:ext cx="984580" cy="405041"/>
          </a:xfrm>
          <a:prstGeom prst="rect">
            <a:avLst/>
          </a:prstGeom>
        </p:spPr>
      </p:pic>
      <p:pic>
        <p:nvPicPr>
          <p:cNvPr id="191" name="object 191"/>
          <p:cNvPicPr/>
          <p:nvPr>
            <p:custDataLst>
              <p:tags r:id="rId121"/>
            </p:custDataLst>
          </p:nvPr>
        </p:nvPicPr>
        <p:blipFill>
          <a:blip r:embed="rId472" cstate="print"/>
          <a:stretch>
            <a:fillRect/>
          </a:stretch>
        </p:blipFill>
        <p:spPr>
          <a:xfrm>
            <a:off x="9688641" y="3543401"/>
            <a:ext cx="1034478" cy="291884"/>
          </a:xfrm>
          <a:prstGeom prst="rect">
            <a:avLst/>
          </a:prstGeom>
        </p:spPr>
      </p:pic>
      <p:pic>
        <p:nvPicPr>
          <p:cNvPr id="192" name="object 192"/>
          <p:cNvPicPr/>
          <p:nvPr>
            <p:custDataLst>
              <p:tags r:id="rId122"/>
            </p:custDataLst>
          </p:nvPr>
        </p:nvPicPr>
        <p:blipFill>
          <a:blip r:embed="rId473" cstate="print"/>
          <a:stretch>
            <a:fillRect/>
          </a:stretch>
        </p:blipFill>
        <p:spPr>
          <a:xfrm>
            <a:off x="9709888" y="3749561"/>
            <a:ext cx="959421" cy="373989"/>
          </a:xfrm>
          <a:prstGeom prst="rect">
            <a:avLst/>
          </a:prstGeom>
        </p:spPr>
      </p:pic>
      <p:pic>
        <p:nvPicPr>
          <p:cNvPr id="193" name="object 193"/>
          <p:cNvPicPr/>
          <p:nvPr>
            <p:custDataLst>
              <p:tags r:id="rId123"/>
            </p:custDataLst>
          </p:nvPr>
        </p:nvPicPr>
        <p:blipFill>
          <a:blip r:embed="rId474" cstate="print"/>
          <a:stretch>
            <a:fillRect/>
          </a:stretch>
        </p:blipFill>
        <p:spPr>
          <a:xfrm>
            <a:off x="9690101" y="3532505"/>
            <a:ext cx="1032065" cy="330911"/>
          </a:xfrm>
          <a:prstGeom prst="rect">
            <a:avLst/>
          </a:prstGeom>
        </p:spPr>
      </p:pic>
      <p:pic>
        <p:nvPicPr>
          <p:cNvPr id="194" name="object 194"/>
          <p:cNvPicPr/>
          <p:nvPr>
            <p:custDataLst>
              <p:tags r:id="rId124"/>
            </p:custDataLst>
          </p:nvPr>
        </p:nvPicPr>
        <p:blipFill>
          <a:blip r:embed="rId475" cstate="print"/>
          <a:stretch>
            <a:fillRect/>
          </a:stretch>
        </p:blipFill>
        <p:spPr>
          <a:xfrm>
            <a:off x="9723007" y="3774021"/>
            <a:ext cx="923709" cy="337312"/>
          </a:xfrm>
          <a:prstGeom prst="rect">
            <a:avLst/>
          </a:prstGeom>
        </p:spPr>
      </p:pic>
      <p:pic>
        <p:nvPicPr>
          <p:cNvPr id="195" name="object 195"/>
          <p:cNvPicPr/>
          <p:nvPr>
            <p:custDataLst>
              <p:tags r:id="rId125"/>
            </p:custDataLst>
          </p:nvPr>
        </p:nvPicPr>
        <p:blipFill>
          <a:blip r:embed="rId476" cstate="print"/>
          <a:stretch>
            <a:fillRect/>
          </a:stretch>
        </p:blipFill>
        <p:spPr>
          <a:xfrm>
            <a:off x="9691562" y="3478440"/>
            <a:ext cx="1029639" cy="620687"/>
          </a:xfrm>
          <a:prstGeom prst="rect">
            <a:avLst/>
          </a:prstGeom>
        </p:spPr>
      </p:pic>
      <p:sp>
        <p:nvSpPr>
          <p:cNvPr id="196" name="object 196"/>
          <p:cNvSpPr/>
          <p:nvPr>
            <p:custDataLst>
              <p:tags r:id="rId126"/>
            </p:custDataLst>
          </p:nvPr>
        </p:nvSpPr>
        <p:spPr>
          <a:xfrm>
            <a:off x="9698912" y="3032843"/>
            <a:ext cx="1017905" cy="1017905"/>
          </a:xfrm>
          <a:custGeom>
            <a:avLst/>
            <a:gdLst/>
            <a:ahLst/>
            <a:cxnLst/>
            <a:rect l="l" t="t" r="r" b="b"/>
            <a:pathLst>
              <a:path w="1017904" h="1017904">
                <a:moveTo>
                  <a:pt x="508761" y="0"/>
                </a:moveTo>
                <a:lnTo>
                  <a:pt x="460652" y="2244"/>
                </a:lnTo>
                <a:lnTo>
                  <a:pt x="413810" y="8845"/>
                </a:lnTo>
                <a:lnTo>
                  <a:pt x="368436" y="19599"/>
                </a:lnTo>
                <a:lnTo>
                  <a:pt x="324731" y="34305"/>
                </a:lnTo>
                <a:lnTo>
                  <a:pt x="282898" y="52761"/>
                </a:lnTo>
                <a:lnTo>
                  <a:pt x="243137" y="74766"/>
                </a:lnTo>
                <a:lnTo>
                  <a:pt x="205651" y="100117"/>
                </a:lnTo>
                <a:lnTo>
                  <a:pt x="170641" y="128614"/>
                </a:lnTo>
                <a:lnTo>
                  <a:pt x="138309" y="160054"/>
                </a:lnTo>
                <a:lnTo>
                  <a:pt x="108856" y="194236"/>
                </a:lnTo>
                <a:lnTo>
                  <a:pt x="82483" y="230957"/>
                </a:lnTo>
                <a:lnTo>
                  <a:pt x="59393" y="270017"/>
                </a:lnTo>
                <a:lnTo>
                  <a:pt x="39786" y="311214"/>
                </a:lnTo>
                <a:lnTo>
                  <a:pt x="23865" y="354345"/>
                </a:lnTo>
                <a:lnTo>
                  <a:pt x="11831" y="399209"/>
                </a:lnTo>
                <a:lnTo>
                  <a:pt x="3886" y="445604"/>
                </a:lnTo>
                <a:lnTo>
                  <a:pt x="248" y="492759"/>
                </a:lnTo>
                <a:lnTo>
                  <a:pt x="0" y="508736"/>
                </a:lnTo>
                <a:lnTo>
                  <a:pt x="2329" y="557730"/>
                </a:lnTo>
                <a:lnTo>
                  <a:pt x="9173" y="605406"/>
                </a:lnTo>
                <a:lnTo>
                  <a:pt x="20321" y="651552"/>
                </a:lnTo>
                <a:lnTo>
                  <a:pt x="35558" y="695954"/>
                </a:lnTo>
                <a:lnTo>
                  <a:pt x="54672" y="738399"/>
                </a:lnTo>
                <a:lnTo>
                  <a:pt x="77448" y="778673"/>
                </a:lnTo>
                <a:lnTo>
                  <a:pt x="103674" y="816564"/>
                </a:lnTo>
                <a:lnTo>
                  <a:pt x="133137" y="851858"/>
                </a:lnTo>
                <a:lnTo>
                  <a:pt x="165623" y="884343"/>
                </a:lnTo>
                <a:lnTo>
                  <a:pt x="200919" y="913804"/>
                </a:lnTo>
                <a:lnTo>
                  <a:pt x="238811" y="940029"/>
                </a:lnTo>
                <a:lnTo>
                  <a:pt x="279088" y="962804"/>
                </a:lnTo>
                <a:lnTo>
                  <a:pt x="321535" y="981916"/>
                </a:lnTo>
                <a:lnTo>
                  <a:pt x="365939" y="997152"/>
                </a:lnTo>
                <a:lnTo>
                  <a:pt x="412087" y="1008299"/>
                </a:lnTo>
                <a:lnTo>
                  <a:pt x="459765" y="1015144"/>
                </a:lnTo>
                <a:lnTo>
                  <a:pt x="508761" y="1017473"/>
                </a:lnTo>
                <a:lnTo>
                  <a:pt x="557751" y="1015144"/>
                </a:lnTo>
                <a:lnTo>
                  <a:pt x="605424" y="1008299"/>
                </a:lnTo>
                <a:lnTo>
                  <a:pt x="651567" y="997152"/>
                </a:lnTo>
                <a:lnTo>
                  <a:pt x="695967" y="981916"/>
                </a:lnTo>
                <a:lnTo>
                  <a:pt x="738410" y="962804"/>
                </a:lnTo>
                <a:lnTo>
                  <a:pt x="778684" y="940029"/>
                </a:lnTo>
                <a:lnTo>
                  <a:pt x="816574" y="913804"/>
                </a:lnTo>
                <a:lnTo>
                  <a:pt x="851868" y="884343"/>
                </a:lnTo>
                <a:lnTo>
                  <a:pt x="884352" y="851858"/>
                </a:lnTo>
                <a:lnTo>
                  <a:pt x="913814" y="816564"/>
                </a:lnTo>
                <a:lnTo>
                  <a:pt x="940039" y="778673"/>
                </a:lnTo>
                <a:lnTo>
                  <a:pt x="962814" y="738399"/>
                </a:lnTo>
                <a:lnTo>
                  <a:pt x="981927" y="695954"/>
                </a:lnTo>
                <a:lnTo>
                  <a:pt x="997164" y="651552"/>
                </a:lnTo>
                <a:lnTo>
                  <a:pt x="1008311" y="605406"/>
                </a:lnTo>
                <a:lnTo>
                  <a:pt x="1015156" y="557730"/>
                </a:lnTo>
                <a:lnTo>
                  <a:pt x="1017485" y="508736"/>
                </a:lnTo>
                <a:lnTo>
                  <a:pt x="1017095" y="488735"/>
                </a:lnTo>
                <a:lnTo>
                  <a:pt x="1009858" y="420431"/>
                </a:lnTo>
                <a:lnTo>
                  <a:pt x="999311" y="373456"/>
                </a:lnTo>
                <a:lnTo>
                  <a:pt x="984541" y="328231"/>
                </a:lnTo>
                <a:lnTo>
                  <a:pt x="965769" y="284976"/>
                </a:lnTo>
                <a:lnTo>
                  <a:pt x="943215" y="243913"/>
                </a:lnTo>
                <a:lnTo>
                  <a:pt x="917102" y="205261"/>
                </a:lnTo>
                <a:lnTo>
                  <a:pt x="887649" y="169243"/>
                </a:lnTo>
                <a:lnTo>
                  <a:pt x="855078" y="136078"/>
                </a:lnTo>
                <a:lnTo>
                  <a:pt x="819609" y="105988"/>
                </a:lnTo>
                <a:lnTo>
                  <a:pt x="781464" y="79194"/>
                </a:lnTo>
                <a:lnTo>
                  <a:pt x="740864" y="55916"/>
                </a:lnTo>
                <a:lnTo>
                  <a:pt x="698029" y="36375"/>
                </a:lnTo>
                <a:lnTo>
                  <a:pt x="653180" y="20792"/>
                </a:lnTo>
                <a:lnTo>
                  <a:pt x="606539" y="9388"/>
                </a:lnTo>
                <a:lnTo>
                  <a:pt x="558326" y="2383"/>
                </a:lnTo>
                <a:lnTo>
                  <a:pt x="508761" y="0"/>
                </a:lnTo>
                <a:close/>
              </a:path>
            </a:pathLst>
          </a:custGeom>
          <a:solidFill>
            <a:srgbClr val="00554A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197" name="object 197"/>
          <p:cNvPicPr/>
          <p:nvPr>
            <p:custDataLst>
              <p:tags r:id="rId127"/>
            </p:custDataLst>
          </p:nvPr>
        </p:nvPicPr>
        <p:blipFill>
          <a:blip r:embed="rId477" cstate="print"/>
          <a:stretch>
            <a:fillRect/>
          </a:stretch>
        </p:blipFill>
        <p:spPr>
          <a:xfrm>
            <a:off x="9709253" y="2987903"/>
            <a:ext cx="1014006" cy="1014018"/>
          </a:xfrm>
          <a:prstGeom prst="rect">
            <a:avLst/>
          </a:prstGeom>
        </p:spPr>
      </p:pic>
      <p:sp>
        <p:nvSpPr>
          <p:cNvPr id="198" name="object 198"/>
          <p:cNvSpPr/>
          <p:nvPr>
            <p:custDataLst>
              <p:tags r:id="rId128"/>
            </p:custDataLst>
          </p:nvPr>
        </p:nvSpPr>
        <p:spPr>
          <a:xfrm>
            <a:off x="8363480" y="4195956"/>
            <a:ext cx="1133475" cy="1133475"/>
          </a:xfrm>
          <a:custGeom>
            <a:avLst/>
            <a:gdLst/>
            <a:ahLst/>
            <a:cxnLst/>
            <a:rect l="l" t="t" r="r" b="b"/>
            <a:pathLst>
              <a:path w="1133475" h="1133475">
                <a:moveTo>
                  <a:pt x="566648" y="0"/>
                </a:moveTo>
                <a:lnTo>
                  <a:pt x="517755" y="2079"/>
                </a:lnTo>
                <a:lnTo>
                  <a:pt x="470017" y="8206"/>
                </a:lnTo>
                <a:lnTo>
                  <a:pt x="423604" y="18209"/>
                </a:lnTo>
                <a:lnTo>
                  <a:pt x="378687" y="31918"/>
                </a:lnTo>
                <a:lnTo>
                  <a:pt x="335434" y="49163"/>
                </a:lnTo>
                <a:lnTo>
                  <a:pt x="294017" y="69774"/>
                </a:lnTo>
                <a:lnTo>
                  <a:pt x="254606" y="93581"/>
                </a:lnTo>
                <a:lnTo>
                  <a:pt x="217369" y="120415"/>
                </a:lnTo>
                <a:lnTo>
                  <a:pt x="182479" y="150104"/>
                </a:lnTo>
                <a:lnTo>
                  <a:pt x="150104" y="182479"/>
                </a:lnTo>
                <a:lnTo>
                  <a:pt x="120415" y="217369"/>
                </a:lnTo>
                <a:lnTo>
                  <a:pt x="93581" y="254606"/>
                </a:lnTo>
                <a:lnTo>
                  <a:pt x="69774" y="294017"/>
                </a:lnTo>
                <a:lnTo>
                  <a:pt x="49163" y="335434"/>
                </a:lnTo>
                <a:lnTo>
                  <a:pt x="31918" y="378687"/>
                </a:lnTo>
                <a:lnTo>
                  <a:pt x="18209" y="423604"/>
                </a:lnTo>
                <a:lnTo>
                  <a:pt x="8206" y="470017"/>
                </a:lnTo>
                <a:lnTo>
                  <a:pt x="2079" y="517755"/>
                </a:lnTo>
                <a:lnTo>
                  <a:pt x="0" y="566648"/>
                </a:lnTo>
                <a:lnTo>
                  <a:pt x="2079" y="615541"/>
                </a:lnTo>
                <a:lnTo>
                  <a:pt x="8206" y="663279"/>
                </a:lnTo>
                <a:lnTo>
                  <a:pt x="18209" y="709692"/>
                </a:lnTo>
                <a:lnTo>
                  <a:pt x="31918" y="754609"/>
                </a:lnTo>
                <a:lnTo>
                  <a:pt x="49163" y="797862"/>
                </a:lnTo>
                <a:lnTo>
                  <a:pt x="69774" y="839279"/>
                </a:lnTo>
                <a:lnTo>
                  <a:pt x="93581" y="878691"/>
                </a:lnTo>
                <a:lnTo>
                  <a:pt x="120415" y="915927"/>
                </a:lnTo>
                <a:lnTo>
                  <a:pt x="150104" y="950817"/>
                </a:lnTo>
                <a:lnTo>
                  <a:pt x="182479" y="983192"/>
                </a:lnTo>
                <a:lnTo>
                  <a:pt x="217369" y="1012881"/>
                </a:lnTo>
                <a:lnTo>
                  <a:pt x="254606" y="1039715"/>
                </a:lnTo>
                <a:lnTo>
                  <a:pt x="294017" y="1063522"/>
                </a:lnTo>
                <a:lnTo>
                  <a:pt x="335434" y="1084133"/>
                </a:lnTo>
                <a:lnTo>
                  <a:pt x="378687" y="1101379"/>
                </a:lnTo>
                <a:lnTo>
                  <a:pt x="423604" y="1115088"/>
                </a:lnTo>
                <a:lnTo>
                  <a:pt x="470017" y="1125090"/>
                </a:lnTo>
                <a:lnTo>
                  <a:pt x="517755" y="1131217"/>
                </a:lnTo>
                <a:lnTo>
                  <a:pt x="566648" y="1133297"/>
                </a:lnTo>
                <a:lnTo>
                  <a:pt x="615541" y="1131217"/>
                </a:lnTo>
                <a:lnTo>
                  <a:pt x="663279" y="1125090"/>
                </a:lnTo>
                <a:lnTo>
                  <a:pt x="709692" y="1115088"/>
                </a:lnTo>
                <a:lnTo>
                  <a:pt x="754609" y="1101379"/>
                </a:lnTo>
                <a:lnTo>
                  <a:pt x="797862" y="1084133"/>
                </a:lnTo>
                <a:lnTo>
                  <a:pt x="839279" y="1063522"/>
                </a:lnTo>
                <a:lnTo>
                  <a:pt x="878691" y="1039715"/>
                </a:lnTo>
                <a:lnTo>
                  <a:pt x="915927" y="1012881"/>
                </a:lnTo>
                <a:lnTo>
                  <a:pt x="950817" y="983192"/>
                </a:lnTo>
                <a:lnTo>
                  <a:pt x="983192" y="950817"/>
                </a:lnTo>
                <a:lnTo>
                  <a:pt x="1012881" y="915927"/>
                </a:lnTo>
                <a:lnTo>
                  <a:pt x="1039715" y="878691"/>
                </a:lnTo>
                <a:lnTo>
                  <a:pt x="1063522" y="839279"/>
                </a:lnTo>
                <a:lnTo>
                  <a:pt x="1084133" y="797862"/>
                </a:lnTo>
                <a:lnTo>
                  <a:pt x="1101379" y="754609"/>
                </a:lnTo>
                <a:lnTo>
                  <a:pt x="1115088" y="709692"/>
                </a:lnTo>
                <a:lnTo>
                  <a:pt x="1125090" y="663279"/>
                </a:lnTo>
                <a:lnTo>
                  <a:pt x="1131217" y="615541"/>
                </a:lnTo>
                <a:lnTo>
                  <a:pt x="1133297" y="566648"/>
                </a:lnTo>
                <a:lnTo>
                  <a:pt x="1131217" y="517755"/>
                </a:lnTo>
                <a:lnTo>
                  <a:pt x="1125090" y="470017"/>
                </a:lnTo>
                <a:lnTo>
                  <a:pt x="1115088" y="423604"/>
                </a:lnTo>
                <a:lnTo>
                  <a:pt x="1101379" y="378687"/>
                </a:lnTo>
                <a:lnTo>
                  <a:pt x="1084133" y="335434"/>
                </a:lnTo>
                <a:lnTo>
                  <a:pt x="1063522" y="294017"/>
                </a:lnTo>
                <a:lnTo>
                  <a:pt x="1039715" y="254606"/>
                </a:lnTo>
                <a:lnTo>
                  <a:pt x="1012881" y="217369"/>
                </a:lnTo>
                <a:lnTo>
                  <a:pt x="983192" y="182479"/>
                </a:lnTo>
                <a:lnTo>
                  <a:pt x="950817" y="150104"/>
                </a:lnTo>
                <a:lnTo>
                  <a:pt x="915927" y="120415"/>
                </a:lnTo>
                <a:lnTo>
                  <a:pt x="878691" y="93581"/>
                </a:lnTo>
                <a:lnTo>
                  <a:pt x="839279" y="69774"/>
                </a:lnTo>
                <a:lnTo>
                  <a:pt x="797862" y="49163"/>
                </a:lnTo>
                <a:lnTo>
                  <a:pt x="754609" y="31918"/>
                </a:lnTo>
                <a:lnTo>
                  <a:pt x="709692" y="18209"/>
                </a:lnTo>
                <a:lnTo>
                  <a:pt x="663279" y="8206"/>
                </a:lnTo>
                <a:lnTo>
                  <a:pt x="615541" y="2079"/>
                </a:lnTo>
                <a:lnTo>
                  <a:pt x="566648" y="0"/>
                </a:lnTo>
                <a:close/>
              </a:path>
            </a:pathLst>
          </a:custGeom>
          <a:solidFill>
            <a:srgbClr val="35628A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199" name="object 199"/>
          <p:cNvPicPr/>
          <p:nvPr>
            <p:custDataLst>
              <p:tags r:id="rId129"/>
            </p:custDataLst>
          </p:nvPr>
        </p:nvPicPr>
        <p:blipFill>
          <a:blip r:embed="rId478" cstate="print"/>
          <a:stretch>
            <a:fillRect/>
          </a:stretch>
        </p:blipFill>
        <p:spPr>
          <a:xfrm>
            <a:off x="8337831" y="4939563"/>
            <a:ext cx="1141577" cy="1000874"/>
          </a:xfrm>
          <a:prstGeom prst="rect">
            <a:avLst/>
          </a:prstGeom>
        </p:spPr>
      </p:pic>
      <p:pic>
        <p:nvPicPr>
          <p:cNvPr id="200" name="object 200"/>
          <p:cNvPicPr/>
          <p:nvPr>
            <p:custDataLst>
              <p:tags r:id="rId130"/>
            </p:custDataLst>
          </p:nvPr>
        </p:nvPicPr>
        <p:blipFill>
          <a:blip r:embed="rId479" cstate="print"/>
          <a:stretch>
            <a:fillRect/>
          </a:stretch>
        </p:blipFill>
        <p:spPr>
          <a:xfrm>
            <a:off x="8389292" y="4925517"/>
            <a:ext cx="1057389" cy="587768"/>
          </a:xfrm>
          <a:prstGeom prst="rect">
            <a:avLst/>
          </a:prstGeom>
        </p:spPr>
      </p:pic>
      <p:pic>
        <p:nvPicPr>
          <p:cNvPr id="201" name="object 201"/>
          <p:cNvPicPr/>
          <p:nvPr>
            <p:custDataLst>
              <p:tags r:id="rId131"/>
            </p:custDataLst>
          </p:nvPr>
        </p:nvPicPr>
        <p:blipFill>
          <a:blip r:embed="rId387" cstate="print"/>
          <a:stretch>
            <a:fillRect/>
          </a:stretch>
        </p:blipFill>
        <p:spPr>
          <a:xfrm>
            <a:off x="9443925" y="4998415"/>
            <a:ext cx="1625" cy="4902"/>
          </a:xfrm>
          <a:prstGeom prst="rect">
            <a:avLst/>
          </a:prstGeom>
        </p:spPr>
      </p:pic>
      <p:pic>
        <p:nvPicPr>
          <p:cNvPr id="202" name="object 202"/>
          <p:cNvPicPr/>
          <p:nvPr>
            <p:custDataLst>
              <p:tags r:id="rId132"/>
            </p:custDataLst>
          </p:nvPr>
        </p:nvPicPr>
        <p:blipFill>
          <a:blip r:embed="rId480" cstate="print"/>
          <a:stretch>
            <a:fillRect/>
          </a:stretch>
        </p:blipFill>
        <p:spPr>
          <a:xfrm>
            <a:off x="8390753" y="4886769"/>
            <a:ext cx="1054830" cy="614311"/>
          </a:xfrm>
          <a:prstGeom prst="rect">
            <a:avLst/>
          </a:prstGeom>
        </p:spPr>
      </p:pic>
      <p:pic>
        <p:nvPicPr>
          <p:cNvPr id="203" name="object 203"/>
          <p:cNvPicPr/>
          <p:nvPr>
            <p:custDataLst>
              <p:tags r:id="rId133"/>
            </p:custDataLst>
          </p:nvPr>
        </p:nvPicPr>
        <p:blipFill>
          <a:blip r:embed="rId481" cstate="print"/>
          <a:stretch>
            <a:fillRect/>
          </a:stretch>
        </p:blipFill>
        <p:spPr>
          <a:xfrm>
            <a:off x="8393699" y="4876050"/>
            <a:ext cx="1048979" cy="144424"/>
          </a:xfrm>
          <a:prstGeom prst="rect">
            <a:avLst/>
          </a:prstGeom>
        </p:spPr>
      </p:pic>
      <p:pic>
        <p:nvPicPr>
          <p:cNvPr id="204" name="object 204"/>
          <p:cNvPicPr/>
          <p:nvPr>
            <p:custDataLst>
              <p:tags r:id="rId134"/>
            </p:custDataLst>
          </p:nvPr>
        </p:nvPicPr>
        <p:blipFill>
          <a:blip r:embed="rId482" cstate="print"/>
          <a:stretch>
            <a:fillRect/>
          </a:stretch>
        </p:blipFill>
        <p:spPr>
          <a:xfrm>
            <a:off x="8395286" y="4953126"/>
            <a:ext cx="1040549" cy="511340"/>
          </a:xfrm>
          <a:prstGeom prst="rect">
            <a:avLst/>
          </a:prstGeom>
        </p:spPr>
      </p:pic>
      <p:pic>
        <p:nvPicPr>
          <p:cNvPr id="205" name="object 205"/>
          <p:cNvPicPr/>
          <p:nvPr>
            <p:custDataLst>
              <p:tags r:id="rId135"/>
            </p:custDataLst>
          </p:nvPr>
        </p:nvPicPr>
        <p:blipFill>
          <a:blip r:embed="rId483" cstate="print"/>
          <a:stretch>
            <a:fillRect/>
          </a:stretch>
        </p:blipFill>
        <p:spPr>
          <a:xfrm>
            <a:off x="8395222" y="4865204"/>
            <a:ext cx="1046606" cy="163474"/>
          </a:xfrm>
          <a:prstGeom prst="rect">
            <a:avLst/>
          </a:prstGeom>
        </p:spPr>
      </p:pic>
      <p:pic>
        <p:nvPicPr>
          <p:cNvPr id="206" name="object 206"/>
          <p:cNvPicPr/>
          <p:nvPr>
            <p:custDataLst>
              <p:tags r:id="rId136"/>
            </p:custDataLst>
          </p:nvPr>
        </p:nvPicPr>
        <p:blipFill>
          <a:blip r:embed="rId484" cstate="print"/>
          <a:stretch>
            <a:fillRect/>
          </a:stretch>
        </p:blipFill>
        <p:spPr>
          <a:xfrm>
            <a:off x="8397419" y="4958969"/>
            <a:ext cx="1034135" cy="493293"/>
          </a:xfrm>
          <a:prstGeom prst="rect">
            <a:avLst/>
          </a:prstGeom>
        </p:spPr>
      </p:pic>
      <p:pic>
        <p:nvPicPr>
          <p:cNvPr id="207" name="object 207"/>
          <p:cNvPicPr/>
          <p:nvPr>
            <p:custDataLst>
              <p:tags r:id="rId137"/>
            </p:custDataLst>
          </p:nvPr>
        </p:nvPicPr>
        <p:blipFill>
          <a:blip r:embed="rId485" cstate="print"/>
          <a:stretch>
            <a:fillRect/>
          </a:stretch>
        </p:blipFill>
        <p:spPr>
          <a:xfrm>
            <a:off x="8396619" y="4854219"/>
            <a:ext cx="1044257" cy="184492"/>
          </a:xfrm>
          <a:prstGeom prst="rect">
            <a:avLst/>
          </a:prstGeom>
        </p:spPr>
      </p:pic>
      <p:pic>
        <p:nvPicPr>
          <p:cNvPr id="208" name="object 208"/>
          <p:cNvPicPr/>
          <p:nvPr>
            <p:custDataLst>
              <p:tags r:id="rId138"/>
            </p:custDataLst>
          </p:nvPr>
        </p:nvPicPr>
        <p:blipFill>
          <a:blip r:embed="rId486" cstate="print"/>
          <a:stretch>
            <a:fillRect/>
          </a:stretch>
        </p:blipFill>
        <p:spPr>
          <a:xfrm>
            <a:off x="8400226" y="4966410"/>
            <a:ext cx="1025867" cy="473646"/>
          </a:xfrm>
          <a:prstGeom prst="rect">
            <a:avLst/>
          </a:prstGeom>
        </p:spPr>
      </p:pic>
      <p:pic>
        <p:nvPicPr>
          <p:cNvPr id="209" name="object 209"/>
          <p:cNvPicPr/>
          <p:nvPr>
            <p:custDataLst>
              <p:tags r:id="rId139"/>
            </p:custDataLst>
          </p:nvPr>
        </p:nvPicPr>
        <p:blipFill>
          <a:blip r:embed="rId487" cstate="print"/>
          <a:stretch>
            <a:fillRect/>
          </a:stretch>
        </p:blipFill>
        <p:spPr>
          <a:xfrm>
            <a:off x="8398220" y="4843652"/>
            <a:ext cx="1041692" cy="207327"/>
          </a:xfrm>
          <a:prstGeom prst="rect">
            <a:avLst/>
          </a:prstGeom>
        </p:spPr>
      </p:pic>
      <p:pic>
        <p:nvPicPr>
          <p:cNvPr id="210" name="object 210"/>
          <p:cNvPicPr/>
          <p:nvPr>
            <p:custDataLst>
              <p:tags r:id="rId140"/>
            </p:custDataLst>
          </p:nvPr>
        </p:nvPicPr>
        <p:blipFill>
          <a:blip r:embed="rId488" cstate="print"/>
          <a:stretch>
            <a:fillRect/>
          </a:stretch>
        </p:blipFill>
        <p:spPr>
          <a:xfrm>
            <a:off x="8403948" y="4975809"/>
            <a:ext cx="1015098" cy="452043"/>
          </a:xfrm>
          <a:prstGeom prst="rect">
            <a:avLst/>
          </a:prstGeom>
        </p:spPr>
      </p:pic>
      <p:pic>
        <p:nvPicPr>
          <p:cNvPr id="211" name="object 211"/>
          <p:cNvPicPr/>
          <p:nvPr>
            <p:custDataLst>
              <p:tags r:id="rId141"/>
            </p:custDataLst>
          </p:nvPr>
        </p:nvPicPr>
        <p:blipFill>
          <a:blip r:embed="rId489" cstate="print"/>
          <a:stretch>
            <a:fillRect/>
          </a:stretch>
        </p:blipFill>
        <p:spPr>
          <a:xfrm>
            <a:off x="8399566" y="4832565"/>
            <a:ext cx="1039393" cy="233451"/>
          </a:xfrm>
          <a:prstGeom prst="rect">
            <a:avLst/>
          </a:prstGeom>
        </p:spPr>
      </p:pic>
      <p:pic>
        <p:nvPicPr>
          <p:cNvPr id="212" name="object 212"/>
          <p:cNvPicPr/>
          <p:nvPr>
            <p:custDataLst>
              <p:tags r:id="rId142"/>
            </p:custDataLst>
          </p:nvPr>
        </p:nvPicPr>
        <p:blipFill>
          <a:blip r:embed="rId490" cstate="print"/>
          <a:stretch>
            <a:fillRect/>
          </a:stretch>
        </p:blipFill>
        <p:spPr>
          <a:xfrm>
            <a:off x="8408912" y="4987721"/>
            <a:ext cx="1000912" cy="427926"/>
          </a:xfrm>
          <a:prstGeom prst="rect">
            <a:avLst/>
          </a:prstGeom>
        </p:spPr>
      </p:pic>
      <p:pic>
        <p:nvPicPr>
          <p:cNvPr id="213" name="object 213"/>
          <p:cNvPicPr/>
          <p:nvPr>
            <p:custDataLst>
              <p:tags r:id="rId143"/>
            </p:custDataLst>
          </p:nvPr>
        </p:nvPicPr>
        <p:blipFill>
          <a:blip r:embed="rId491" cstate="print"/>
          <a:stretch>
            <a:fillRect/>
          </a:stretch>
        </p:blipFill>
        <p:spPr>
          <a:xfrm>
            <a:off x="8401025" y="4821821"/>
            <a:ext cx="1036967" cy="262712"/>
          </a:xfrm>
          <a:prstGeom prst="rect">
            <a:avLst/>
          </a:prstGeom>
        </p:spPr>
      </p:pic>
      <p:pic>
        <p:nvPicPr>
          <p:cNvPr id="214" name="object 214"/>
          <p:cNvPicPr/>
          <p:nvPr>
            <p:custDataLst>
              <p:tags r:id="rId144"/>
            </p:custDataLst>
          </p:nvPr>
        </p:nvPicPr>
        <p:blipFill>
          <a:blip r:embed="rId492" cstate="print"/>
          <a:stretch>
            <a:fillRect/>
          </a:stretch>
        </p:blipFill>
        <p:spPr>
          <a:xfrm>
            <a:off x="8415707" y="5002808"/>
            <a:ext cx="981862" cy="400634"/>
          </a:xfrm>
          <a:prstGeom prst="rect">
            <a:avLst/>
          </a:prstGeom>
        </p:spPr>
      </p:pic>
      <p:pic>
        <p:nvPicPr>
          <p:cNvPr id="215" name="object 215"/>
          <p:cNvPicPr/>
          <p:nvPr>
            <p:custDataLst>
              <p:tags r:id="rId145"/>
            </p:custDataLst>
          </p:nvPr>
        </p:nvPicPr>
        <p:blipFill>
          <a:blip r:embed="rId493" cstate="print"/>
          <a:stretch>
            <a:fillRect/>
          </a:stretch>
        </p:blipFill>
        <p:spPr>
          <a:xfrm>
            <a:off x="8402512" y="4811102"/>
            <a:ext cx="1034516" cy="296341"/>
          </a:xfrm>
          <a:prstGeom prst="rect">
            <a:avLst/>
          </a:prstGeom>
        </p:spPr>
      </p:pic>
      <p:pic>
        <p:nvPicPr>
          <p:cNvPr id="216" name="object 216"/>
          <p:cNvPicPr/>
          <p:nvPr>
            <p:custDataLst>
              <p:tags r:id="rId146"/>
            </p:custDataLst>
          </p:nvPr>
        </p:nvPicPr>
        <p:blipFill>
          <a:blip r:embed="rId494" cstate="print"/>
          <a:stretch>
            <a:fillRect/>
          </a:stretch>
        </p:blipFill>
        <p:spPr>
          <a:xfrm>
            <a:off x="8403972" y="4767961"/>
            <a:ext cx="1032103" cy="623290"/>
          </a:xfrm>
          <a:prstGeom prst="rect">
            <a:avLst/>
          </a:prstGeom>
        </p:spPr>
      </p:pic>
      <p:pic>
        <p:nvPicPr>
          <p:cNvPr id="217" name="object 217"/>
          <p:cNvPicPr/>
          <p:nvPr>
            <p:custDataLst>
              <p:tags r:id="rId147"/>
            </p:custDataLst>
          </p:nvPr>
        </p:nvPicPr>
        <p:blipFill>
          <a:blip r:embed="rId495" cstate="print"/>
          <a:stretch>
            <a:fillRect/>
          </a:stretch>
        </p:blipFill>
        <p:spPr>
          <a:xfrm>
            <a:off x="8549844" y="5182704"/>
            <a:ext cx="637552" cy="159727"/>
          </a:xfrm>
          <a:prstGeom prst="rect">
            <a:avLst/>
          </a:prstGeom>
        </p:spPr>
      </p:pic>
      <p:pic>
        <p:nvPicPr>
          <p:cNvPr id="218" name="object 218"/>
          <p:cNvPicPr/>
          <p:nvPr>
            <p:custDataLst>
              <p:tags r:id="rId148"/>
            </p:custDataLst>
          </p:nvPr>
        </p:nvPicPr>
        <p:blipFill>
          <a:blip r:embed="rId496" cstate="print"/>
          <a:stretch>
            <a:fillRect/>
          </a:stretch>
        </p:blipFill>
        <p:spPr>
          <a:xfrm>
            <a:off x="8409839" y="4746142"/>
            <a:ext cx="1022362" cy="584073"/>
          </a:xfrm>
          <a:prstGeom prst="rect">
            <a:avLst/>
          </a:prstGeom>
        </p:spPr>
      </p:pic>
      <p:sp>
        <p:nvSpPr>
          <p:cNvPr id="219" name="object 219"/>
          <p:cNvSpPr/>
          <p:nvPr>
            <p:custDataLst>
              <p:tags r:id="rId149"/>
            </p:custDataLst>
          </p:nvPr>
        </p:nvSpPr>
        <p:spPr>
          <a:xfrm>
            <a:off x="8412783" y="4300540"/>
            <a:ext cx="1017905" cy="1017905"/>
          </a:xfrm>
          <a:custGeom>
            <a:avLst/>
            <a:gdLst/>
            <a:ahLst/>
            <a:cxnLst/>
            <a:rect l="l" t="t" r="r" b="b"/>
            <a:pathLst>
              <a:path w="1017904" h="1017904">
                <a:moveTo>
                  <a:pt x="508761" y="0"/>
                </a:moveTo>
                <a:lnTo>
                  <a:pt x="460652" y="2244"/>
                </a:lnTo>
                <a:lnTo>
                  <a:pt x="413808" y="8844"/>
                </a:lnTo>
                <a:lnTo>
                  <a:pt x="368432" y="19597"/>
                </a:lnTo>
                <a:lnTo>
                  <a:pt x="324726" y="34301"/>
                </a:lnTo>
                <a:lnTo>
                  <a:pt x="282890" y="52756"/>
                </a:lnTo>
                <a:lnTo>
                  <a:pt x="243127" y="74759"/>
                </a:lnTo>
                <a:lnTo>
                  <a:pt x="205639" y="100109"/>
                </a:lnTo>
                <a:lnTo>
                  <a:pt x="170627" y="128604"/>
                </a:lnTo>
                <a:lnTo>
                  <a:pt x="138293" y="160043"/>
                </a:lnTo>
                <a:lnTo>
                  <a:pt x="108839" y="194225"/>
                </a:lnTo>
                <a:lnTo>
                  <a:pt x="82466" y="230946"/>
                </a:lnTo>
                <a:lnTo>
                  <a:pt x="59377" y="270006"/>
                </a:lnTo>
                <a:lnTo>
                  <a:pt x="39772" y="311204"/>
                </a:lnTo>
                <a:lnTo>
                  <a:pt x="23854" y="354337"/>
                </a:lnTo>
                <a:lnTo>
                  <a:pt x="11825" y="399205"/>
                </a:lnTo>
                <a:lnTo>
                  <a:pt x="3886" y="445604"/>
                </a:lnTo>
                <a:lnTo>
                  <a:pt x="248" y="492762"/>
                </a:lnTo>
                <a:lnTo>
                  <a:pt x="0" y="508736"/>
                </a:lnTo>
                <a:lnTo>
                  <a:pt x="2329" y="557730"/>
                </a:lnTo>
                <a:lnTo>
                  <a:pt x="9173" y="605406"/>
                </a:lnTo>
                <a:lnTo>
                  <a:pt x="20321" y="651552"/>
                </a:lnTo>
                <a:lnTo>
                  <a:pt x="35558" y="695954"/>
                </a:lnTo>
                <a:lnTo>
                  <a:pt x="54672" y="738399"/>
                </a:lnTo>
                <a:lnTo>
                  <a:pt x="77448" y="778673"/>
                </a:lnTo>
                <a:lnTo>
                  <a:pt x="103674" y="816564"/>
                </a:lnTo>
                <a:lnTo>
                  <a:pt x="133137" y="851858"/>
                </a:lnTo>
                <a:lnTo>
                  <a:pt x="165623" y="884343"/>
                </a:lnTo>
                <a:lnTo>
                  <a:pt x="200919" y="913804"/>
                </a:lnTo>
                <a:lnTo>
                  <a:pt x="238811" y="940029"/>
                </a:lnTo>
                <a:lnTo>
                  <a:pt x="279088" y="962804"/>
                </a:lnTo>
                <a:lnTo>
                  <a:pt x="321535" y="981916"/>
                </a:lnTo>
                <a:lnTo>
                  <a:pt x="365939" y="997152"/>
                </a:lnTo>
                <a:lnTo>
                  <a:pt x="412087" y="1008299"/>
                </a:lnTo>
                <a:lnTo>
                  <a:pt x="459765" y="1015144"/>
                </a:lnTo>
                <a:lnTo>
                  <a:pt x="508761" y="1017473"/>
                </a:lnTo>
                <a:lnTo>
                  <a:pt x="557757" y="1015144"/>
                </a:lnTo>
                <a:lnTo>
                  <a:pt x="605435" y="1008299"/>
                </a:lnTo>
                <a:lnTo>
                  <a:pt x="651581" y="997152"/>
                </a:lnTo>
                <a:lnTo>
                  <a:pt x="695983" y="981916"/>
                </a:lnTo>
                <a:lnTo>
                  <a:pt x="738427" y="962804"/>
                </a:lnTo>
                <a:lnTo>
                  <a:pt x="778701" y="940029"/>
                </a:lnTo>
                <a:lnTo>
                  <a:pt x="816590" y="913804"/>
                </a:lnTo>
                <a:lnTo>
                  <a:pt x="851883" y="884343"/>
                </a:lnTo>
                <a:lnTo>
                  <a:pt x="884366" y="851858"/>
                </a:lnTo>
                <a:lnTo>
                  <a:pt x="913825" y="816564"/>
                </a:lnTo>
                <a:lnTo>
                  <a:pt x="940048" y="778673"/>
                </a:lnTo>
                <a:lnTo>
                  <a:pt x="962821" y="738399"/>
                </a:lnTo>
                <a:lnTo>
                  <a:pt x="981932" y="695954"/>
                </a:lnTo>
                <a:lnTo>
                  <a:pt x="997167" y="651552"/>
                </a:lnTo>
                <a:lnTo>
                  <a:pt x="1008313" y="605406"/>
                </a:lnTo>
                <a:lnTo>
                  <a:pt x="1015157" y="557730"/>
                </a:lnTo>
                <a:lnTo>
                  <a:pt x="1017485" y="508736"/>
                </a:lnTo>
                <a:lnTo>
                  <a:pt x="1017095" y="488691"/>
                </a:lnTo>
                <a:lnTo>
                  <a:pt x="1009845" y="420351"/>
                </a:lnTo>
                <a:lnTo>
                  <a:pt x="999288" y="373386"/>
                </a:lnTo>
                <a:lnTo>
                  <a:pt x="984509" y="328169"/>
                </a:lnTo>
                <a:lnTo>
                  <a:pt x="965731" y="284923"/>
                </a:lnTo>
                <a:lnTo>
                  <a:pt x="943174" y="243867"/>
                </a:lnTo>
                <a:lnTo>
                  <a:pt x="917058" y="205223"/>
                </a:lnTo>
                <a:lnTo>
                  <a:pt x="887605" y="169211"/>
                </a:lnTo>
                <a:lnTo>
                  <a:pt x="855035" y="136053"/>
                </a:lnTo>
                <a:lnTo>
                  <a:pt x="819569" y="105969"/>
                </a:lnTo>
                <a:lnTo>
                  <a:pt x="781427" y="79179"/>
                </a:lnTo>
                <a:lnTo>
                  <a:pt x="740832" y="55905"/>
                </a:lnTo>
                <a:lnTo>
                  <a:pt x="698002" y="36368"/>
                </a:lnTo>
                <a:lnTo>
                  <a:pt x="653159" y="20788"/>
                </a:lnTo>
                <a:lnTo>
                  <a:pt x="606525" y="9386"/>
                </a:lnTo>
                <a:lnTo>
                  <a:pt x="558318" y="2383"/>
                </a:lnTo>
                <a:lnTo>
                  <a:pt x="508761" y="0"/>
                </a:lnTo>
                <a:close/>
              </a:path>
            </a:pathLst>
          </a:custGeom>
          <a:solidFill>
            <a:srgbClr val="2C4C60"/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pic>
        <p:nvPicPr>
          <p:cNvPr id="220" name="object 220"/>
          <p:cNvPicPr/>
          <p:nvPr>
            <p:custDataLst>
              <p:tags r:id="rId150"/>
            </p:custDataLst>
          </p:nvPr>
        </p:nvPicPr>
        <p:blipFill>
          <a:blip r:embed="rId497" cstate="print"/>
          <a:stretch>
            <a:fillRect/>
          </a:stretch>
        </p:blipFill>
        <p:spPr>
          <a:xfrm>
            <a:off x="8423125" y="4255604"/>
            <a:ext cx="1014006" cy="1014006"/>
          </a:xfrm>
          <a:prstGeom prst="rect">
            <a:avLst/>
          </a:prstGeom>
        </p:spPr>
      </p:pic>
      <p:pic>
        <p:nvPicPr>
          <p:cNvPr id="221" name="object 221"/>
          <p:cNvPicPr/>
          <p:nvPr>
            <p:custDataLst>
              <p:tags r:id="rId151"/>
            </p:custDataLst>
          </p:nvPr>
        </p:nvPicPr>
        <p:blipFill>
          <a:blip r:embed="rId498" cstate="print"/>
          <a:stretch>
            <a:fillRect/>
          </a:stretch>
        </p:blipFill>
        <p:spPr>
          <a:xfrm>
            <a:off x="7068207" y="4014287"/>
            <a:ext cx="4636" cy="41302"/>
          </a:xfrm>
          <a:prstGeom prst="rect">
            <a:avLst/>
          </a:prstGeom>
        </p:spPr>
      </p:pic>
      <p:pic>
        <p:nvPicPr>
          <p:cNvPr id="222" name="object 222"/>
          <p:cNvPicPr/>
          <p:nvPr>
            <p:custDataLst>
              <p:tags r:id="rId152"/>
            </p:custDataLst>
          </p:nvPr>
        </p:nvPicPr>
        <p:blipFill>
          <a:blip r:embed="rId499" cstate="print"/>
          <a:stretch>
            <a:fillRect/>
          </a:stretch>
        </p:blipFill>
        <p:spPr>
          <a:xfrm>
            <a:off x="7066612" y="4016933"/>
            <a:ext cx="1141577" cy="652259"/>
          </a:xfrm>
          <a:prstGeom prst="rect">
            <a:avLst/>
          </a:prstGeom>
        </p:spPr>
      </p:pic>
      <p:pic>
        <p:nvPicPr>
          <p:cNvPr id="223" name="object 223"/>
          <p:cNvPicPr/>
          <p:nvPr>
            <p:custDataLst>
              <p:tags r:id="rId153"/>
            </p:custDataLst>
          </p:nvPr>
        </p:nvPicPr>
        <p:blipFill>
          <a:blip r:embed="rId500" cstate="print"/>
          <a:stretch>
            <a:fillRect/>
          </a:stretch>
        </p:blipFill>
        <p:spPr>
          <a:xfrm>
            <a:off x="7068072" y="4009047"/>
            <a:ext cx="1139164" cy="648881"/>
          </a:xfrm>
          <a:prstGeom prst="rect">
            <a:avLst/>
          </a:prstGeom>
        </p:spPr>
      </p:pic>
      <p:pic>
        <p:nvPicPr>
          <p:cNvPr id="224" name="object 224"/>
          <p:cNvPicPr/>
          <p:nvPr>
            <p:custDataLst>
              <p:tags r:id="rId154"/>
            </p:custDataLst>
          </p:nvPr>
        </p:nvPicPr>
        <p:blipFill>
          <a:blip r:embed="rId501" cstate="print"/>
          <a:stretch>
            <a:fillRect/>
          </a:stretch>
        </p:blipFill>
        <p:spPr>
          <a:xfrm>
            <a:off x="7069533" y="4003319"/>
            <a:ext cx="1136738" cy="642404"/>
          </a:xfrm>
          <a:prstGeom prst="rect">
            <a:avLst/>
          </a:prstGeom>
        </p:spPr>
      </p:pic>
      <p:pic>
        <p:nvPicPr>
          <p:cNvPr id="225" name="object 225"/>
          <p:cNvPicPr/>
          <p:nvPr>
            <p:custDataLst>
              <p:tags r:id="rId155"/>
            </p:custDataLst>
          </p:nvPr>
        </p:nvPicPr>
        <p:blipFill>
          <a:blip r:embed="rId502" cstate="print"/>
          <a:stretch>
            <a:fillRect/>
          </a:stretch>
        </p:blipFill>
        <p:spPr>
          <a:xfrm>
            <a:off x="7071018" y="3998847"/>
            <a:ext cx="1134287" cy="634671"/>
          </a:xfrm>
          <a:prstGeom prst="rect">
            <a:avLst/>
          </a:prstGeom>
        </p:spPr>
      </p:pic>
      <p:pic>
        <p:nvPicPr>
          <p:cNvPr id="226" name="object 226"/>
          <p:cNvPicPr/>
          <p:nvPr>
            <p:custDataLst>
              <p:tags r:id="rId156"/>
            </p:custDataLst>
          </p:nvPr>
        </p:nvPicPr>
        <p:blipFill>
          <a:blip r:embed="rId503" cstate="print"/>
          <a:stretch>
            <a:fillRect/>
          </a:stretch>
        </p:blipFill>
        <p:spPr>
          <a:xfrm>
            <a:off x="7072492" y="3993489"/>
            <a:ext cx="1131824" cy="627837"/>
          </a:xfrm>
          <a:prstGeom prst="rect">
            <a:avLst/>
          </a:prstGeom>
        </p:spPr>
      </p:pic>
      <p:pic>
        <p:nvPicPr>
          <p:cNvPr id="227" name="object 227"/>
          <p:cNvPicPr/>
          <p:nvPr>
            <p:custDataLst>
              <p:tags r:id="rId157"/>
            </p:custDataLst>
          </p:nvPr>
        </p:nvPicPr>
        <p:blipFill>
          <a:blip r:embed="rId504" cstate="print"/>
          <a:stretch>
            <a:fillRect/>
          </a:stretch>
        </p:blipFill>
        <p:spPr>
          <a:xfrm>
            <a:off x="7073940" y="3988346"/>
            <a:ext cx="1129423" cy="620763"/>
          </a:xfrm>
          <a:prstGeom prst="rect">
            <a:avLst/>
          </a:prstGeom>
        </p:spPr>
      </p:pic>
      <p:pic>
        <p:nvPicPr>
          <p:cNvPr id="228" name="object 228"/>
          <p:cNvPicPr/>
          <p:nvPr>
            <p:custDataLst>
              <p:tags r:id="rId158"/>
            </p:custDataLst>
          </p:nvPr>
        </p:nvPicPr>
        <p:blipFill>
          <a:blip r:embed="rId505" cstate="print"/>
          <a:stretch>
            <a:fillRect/>
          </a:stretch>
        </p:blipFill>
        <p:spPr>
          <a:xfrm>
            <a:off x="7075438" y="3983113"/>
            <a:ext cx="1126959" cy="613791"/>
          </a:xfrm>
          <a:prstGeom prst="rect">
            <a:avLst/>
          </a:prstGeom>
        </p:spPr>
      </p:pic>
      <p:pic>
        <p:nvPicPr>
          <p:cNvPr id="229" name="object 229"/>
          <p:cNvPicPr/>
          <p:nvPr>
            <p:custDataLst>
              <p:tags r:id="rId159"/>
            </p:custDataLst>
          </p:nvPr>
        </p:nvPicPr>
        <p:blipFill>
          <a:blip r:embed="rId506" cstate="print"/>
          <a:stretch>
            <a:fillRect/>
          </a:stretch>
        </p:blipFill>
        <p:spPr>
          <a:xfrm>
            <a:off x="7076886" y="3977855"/>
            <a:ext cx="1124546" cy="606844"/>
          </a:xfrm>
          <a:prstGeom prst="rect">
            <a:avLst/>
          </a:prstGeom>
        </p:spPr>
      </p:pic>
      <p:pic>
        <p:nvPicPr>
          <p:cNvPr id="230" name="object 230"/>
          <p:cNvPicPr/>
          <p:nvPr>
            <p:custDataLst>
              <p:tags r:id="rId160"/>
            </p:custDataLst>
          </p:nvPr>
        </p:nvPicPr>
        <p:blipFill>
          <a:blip r:embed="rId507" cstate="print"/>
          <a:stretch>
            <a:fillRect/>
          </a:stretch>
        </p:blipFill>
        <p:spPr>
          <a:xfrm>
            <a:off x="7078346" y="3972559"/>
            <a:ext cx="1122133" cy="599948"/>
          </a:xfrm>
          <a:prstGeom prst="rect">
            <a:avLst/>
          </a:prstGeom>
        </p:spPr>
      </p:pic>
      <p:pic>
        <p:nvPicPr>
          <p:cNvPr id="231" name="object 231"/>
          <p:cNvPicPr/>
          <p:nvPr>
            <p:custDataLst>
              <p:tags r:id="rId161"/>
            </p:custDataLst>
          </p:nvPr>
        </p:nvPicPr>
        <p:blipFill>
          <a:blip r:embed="rId508" cstate="print"/>
          <a:stretch>
            <a:fillRect/>
          </a:stretch>
        </p:blipFill>
        <p:spPr>
          <a:xfrm>
            <a:off x="7079832" y="3967251"/>
            <a:ext cx="1119682" cy="593039"/>
          </a:xfrm>
          <a:prstGeom prst="rect">
            <a:avLst/>
          </a:prstGeom>
        </p:spPr>
      </p:pic>
      <p:pic>
        <p:nvPicPr>
          <p:cNvPr id="232" name="object 232"/>
          <p:cNvPicPr/>
          <p:nvPr>
            <p:custDataLst>
              <p:tags r:id="rId162"/>
            </p:custDataLst>
          </p:nvPr>
        </p:nvPicPr>
        <p:blipFill>
          <a:blip r:embed="rId509" cstate="print"/>
          <a:stretch>
            <a:fillRect/>
          </a:stretch>
        </p:blipFill>
        <p:spPr>
          <a:xfrm>
            <a:off x="7081293" y="3961930"/>
            <a:ext cx="1117269" cy="586155"/>
          </a:xfrm>
          <a:prstGeom prst="rect">
            <a:avLst/>
          </a:prstGeom>
        </p:spPr>
      </p:pic>
      <p:pic>
        <p:nvPicPr>
          <p:cNvPr id="233" name="object 233"/>
          <p:cNvPicPr/>
          <p:nvPr>
            <p:custDataLst>
              <p:tags r:id="rId163"/>
            </p:custDataLst>
          </p:nvPr>
        </p:nvPicPr>
        <p:blipFill>
          <a:blip r:embed="rId510" cstate="print"/>
          <a:stretch>
            <a:fillRect/>
          </a:stretch>
        </p:blipFill>
        <p:spPr>
          <a:xfrm>
            <a:off x="7082753" y="3956621"/>
            <a:ext cx="1114742" cy="579272"/>
          </a:xfrm>
          <a:prstGeom prst="rect">
            <a:avLst/>
          </a:prstGeom>
        </p:spPr>
      </p:pic>
      <p:pic>
        <p:nvPicPr>
          <p:cNvPr id="234" name="object 234"/>
          <p:cNvPicPr/>
          <p:nvPr>
            <p:custDataLst>
              <p:tags r:id="rId164"/>
            </p:custDataLst>
          </p:nvPr>
        </p:nvPicPr>
        <p:blipFill>
          <a:blip r:embed="rId511" cstate="print"/>
          <a:stretch>
            <a:fillRect/>
          </a:stretch>
        </p:blipFill>
        <p:spPr>
          <a:xfrm>
            <a:off x="7084252" y="3951300"/>
            <a:ext cx="1112177" cy="572389"/>
          </a:xfrm>
          <a:prstGeom prst="rect">
            <a:avLst/>
          </a:prstGeom>
        </p:spPr>
      </p:pic>
      <p:pic>
        <p:nvPicPr>
          <p:cNvPr id="235" name="object 235"/>
          <p:cNvPicPr/>
          <p:nvPr>
            <p:custDataLst>
              <p:tags r:id="rId165"/>
            </p:custDataLst>
          </p:nvPr>
        </p:nvPicPr>
        <p:blipFill>
          <a:blip r:embed="rId512" cstate="print"/>
          <a:stretch>
            <a:fillRect/>
          </a:stretch>
        </p:blipFill>
        <p:spPr>
          <a:xfrm>
            <a:off x="7085700" y="3945953"/>
            <a:ext cx="1109573" cy="565518"/>
          </a:xfrm>
          <a:prstGeom prst="rect">
            <a:avLst/>
          </a:prstGeom>
        </p:spPr>
      </p:pic>
      <p:pic>
        <p:nvPicPr>
          <p:cNvPr id="236" name="object 236"/>
          <p:cNvPicPr/>
          <p:nvPr>
            <p:custDataLst>
              <p:tags r:id="rId166"/>
            </p:custDataLst>
          </p:nvPr>
        </p:nvPicPr>
        <p:blipFill>
          <a:blip r:embed="rId513" cstate="print"/>
          <a:stretch>
            <a:fillRect/>
          </a:stretch>
        </p:blipFill>
        <p:spPr>
          <a:xfrm>
            <a:off x="7148768" y="3966324"/>
            <a:ext cx="1045311" cy="532942"/>
          </a:xfrm>
          <a:prstGeom prst="rect">
            <a:avLst/>
          </a:prstGeom>
        </p:spPr>
      </p:pic>
      <p:pic>
        <p:nvPicPr>
          <p:cNvPr id="237" name="object 237"/>
          <p:cNvPicPr/>
          <p:nvPr>
            <p:custDataLst>
              <p:tags r:id="rId167"/>
            </p:custDataLst>
          </p:nvPr>
        </p:nvPicPr>
        <p:blipFill>
          <a:blip r:embed="rId514" cstate="print"/>
          <a:stretch>
            <a:fillRect/>
          </a:stretch>
        </p:blipFill>
        <p:spPr>
          <a:xfrm>
            <a:off x="7087160" y="3940632"/>
            <a:ext cx="66776" cy="258965"/>
          </a:xfrm>
          <a:prstGeom prst="rect">
            <a:avLst/>
          </a:prstGeom>
        </p:spPr>
      </p:pic>
      <p:pic>
        <p:nvPicPr>
          <p:cNvPr id="238" name="object 238"/>
          <p:cNvPicPr/>
          <p:nvPr>
            <p:custDataLst>
              <p:tags r:id="rId168"/>
            </p:custDataLst>
          </p:nvPr>
        </p:nvPicPr>
        <p:blipFill>
          <a:blip r:embed="rId515" cstate="print"/>
          <a:stretch>
            <a:fillRect/>
          </a:stretch>
        </p:blipFill>
        <p:spPr>
          <a:xfrm>
            <a:off x="7153937" y="3960901"/>
            <a:ext cx="1038885" cy="526161"/>
          </a:xfrm>
          <a:prstGeom prst="rect">
            <a:avLst/>
          </a:prstGeom>
        </p:spPr>
      </p:pic>
      <p:pic>
        <p:nvPicPr>
          <p:cNvPr id="239" name="object 239"/>
          <p:cNvPicPr/>
          <p:nvPr>
            <p:custDataLst>
              <p:tags r:id="rId169"/>
            </p:custDataLst>
          </p:nvPr>
        </p:nvPicPr>
        <p:blipFill>
          <a:blip r:embed="rId516" cstate="print"/>
          <a:stretch>
            <a:fillRect/>
          </a:stretch>
        </p:blipFill>
        <p:spPr>
          <a:xfrm>
            <a:off x="7088684" y="3935285"/>
            <a:ext cx="70561" cy="260032"/>
          </a:xfrm>
          <a:prstGeom prst="rect">
            <a:avLst/>
          </a:prstGeom>
        </p:spPr>
      </p:pic>
      <p:pic>
        <p:nvPicPr>
          <p:cNvPr id="240" name="object 240"/>
          <p:cNvPicPr/>
          <p:nvPr>
            <p:custDataLst>
              <p:tags r:id="rId170"/>
            </p:custDataLst>
          </p:nvPr>
        </p:nvPicPr>
        <p:blipFill>
          <a:blip r:embed="rId517" cstate="print"/>
          <a:stretch>
            <a:fillRect/>
          </a:stretch>
        </p:blipFill>
        <p:spPr>
          <a:xfrm>
            <a:off x="7159245" y="3955491"/>
            <a:ext cx="1032281" cy="519379"/>
          </a:xfrm>
          <a:prstGeom prst="rect">
            <a:avLst/>
          </a:prstGeom>
        </p:spPr>
      </p:pic>
      <p:pic>
        <p:nvPicPr>
          <p:cNvPr id="241" name="object 241"/>
          <p:cNvPicPr/>
          <p:nvPr>
            <p:custDataLst>
              <p:tags r:id="rId171"/>
            </p:custDataLst>
          </p:nvPr>
        </p:nvPicPr>
        <p:blipFill>
          <a:blip r:embed="rId518" cstate="print"/>
          <a:stretch>
            <a:fillRect/>
          </a:stretch>
        </p:blipFill>
        <p:spPr>
          <a:xfrm>
            <a:off x="7090246" y="3929951"/>
            <a:ext cx="74460" cy="261073"/>
          </a:xfrm>
          <a:prstGeom prst="rect">
            <a:avLst/>
          </a:prstGeom>
        </p:spPr>
      </p:pic>
      <p:pic>
        <p:nvPicPr>
          <p:cNvPr id="242" name="object 242"/>
          <p:cNvPicPr/>
          <p:nvPr>
            <p:custDataLst>
              <p:tags r:id="rId172"/>
            </p:custDataLst>
          </p:nvPr>
        </p:nvPicPr>
        <p:blipFill>
          <a:blip r:embed="rId519" cstate="print"/>
          <a:stretch>
            <a:fillRect/>
          </a:stretch>
        </p:blipFill>
        <p:spPr>
          <a:xfrm>
            <a:off x="7164707" y="4164787"/>
            <a:ext cx="964234" cy="297878"/>
          </a:xfrm>
          <a:prstGeom prst="rect">
            <a:avLst/>
          </a:prstGeom>
        </p:spPr>
      </p:pic>
      <p:pic>
        <p:nvPicPr>
          <p:cNvPr id="243" name="object 243"/>
          <p:cNvPicPr/>
          <p:nvPr>
            <p:custDataLst>
              <p:tags r:id="rId173"/>
            </p:custDataLst>
          </p:nvPr>
        </p:nvPicPr>
        <p:blipFill>
          <a:blip r:embed="rId520" cstate="print"/>
          <a:stretch>
            <a:fillRect/>
          </a:stretch>
        </p:blipFill>
        <p:spPr>
          <a:xfrm>
            <a:off x="8129508" y="3976961"/>
            <a:ext cx="60622" cy="191241"/>
          </a:xfrm>
          <a:prstGeom prst="rect">
            <a:avLst/>
          </a:prstGeom>
        </p:spPr>
      </p:pic>
      <p:pic>
        <p:nvPicPr>
          <p:cNvPr id="244" name="object 244"/>
          <p:cNvPicPr/>
          <p:nvPr>
            <p:custDataLst>
              <p:tags r:id="rId174"/>
            </p:custDataLst>
          </p:nvPr>
        </p:nvPicPr>
        <p:blipFill>
          <a:blip r:embed="rId521" cstate="print"/>
          <a:stretch>
            <a:fillRect/>
          </a:stretch>
        </p:blipFill>
        <p:spPr>
          <a:xfrm>
            <a:off x="7091872" y="3924617"/>
            <a:ext cx="78435" cy="262153"/>
          </a:xfrm>
          <a:prstGeom prst="rect">
            <a:avLst/>
          </a:prstGeom>
        </p:spPr>
      </p:pic>
      <p:pic>
        <p:nvPicPr>
          <p:cNvPr id="245" name="object 245"/>
          <p:cNvPicPr/>
          <p:nvPr>
            <p:custDataLst>
              <p:tags r:id="rId175"/>
            </p:custDataLst>
          </p:nvPr>
        </p:nvPicPr>
        <p:blipFill>
          <a:blip r:embed="rId522" cstate="print"/>
          <a:stretch>
            <a:fillRect/>
          </a:stretch>
        </p:blipFill>
        <p:spPr>
          <a:xfrm>
            <a:off x="7170307" y="4161358"/>
            <a:ext cx="953427" cy="289090"/>
          </a:xfrm>
          <a:prstGeom prst="rect">
            <a:avLst/>
          </a:prstGeom>
        </p:spPr>
      </p:pic>
      <p:pic>
        <p:nvPicPr>
          <p:cNvPr id="246" name="object 246"/>
          <p:cNvPicPr/>
          <p:nvPr>
            <p:custDataLst>
              <p:tags r:id="rId176"/>
            </p:custDataLst>
          </p:nvPr>
        </p:nvPicPr>
        <p:blipFill>
          <a:blip r:embed="rId523" cstate="print"/>
          <a:stretch>
            <a:fillRect/>
          </a:stretch>
        </p:blipFill>
        <p:spPr>
          <a:xfrm>
            <a:off x="8124225" y="3974394"/>
            <a:ext cx="64494" cy="190392"/>
          </a:xfrm>
          <a:prstGeom prst="rect">
            <a:avLst/>
          </a:prstGeom>
        </p:spPr>
      </p:pic>
      <p:pic>
        <p:nvPicPr>
          <p:cNvPr id="247" name="object 247"/>
          <p:cNvPicPr/>
          <p:nvPr>
            <p:custDataLst>
              <p:tags r:id="rId177"/>
            </p:custDataLst>
          </p:nvPr>
        </p:nvPicPr>
        <p:blipFill>
          <a:blip r:embed="rId524" cstate="print"/>
          <a:stretch>
            <a:fillRect/>
          </a:stretch>
        </p:blipFill>
        <p:spPr>
          <a:xfrm>
            <a:off x="7093523" y="3919283"/>
            <a:ext cx="82575" cy="263245"/>
          </a:xfrm>
          <a:prstGeom prst="rect">
            <a:avLst/>
          </a:prstGeom>
        </p:spPr>
      </p:pic>
      <p:pic>
        <p:nvPicPr>
          <p:cNvPr id="248" name="object 248"/>
          <p:cNvPicPr/>
          <p:nvPr>
            <p:custDataLst>
              <p:tags r:id="rId178"/>
            </p:custDataLst>
          </p:nvPr>
        </p:nvPicPr>
        <p:blipFill>
          <a:blip r:embed="rId525" cstate="print"/>
          <a:stretch>
            <a:fillRect/>
          </a:stretch>
        </p:blipFill>
        <p:spPr>
          <a:xfrm>
            <a:off x="7176098" y="4157903"/>
            <a:ext cx="942263" cy="280352"/>
          </a:xfrm>
          <a:prstGeom prst="rect">
            <a:avLst/>
          </a:prstGeom>
        </p:spPr>
      </p:pic>
      <p:pic>
        <p:nvPicPr>
          <p:cNvPr id="249" name="object 249"/>
          <p:cNvPicPr/>
          <p:nvPr>
            <p:custDataLst>
              <p:tags r:id="rId179"/>
            </p:custDataLst>
          </p:nvPr>
        </p:nvPicPr>
        <p:blipFill>
          <a:blip r:embed="rId526" cstate="print"/>
          <a:stretch>
            <a:fillRect/>
          </a:stretch>
        </p:blipFill>
        <p:spPr>
          <a:xfrm>
            <a:off x="8118562" y="3960223"/>
            <a:ext cx="68685" cy="201134"/>
          </a:xfrm>
          <a:prstGeom prst="rect">
            <a:avLst/>
          </a:prstGeom>
        </p:spPr>
      </p:pic>
      <p:pic>
        <p:nvPicPr>
          <p:cNvPr id="250" name="object 250"/>
          <p:cNvPicPr/>
          <p:nvPr>
            <p:custDataLst>
              <p:tags r:id="rId180"/>
            </p:custDataLst>
          </p:nvPr>
        </p:nvPicPr>
        <p:blipFill>
          <a:blip r:embed="rId527" cstate="print"/>
          <a:stretch>
            <a:fillRect/>
          </a:stretch>
        </p:blipFill>
        <p:spPr>
          <a:xfrm>
            <a:off x="7095276" y="3913936"/>
            <a:ext cx="86791" cy="264363"/>
          </a:xfrm>
          <a:prstGeom prst="rect">
            <a:avLst/>
          </a:prstGeom>
        </p:spPr>
      </p:pic>
      <p:pic>
        <p:nvPicPr>
          <p:cNvPr id="251" name="object 251"/>
          <p:cNvPicPr/>
          <p:nvPr>
            <p:custDataLst>
              <p:tags r:id="rId181"/>
            </p:custDataLst>
          </p:nvPr>
        </p:nvPicPr>
        <p:blipFill>
          <a:blip r:embed="rId528" cstate="print"/>
          <a:stretch>
            <a:fillRect/>
          </a:stretch>
        </p:blipFill>
        <p:spPr>
          <a:xfrm>
            <a:off x="7182067" y="4154449"/>
            <a:ext cx="930770" cy="271602"/>
          </a:xfrm>
          <a:prstGeom prst="rect">
            <a:avLst/>
          </a:prstGeom>
        </p:spPr>
      </p:pic>
      <p:pic>
        <p:nvPicPr>
          <p:cNvPr id="252" name="object 252"/>
          <p:cNvPicPr/>
          <p:nvPr>
            <p:custDataLst>
              <p:tags r:id="rId182"/>
            </p:custDataLst>
          </p:nvPr>
        </p:nvPicPr>
        <p:blipFill>
          <a:blip r:embed="rId529" cstate="print"/>
          <a:stretch>
            <a:fillRect/>
          </a:stretch>
        </p:blipFill>
        <p:spPr>
          <a:xfrm>
            <a:off x="8112920" y="3957692"/>
            <a:ext cx="72778" cy="200211"/>
          </a:xfrm>
          <a:prstGeom prst="rect">
            <a:avLst/>
          </a:prstGeom>
        </p:spPr>
      </p:pic>
      <p:pic>
        <p:nvPicPr>
          <p:cNvPr id="253" name="object 253"/>
          <p:cNvPicPr/>
          <p:nvPr>
            <p:custDataLst>
              <p:tags r:id="rId183"/>
            </p:custDataLst>
          </p:nvPr>
        </p:nvPicPr>
        <p:blipFill>
          <a:blip r:embed="rId530" cstate="print"/>
          <a:stretch>
            <a:fillRect/>
          </a:stretch>
        </p:blipFill>
        <p:spPr>
          <a:xfrm>
            <a:off x="7097066" y="3908602"/>
            <a:ext cx="91135" cy="265468"/>
          </a:xfrm>
          <a:prstGeom prst="rect">
            <a:avLst/>
          </a:prstGeom>
        </p:spPr>
      </p:pic>
      <p:pic>
        <p:nvPicPr>
          <p:cNvPr id="254" name="object 254"/>
          <p:cNvPicPr/>
          <p:nvPr>
            <p:custDataLst>
              <p:tags r:id="rId184"/>
            </p:custDataLst>
          </p:nvPr>
        </p:nvPicPr>
        <p:blipFill>
          <a:blip r:embed="rId531" cstate="print"/>
          <a:stretch>
            <a:fillRect/>
          </a:stretch>
        </p:blipFill>
        <p:spPr>
          <a:xfrm>
            <a:off x="7188201" y="4150982"/>
            <a:ext cx="918895" cy="262864"/>
          </a:xfrm>
          <a:prstGeom prst="rect">
            <a:avLst/>
          </a:prstGeom>
        </p:spPr>
      </p:pic>
      <p:pic>
        <p:nvPicPr>
          <p:cNvPr id="255" name="object 255"/>
          <p:cNvPicPr/>
          <p:nvPr>
            <p:custDataLst>
              <p:tags r:id="rId185"/>
            </p:custDataLst>
          </p:nvPr>
        </p:nvPicPr>
        <p:blipFill>
          <a:blip r:embed="rId532" cstate="print"/>
          <a:stretch>
            <a:fillRect/>
          </a:stretch>
        </p:blipFill>
        <p:spPr>
          <a:xfrm>
            <a:off x="8107115" y="3952468"/>
            <a:ext cx="76995" cy="201980"/>
          </a:xfrm>
          <a:prstGeom prst="rect">
            <a:avLst/>
          </a:prstGeom>
        </p:spPr>
      </p:pic>
      <p:pic>
        <p:nvPicPr>
          <p:cNvPr id="256" name="object 256"/>
          <p:cNvPicPr/>
          <p:nvPr>
            <p:custDataLst>
              <p:tags r:id="rId186"/>
            </p:custDataLst>
          </p:nvPr>
        </p:nvPicPr>
        <p:blipFill>
          <a:blip r:embed="rId533" cstate="print"/>
          <a:stretch>
            <a:fillRect/>
          </a:stretch>
        </p:blipFill>
        <p:spPr>
          <a:xfrm>
            <a:off x="7098920" y="3903268"/>
            <a:ext cx="95567" cy="266598"/>
          </a:xfrm>
          <a:prstGeom prst="rect">
            <a:avLst/>
          </a:prstGeom>
        </p:spPr>
      </p:pic>
      <p:pic>
        <p:nvPicPr>
          <p:cNvPr id="257" name="object 257"/>
          <p:cNvPicPr/>
          <p:nvPr>
            <p:custDataLst>
              <p:tags r:id="rId187"/>
            </p:custDataLst>
          </p:nvPr>
        </p:nvPicPr>
        <p:blipFill>
          <a:blip r:embed="rId534" cstate="print"/>
          <a:stretch>
            <a:fillRect/>
          </a:stretch>
        </p:blipFill>
        <p:spPr>
          <a:xfrm>
            <a:off x="7194488" y="4147527"/>
            <a:ext cx="906703" cy="254114"/>
          </a:xfrm>
          <a:prstGeom prst="rect">
            <a:avLst/>
          </a:prstGeom>
        </p:spPr>
      </p:pic>
      <p:pic>
        <p:nvPicPr>
          <p:cNvPr id="258" name="object 258"/>
          <p:cNvPicPr/>
          <p:nvPr>
            <p:custDataLst>
              <p:tags r:id="rId188"/>
            </p:custDataLst>
          </p:nvPr>
        </p:nvPicPr>
        <p:blipFill>
          <a:blip r:embed="rId535" cstate="print"/>
          <a:stretch>
            <a:fillRect/>
          </a:stretch>
        </p:blipFill>
        <p:spPr>
          <a:xfrm>
            <a:off x="8100894" y="3946911"/>
            <a:ext cx="81527" cy="204070"/>
          </a:xfrm>
          <a:prstGeom prst="rect">
            <a:avLst/>
          </a:prstGeom>
        </p:spPr>
      </p:pic>
      <p:pic>
        <p:nvPicPr>
          <p:cNvPr id="259" name="object 259"/>
          <p:cNvPicPr/>
          <p:nvPr>
            <p:custDataLst>
              <p:tags r:id="rId189"/>
            </p:custDataLst>
          </p:nvPr>
        </p:nvPicPr>
        <p:blipFill>
          <a:blip r:embed="rId536" cstate="print"/>
          <a:stretch>
            <a:fillRect/>
          </a:stretch>
        </p:blipFill>
        <p:spPr>
          <a:xfrm>
            <a:off x="7100813" y="3897922"/>
            <a:ext cx="100215" cy="267766"/>
          </a:xfrm>
          <a:prstGeom prst="rect">
            <a:avLst/>
          </a:prstGeom>
        </p:spPr>
      </p:pic>
      <p:pic>
        <p:nvPicPr>
          <p:cNvPr id="260" name="object 260"/>
          <p:cNvPicPr/>
          <p:nvPr>
            <p:custDataLst>
              <p:tags r:id="rId190"/>
            </p:custDataLst>
          </p:nvPr>
        </p:nvPicPr>
        <p:blipFill>
          <a:blip r:embed="rId537" cstate="print"/>
          <a:stretch>
            <a:fillRect/>
          </a:stretch>
        </p:blipFill>
        <p:spPr>
          <a:xfrm>
            <a:off x="7201028" y="4144048"/>
            <a:ext cx="894041" cy="245376"/>
          </a:xfrm>
          <a:prstGeom prst="rect">
            <a:avLst/>
          </a:prstGeom>
        </p:spPr>
      </p:pic>
      <p:pic>
        <p:nvPicPr>
          <p:cNvPr id="261" name="object 261"/>
          <p:cNvPicPr/>
          <p:nvPr>
            <p:custDataLst>
              <p:tags r:id="rId191"/>
            </p:custDataLst>
          </p:nvPr>
        </p:nvPicPr>
        <p:blipFill>
          <a:blip r:embed="rId538" cstate="print"/>
          <a:stretch>
            <a:fillRect/>
          </a:stretch>
        </p:blipFill>
        <p:spPr>
          <a:xfrm>
            <a:off x="8094666" y="3935394"/>
            <a:ext cx="86027" cy="212133"/>
          </a:xfrm>
          <a:prstGeom prst="rect">
            <a:avLst/>
          </a:prstGeom>
        </p:spPr>
      </p:pic>
      <p:pic>
        <p:nvPicPr>
          <p:cNvPr id="262" name="object 262"/>
          <p:cNvPicPr/>
          <p:nvPr>
            <p:custDataLst>
              <p:tags r:id="rId192"/>
            </p:custDataLst>
          </p:nvPr>
        </p:nvPicPr>
        <p:blipFill>
          <a:blip r:embed="rId539" cstate="print"/>
          <a:stretch>
            <a:fillRect/>
          </a:stretch>
        </p:blipFill>
        <p:spPr>
          <a:xfrm>
            <a:off x="7102794" y="3892575"/>
            <a:ext cx="104952" cy="268935"/>
          </a:xfrm>
          <a:prstGeom prst="rect">
            <a:avLst/>
          </a:prstGeom>
        </p:spPr>
      </p:pic>
      <p:pic>
        <p:nvPicPr>
          <p:cNvPr id="263" name="object 263"/>
          <p:cNvPicPr/>
          <p:nvPr>
            <p:custDataLst>
              <p:tags r:id="rId193"/>
            </p:custDataLst>
          </p:nvPr>
        </p:nvPicPr>
        <p:blipFill>
          <a:blip r:embed="rId540" cstate="print"/>
          <a:stretch>
            <a:fillRect/>
          </a:stretch>
        </p:blipFill>
        <p:spPr>
          <a:xfrm>
            <a:off x="7207747" y="4140580"/>
            <a:ext cx="880986" cy="236651"/>
          </a:xfrm>
          <a:prstGeom prst="rect">
            <a:avLst/>
          </a:prstGeom>
        </p:spPr>
      </p:pic>
      <p:pic>
        <p:nvPicPr>
          <p:cNvPr id="264" name="object 264"/>
          <p:cNvPicPr/>
          <p:nvPr>
            <p:custDataLst>
              <p:tags r:id="rId194"/>
            </p:custDataLst>
          </p:nvPr>
        </p:nvPicPr>
        <p:blipFill>
          <a:blip r:embed="rId541" cstate="print"/>
          <a:stretch>
            <a:fillRect/>
          </a:stretch>
        </p:blipFill>
        <p:spPr>
          <a:xfrm>
            <a:off x="8082180" y="3912018"/>
            <a:ext cx="96735" cy="232028"/>
          </a:xfrm>
          <a:prstGeom prst="rect">
            <a:avLst/>
          </a:prstGeom>
        </p:spPr>
      </p:pic>
      <p:pic>
        <p:nvPicPr>
          <p:cNvPr id="265" name="object 265"/>
          <p:cNvPicPr/>
          <p:nvPr>
            <p:custDataLst>
              <p:tags r:id="rId195"/>
            </p:custDataLst>
          </p:nvPr>
        </p:nvPicPr>
        <p:blipFill>
          <a:blip r:embed="rId542" cstate="print"/>
          <a:stretch>
            <a:fillRect/>
          </a:stretch>
        </p:blipFill>
        <p:spPr>
          <a:xfrm>
            <a:off x="7104826" y="3887228"/>
            <a:ext cx="109880" cy="270154"/>
          </a:xfrm>
          <a:prstGeom prst="rect">
            <a:avLst/>
          </a:prstGeom>
        </p:spPr>
      </p:pic>
      <p:pic>
        <p:nvPicPr>
          <p:cNvPr id="266" name="object 266"/>
          <p:cNvPicPr/>
          <p:nvPr>
            <p:custDataLst>
              <p:tags r:id="rId196"/>
            </p:custDataLst>
          </p:nvPr>
        </p:nvPicPr>
        <p:blipFill>
          <a:blip r:embed="rId543" cstate="print"/>
          <a:stretch>
            <a:fillRect/>
          </a:stretch>
        </p:blipFill>
        <p:spPr>
          <a:xfrm>
            <a:off x="7214706" y="4137101"/>
            <a:ext cx="867473" cy="227926"/>
          </a:xfrm>
          <a:prstGeom prst="rect">
            <a:avLst/>
          </a:prstGeom>
        </p:spPr>
      </p:pic>
      <p:pic>
        <p:nvPicPr>
          <p:cNvPr id="267" name="object 267"/>
          <p:cNvPicPr/>
          <p:nvPr>
            <p:custDataLst>
              <p:tags r:id="rId197"/>
            </p:custDataLst>
          </p:nvPr>
        </p:nvPicPr>
        <p:blipFill>
          <a:blip r:embed="rId544" cstate="print"/>
          <a:stretch>
            <a:fillRect/>
          </a:stretch>
        </p:blipFill>
        <p:spPr>
          <a:xfrm>
            <a:off x="8075385" y="3906570"/>
            <a:ext cx="101688" cy="234010"/>
          </a:xfrm>
          <a:prstGeom prst="rect">
            <a:avLst/>
          </a:prstGeom>
        </p:spPr>
      </p:pic>
      <p:pic>
        <p:nvPicPr>
          <p:cNvPr id="268" name="object 268"/>
          <p:cNvPicPr/>
          <p:nvPr>
            <p:custDataLst>
              <p:tags r:id="rId198"/>
            </p:custDataLst>
          </p:nvPr>
        </p:nvPicPr>
        <p:blipFill>
          <a:blip r:embed="rId545" cstate="print"/>
          <a:stretch>
            <a:fillRect/>
          </a:stretch>
        </p:blipFill>
        <p:spPr>
          <a:xfrm>
            <a:off x="7106947" y="3881894"/>
            <a:ext cx="114922" cy="271360"/>
          </a:xfrm>
          <a:prstGeom prst="rect">
            <a:avLst/>
          </a:prstGeom>
        </p:spPr>
      </p:pic>
      <p:pic>
        <p:nvPicPr>
          <p:cNvPr id="269" name="object 269"/>
          <p:cNvPicPr/>
          <p:nvPr>
            <p:custDataLst>
              <p:tags r:id="rId199"/>
            </p:custDataLst>
          </p:nvPr>
        </p:nvPicPr>
        <p:blipFill>
          <a:blip r:embed="rId546" cstate="print"/>
          <a:stretch>
            <a:fillRect/>
          </a:stretch>
        </p:blipFill>
        <p:spPr>
          <a:xfrm>
            <a:off x="7221869" y="4133634"/>
            <a:ext cx="853516" cy="219189"/>
          </a:xfrm>
          <a:prstGeom prst="rect">
            <a:avLst/>
          </a:prstGeom>
        </p:spPr>
      </p:pic>
      <p:pic>
        <p:nvPicPr>
          <p:cNvPr id="270" name="object 270"/>
          <p:cNvPicPr/>
          <p:nvPr>
            <p:custDataLst>
              <p:tags r:id="rId200"/>
            </p:custDataLst>
          </p:nvPr>
        </p:nvPicPr>
        <p:blipFill>
          <a:blip r:embed="rId547" cstate="print"/>
          <a:stretch>
            <a:fillRect/>
          </a:stretch>
        </p:blipFill>
        <p:spPr>
          <a:xfrm>
            <a:off x="8068324" y="3901109"/>
            <a:ext cx="106832" cy="235991"/>
          </a:xfrm>
          <a:prstGeom prst="rect">
            <a:avLst/>
          </a:prstGeom>
        </p:spPr>
      </p:pic>
      <p:pic>
        <p:nvPicPr>
          <p:cNvPr id="271" name="object 271"/>
          <p:cNvPicPr/>
          <p:nvPr>
            <p:custDataLst>
              <p:tags r:id="rId201"/>
            </p:custDataLst>
          </p:nvPr>
        </p:nvPicPr>
        <p:blipFill>
          <a:blip r:embed="rId548" cstate="print"/>
          <a:stretch>
            <a:fillRect/>
          </a:stretch>
        </p:blipFill>
        <p:spPr>
          <a:xfrm>
            <a:off x="7109093" y="3876547"/>
            <a:ext cx="120192" cy="272592"/>
          </a:xfrm>
          <a:prstGeom prst="rect">
            <a:avLst/>
          </a:prstGeom>
        </p:spPr>
      </p:pic>
      <p:pic>
        <p:nvPicPr>
          <p:cNvPr id="272" name="object 272"/>
          <p:cNvPicPr/>
          <p:nvPr>
            <p:custDataLst>
              <p:tags r:id="rId202"/>
            </p:custDataLst>
          </p:nvPr>
        </p:nvPicPr>
        <p:blipFill>
          <a:blip r:embed="rId549" cstate="print"/>
          <a:stretch>
            <a:fillRect/>
          </a:stretch>
        </p:blipFill>
        <p:spPr>
          <a:xfrm>
            <a:off x="7229286" y="4130166"/>
            <a:ext cx="839038" cy="210451"/>
          </a:xfrm>
          <a:prstGeom prst="rect">
            <a:avLst/>
          </a:prstGeom>
        </p:spPr>
      </p:pic>
      <p:pic>
        <p:nvPicPr>
          <p:cNvPr id="273" name="object 273"/>
          <p:cNvPicPr/>
          <p:nvPr>
            <p:custDataLst>
              <p:tags r:id="rId203"/>
            </p:custDataLst>
          </p:nvPr>
        </p:nvPicPr>
        <p:blipFill>
          <a:blip r:embed="rId550" cstate="print"/>
          <a:stretch>
            <a:fillRect/>
          </a:stretch>
        </p:blipFill>
        <p:spPr>
          <a:xfrm>
            <a:off x="8061034" y="3895661"/>
            <a:ext cx="112140" cy="237972"/>
          </a:xfrm>
          <a:prstGeom prst="rect">
            <a:avLst/>
          </a:prstGeom>
        </p:spPr>
      </p:pic>
      <p:pic>
        <p:nvPicPr>
          <p:cNvPr id="274" name="object 274"/>
          <p:cNvPicPr/>
          <p:nvPr>
            <p:custDataLst>
              <p:tags r:id="rId204"/>
            </p:custDataLst>
          </p:nvPr>
        </p:nvPicPr>
        <p:blipFill>
          <a:blip r:embed="rId551" cstate="print"/>
          <a:stretch>
            <a:fillRect/>
          </a:stretch>
        </p:blipFill>
        <p:spPr>
          <a:xfrm>
            <a:off x="7111316" y="3871201"/>
            <a:ext cx="125653" cy="273850"/>
          </a:xfrm>
          <a:prstGeom prst="rect">
            <a:avLst/>
          </a:prstGeom>
        </p:spPr>
      </p:pic>
      <p:pic>
        <p:nvPicPr>
          <p:cNvPr id="275" name="object 275"/>
          <p:cNvPicPr/>
          <p:nvPr>
            <p:custDataLst>
              <p:tags r:id="rId205"/>
            </p:custDataLst>
          </p:nvPr>
        </p:nvPicPr>
        <p:blipFill>
          <a:blip r:embed="rId552" cstate="print"/>
          <a:stretch>
            <a:fillRect/>
          </a:stretch>
        </p:blipFill>
        <p:spPr>
          <a:xfrm>
            <a:off x="7236969" y="4126700"/>
            <a:ext cx="824064" cy="201714"/>
          </a:xfrm>
          <a:prstGeom prst="rect">
            <a:avLst/>
          </a:prstGeom>
        </p:spPr>
      </p:pic>
      <p:pic>
        <p:nvPicPr>
          <p:cNvPr id="276" name="object 276"/>
          <p:cNvPicPr/>
          <p:nvPr>
            <p:custDataLst>
              <p:tags r:id="rId206"/>
            </p:custDataLst>
          </p:nvPr>
        </p:nvPicPr>
        <p:blipFill>
          <a:blip r:embed="rId553" cstate="print"/>
          <a:stretch>
            <a:fillRect/>
          </a:stretch>
        </p:blipFill>
        <p:spPr>
          <a:xfrm>
            <a:off x="8053478" y="3890213"/>
            <a:ext cx="117665" cy="239953"/>
          </a:xfrm>
          <a:prstGeom prst="rect">
            <a:avLst/>
          </a:prstGeom>
        </p:spPr>
      </p:pic>
      <p:pic>
        <p:nvPicPr>
          <p:cNvPr id="277" name="object 277"/>
          <p:cNvPicPr/>
          <p:nvPr>
            <p:custDataLst>
              <p:tags r:id="rId207"/>
            </p:custDataLst>
          </p:nvPr>
        </p:nvPicPr>
        <p:blipFill>
          <a:blip r:embed="rId554" cstate="print"/>
          <a:stretch>
            <a:fillRect/>
          </a:stretch>
        </p:blipFill>
        <p:spPr>
          <a:xfrm>
            <a:off x="7113614" y="3865867"/>
            <a:ext cx="131318" cy="275132"/>
          </a:xfrm>
          <a:prstGeom prst="rect">
            <a:avLst/>
          </a:prstGeom>
        </p:spPr>
      </p:pic>
      <p:pic>
        <p:nvPicPr>
          <p:cNvPr id="278" name="object 278"/>
          <p:cNvPicPr/>
          <p:nvPr>
            <p:custDataLst>
              <p:tags r:id="rId208"/>
            </p:custDataLst>
          </p:nvPr>
        </p:nvPicPr>
        <p:blipFill>
          <a:blip r:embed="rId555" cstate="print"/>
          <a:stretch>
            <a:fillRect/>
          </a:stretch>
        </p:blipFill>
        <p:spPr>
          <a:xfrm>
            <a:off x="7244932" y="4123245"/>
            <a:ext cx="808545" cy="192963"/>
          </a:xfrm>
          <a:prstGeom prst="rect">
            <a:avLst/>
          </a:prstGeom>
        </p:spPr>
      </p:pic>
      <p:pic>
        <p:nvPicPr>
          <p:cNvPr id="279" name="object 279"/>
          <p:cNvPicPr/>
          <p:nvPr>
            <p:custDataLst>
              <p:tags r:id="rId209"/>
            </p:custDataLst>
          </p:nvPr>
        </p:nvPicPr>
        <p:blipFill>
          <a:blip r:embed="rId556" cstate="print"/>
          <a:stretch>
            <a:fillRect/>
          </a:stretch>
        </p:blipFill>
        <p:spPr>
          <a:xfrm>
            <a:off x="8045591" y="3884752"/>
            <a:ext cx="123444" cy="241947"/>
          </a:xfrm>
          <a:prstGeom prst="rect">
            <a:avLst/>
          </a:prstGeom>
        </p:spPr>
      </p:pic>
      <p:pic>
        <p:nvPicPr>
          <p:cNvPr id="280" name="object 280"/>
          <p:cNvPicPr/>
          <p:nvPr>
            <p:custDataLst>
              <p:tags r:id="rId210"/>
            </p:custDataLst>
          </p:nvPr>
        </p:nvPicPr>
        <p:blipFill>
          <a:blip r:embed="rId557" cstate="print"/>
          <a:stretch>
            <a:fillRect/>
          </a:stretch>
        </p:blipFill>
        <p:spPr>
          <a:xfrm>
            <a:off x="7115951" y="3860520"/>
            <a:ext cx="137198" cy="276440"/>
          </a:xfrm>
          <a:prstGeom prst="rect">
            <a:avLst/>
          </a:prstGeom>
        </p:spPr>
      </p:pic>
      <p:pic>
        <p:nvPicPr>
          <p:cNvPr id="281" name="object 281"/>
          <p:cNvPicPr/>
          <p:nvPr>
            <p:custDataLst>
              <p:tags r:id="rId211"/>
            </p:custDataLst>
          </p:nvPr>
        </p:nvPicPr>
        <p:blipFill>
          <a:blip r:embed="rId558" cstate="print"/>
          <a:stretch>
            <a:fillRect/>
          </a:stretch>
        </p:blipFill>
        <p:spPr>
          <a:xfrm>
            <a:off x="7253149" y="4119791"/>
            <a:ext cx="792441" cy="184213"/>
          </a:xfrm>
          <a:prstGeom prst="rect">
            <a:avLst/>
          </a:prstGeom>
        </p:spPr>
      </p:pic>
      <p:pic>
        <p:nvPicPr>
          <p:cNvPr id="282" name="object 282"/>
          <p:cNvPicPr/>
          <p:nvPr>
            <p:custDataLst>
              <p:tags r:id="rId212"/>
            </p:custDataLst>
          </p:nvPr>
        </p:nvPicPr>
        <p:blipFill>
          <a:blip r:embed="rId559" cstate="print"/>
          <a:stretch>
            <a:fillRect/>
          </a:stretch>
        </p:blipFill>
        <p:spPr>
          <a:xfrm>
            <a:off x="8037399" y="3879291"/>
            <a:ext cx="129438" cy="243954"/>
          </a:xfrm>
          <a:prstGeom prst="rect">
            <a:avLst/>
          </a:prstGeom>
        </p:spPr>
      </p:pic>
      <p:pic>
        <p:nvPicPr>
          <p:cNvPr id="283" name="object 283"/>
          <p:cNvPicPr/>
          <p:nvPr>
            <p:custDataLst>
              <p:tags r:id="rId213"/>
            </p:custDataLst>
          </p:nvPr>
        </p:nvPicPr>
        <p:blipFill>
          <a:blip r:embed="rId560" cstate="print"/>
          <a:stretch>
            <a:fillRect/>
          </a:stretch>
        </p:blipFill>
        <p:spPr>
          <a:xfrm>
            <a:off x="7118377" y="3855173"/>
            <a:ext cx="143319" cy="277774"/>
          </a:xfrm>
          <a:prstGeom prst="rect">
            <a:avLst/>
          </a:prstGeom>
        </p:spPr>
      </p:pic>
      <p:pic>
        <p:nvPicPr>
          <p:cNvPr id="284" name="object 284"/>
          <p:cNvPicPr/>
          <p:nvPr>
            <p:custDataLst>
              <p:tags r:id="rId214"/>
            </p:custDataLst>
          </p:nvPr>
        </p:nvPicPr>
        <p:blipFill>
          <a:blip r:embed="rId561" cstate="print"/>
          <a:stretch>
            <a:fillRect/>
          </a:stretch>
        </p:blipFill>
        <p:spPr>
          <a:xfrm>
            <a:off x="7261696" y="4116349"/>
            <a:ext cx="775703" cy="175437"/>
          </a:xfrm>
          <a:prstGeom prst="rect">
            <a:avLst/>
          </a:prstGeom>
        </p:spPr>
      </p:pic>
      <p:pic>
        <p:nvPicPr>
          <p:cNvPr id="285" name="object 285"/>
          <p:cNvPicPr/>
          <p:nvPr>
            <p:custDataLst>
              <p:tags r:id="rId215"/>
            </p:custDataLst>
          </p:nvPr>
        </p:nvPicPr>
        <p:blipFill>
          <a:blip r:embed="rId562" cstate="print"/>
          <a:stretch>
            <a:fillRect/>
          </a:stretch>
        </p:blipFill>
        <p:spPr>
          <a:xfrm>
            <a:off x="8028891" y="3873817"/>
            <a:ext cx="135737" cy="245973"/>
          </a:xfrm>
          <a:prstGeom prst="rect">
            <a:avLst/>
          </a:prstGeom>
        </p:spPr>
      </p:pic>
      <p:pic>
        <p:nvPicPr>
          <p:cNvPr id="286" name="object 286"/>
          <p:cNvPicPr/>
          <p:nvPr>
            <p:custDataLst>
              <p:tags r:id="rId216"/>
            </p:custDataLst>
          </p:nvPr>
        </p:nvPicPr>
        <p:blipFill>
          <a:blip r:embed="rId563" cstate="print"/>
          <a:stretch>
            <a:fillRect/>
          </a:stretch>
        </p:blipFill>
        <p:spPr>
          <a:xfrm>
            <a:off x="7120853" y="3849814"/>
            <a:ext cx="149758" cy="279146"/>
          </a:xfrm>
          <a:prstGeom prst="rect">
            <a:avLst/>
          </a:prstGeom>
        </p:spPr>
      </p:pic>
      <p:pic>
        <p:nvPicPr>
          <p:cNvPr id="287" name="object 287"/>
          <p:cNvPicPr/>
          <p:nvPr>
            <p:custDataLst>
              <p:tags r:id="rId217"/>
            </p:custDataLst>
          </p:nvPr>
        </p:nvPicPr>
        <p:blipFill>
          <a:blip r:embed="rId564" cstate="print"/>
          <a:stretch>
            <a:fillRect/>
          </a:stretch>
        </p:blipFill>
        <p:spPr>
          <a:xfrm>
            <a:off x="7270612" y="4112920"/>
            <a:ext cx="758278" cy="166674"/>
          </a:xfrm>
          <a:prstGeom prst="rect">
            <a:avLst/>
          </a:prstGeom>
        </p:spPr>
      </p:pic>
      <p:pic>
        <p:nvPicPr>
          <p:cNvPr id="288" name="object 288"/>
          <p:cNvPicPr/>
          <p:nvPr>
            <p:custDataLst>
              <p:tags r:id="rId218"/>
            </p:custDataLst>
          </p:nvPr>
        </p:nvPicPr>
        <p:blipFill>
          <a:blip r:embed="rId565" cstate="print"/>
          <a:stretch>
            <a:fillRect/>
          </a:stretch>
        </p:blipFill>
        <p:spPr>
          <a:xfrm>
            <a:off x="8020013" y="3868343"/>
            <a:ext cx="142290" cy="248005"/>
          </a:xfrm>
          <a:prstGeom prst="rect">
            <a:avLst/>
          </a:prstGeom>
        </p:spPr>
      </p:pic>
      <p:pic>
        <p:nvPicPr>
          <p:cNvPr id="289" name="object 289"/>
          <p:cNvPicPr/>
          <p:nvPr>
            <p:custDataLst>
              <p:tags r:id="rId219"/>
            </p:custDataLst>
          </p:nvPr>
        </p:nvPicPr>
        <p:blipFill>
          <a:blip r:embed="rId566" cstate="print"/>
          <a:stretch>
            <a:fillRect/>
          </a:stretch>
        </p:blipFill>
        <p:spPr>
          <a:xfrm>
            <a:off x="7123419" y="3844480"/>
            <a:ext cx="156438" cy="280530"/>
          </a:xfrm>
          <a:prstGeom prst="rect">
            <a:avLst/>
          </a:prstGeom>
        </p:spPr>
      </p:pic>
      <p:pic>
        <p:nvPicPr>
          <p:cNvPr id="290" name="object 290"/>
          <p:cNvPicPr/>
          <p:nvPr>
            <p:custDataLst>
              <p:tags r:id="rId220"/>
            </p:custDataLst>
          </p:nvPr>
        </p:nvPicPr>
        <p:blipFill>
          <a:blip r:embed="rId567" cstate="print"/>
          <a:stretch>
            <a:fillRect/>
          </a:stretch>
        </p:blipFill>
        <p:spPr>
          <a:xfrm>
            <a:off x="7279857" y="4109504"/>
            <a:ext cx="740155" cy="157886"/>
          </a:xfrm>
          <a:prstGeom prst="rect">
            <a:avLst/>
          </a:prstGeom>
        </p:spPr>
      </p:pic>
      <p:pic>
        <p:nvPicPr>
          <p:cNvPr id="291" name="object 291"/>
          <p:cNvPicPr/>
          <p:nvPr>
            <p:custDataLst>
              <p:tags r:id="rId221"/>
            </p:custDataLst>
          </p:nvPr>
        </p:nvPicPr>
        <p:blipFill>
          <a:blip r:embed="rId568" cstate="print"/>
          <a:stretch>
            <a:fillRect/>
          </a:stretch>
        </p:blipFill>
        <p:spPr>
          <a:xfrm>
            <a:off x="8010730" y="3862882"/>
            <a:ext cx="149212" cy="250037"/>
          </a:xfrm>
          <a:prstGeom prst="rect">
            <a:avLst/>
          </a:prstGeom>
        </p:spPr>
      </p:pic>
      <p:pic>
        <p:nvPicPr>
          <p:cNvPr id="292" name="object 292"/>
          <p:cNvPicPr/>
          <p:nvPr>
            <p:custDataLst>
              <p:tags r:id="rId222"/>
            </p:custDataLst>
          </p:nvPr>
        </p:nvPicPr>
        <p:blipFill>
          <a:blip r:embed="rId569" cstate="print"/>
          <a:stretch>
            <a:fillRect/>
          </a:stretch>
        </p:blipFill>
        <p:spPr>
          <a:xfrm>
            <a:off x="7126035" y="3839133"/>
            <a:ext cx="163461" cy="281940"/>
          </a:xfrm>
          <a:prstGeom prst="rect">
            <a:avLst/>
          </a:prstGeom>
        </p:spPr>
      </p:pic>
      <p:pic>
        <p:nvPicPr>
          <p:cNvPr id="293" name="object 293"/>
          <p:cNvPicPr/>
          <p:nvPr>
            <p:custDataLst>
              <p:tags r:id="rId223"/>
            </p:custDataLst>
          </p:nvPr>
        </p:nvPicPr>
        <p:blipFill>
          <a:blip r:embed="rId570" cstate="print"/>
          <a:stretch>
            <a:fillRect/>
          </a:stretch>
        </p:blipFill>
        <p:spPr>
          <a:xfrm>
            <a:off x="7289497" y="4106113"/>
            <a:ext cx="721233" cy="149072"/>
          </a:xfrm>
          <a:prstGeom prst="rect">
            <a:avLst/>
          </a:prstGeom>
        </p:spPr>
      </p:pic>
      <p:pic>
        <p:nvPicPr>
          <p:cNvPr id="294" name="object 294"/>
          <p:cNvPicPr/>
          <p:nvPr>
            <p:custDataLst>
              <p:tags r:id="rId224"/>
            </p:custDataLst>
          </p:nvPr>
        </p:nvPicPr>
        <p:blipFill>
          <a:blip r:embed="rId571" cstate="print"/>
          <a:stretch>
            <a:fillRect/>
          </a:stretch>
        </p:blipFill>
        <p:spPr>
          <a:xfrm>
            <a:off x="8001027" y="3857409"/>
            <a:ext cx="156476" cy="252095"/>
          </a:xfrm>
          <a:prstGeom prst="rect">
            <a:avLst/>
          </a:prstGeom>
        </p:spPr>
      </p:pic>
      <p:pic>
        <p:nvPicPr>
          <p:cNvPr id="295" name="object 295"/>
          <p:cNvPicPr/>
          <p:nvPr>
            <p:custDataLst>
              <p:tags r:id="rId225"/>
            </p:custDataLst>
          </p:nvPr>
        </p:nvPicPr>
        <p:blipFill>
          <a:blip r:embed="rId572" cstate="print"/>
          <a:stretch>
            <a:fillRect/>
          </a:stretch>
        </p:blipFill>
        <p:spPr>
          <a:xfrm>
            <a:off x="7128740" y="3833799"/>
            <a:ext cx="170840" cy="283375"/>
          </a:xfrm>
          <a:prstGeom prst="rect">
            <a:avLst/>
          </a:prstGeom>
        </p:spPr>
      </p:pic>
      <p:pic>
        <p:nvPicPr>
          <p:cNvPr id="296" name="object 296"/>
          <p:cNvPicPr/>
          <p:nvPr>
            <p:custDataLst>
              <p:tags r:id="rId226"/>
            </p:custDataLst>
          </p:nvPr>
        </p:nvPicPr>
        <p:blipFill>
          <a:blip r:embed="rId573" cstate="print"/>
          <a:stretch>
            <a:fillRect/>
          </a:stretch>
        </p:blipFill>
        <p:spPr>
          <a:xfrm>
            <a:off x="7299581" y="4102734"/>
            <a:ext cx="701446" cy="140246"/>
          </a:xfrm>
          <a:prstGeom prst="rect">
            <a:avLst/>
          </a:prstGeom>
        </p:spPr>
      </p:pic>
      <p:pic>
        <p:nvPicPr>
          <p:cNvPr id="297" name="object 297"/>
          <p:cNvPicPr/>
          <p:nvPr>
            <p:custDataLst>
              <p:tags r:id="rId227"/>
            </p:custDataLst>
          </p:nvPr>
        </p:nvPicPr>
        <p:blipFill>
          <a:blip r:embed="rId574" cstate="print"/>
          <a:stretch>
            <a:fillRect/>
          </a:stretch>
        </p:blipFill>
        <p:spPr>
          <a:xfrm>
            <a:off x="7990854" y="3851935"/>
            <a:ext cx="164122" cy="254177"/>
          </a:xfrm>
          <a:prstGeom prst="rect">
            <a:avLst/>
          </a:prstGeom>
        </p:spPr>
      </p:pic>
      <p:pic>
        <p:nvPicPr>
          <p:cNvPr id="298" name="object 298"/>
          <p:cNvPicPr/>
          <p:nvPr>
            <p:custDataLst>
              <p:tags r:id="rId228"/>
            </p:custDataLst>
          </p:nvPr>
        </p:nvPicPr>
        <p:blipFill>
          <a:blip r:embed="rId575" cstate="print"/>
          <a:stretch>
            <a:fillRect/>
          </a:stretch>
        </p:blipFill>
        <p:spPr>
          <a:xfrm>
            <a:off x="7131496" y="3828440"/>
            <a:ext cx="178625" cy="284861"/>
          </a:xfrm>
          <a:prstGeom prst="rect">
            <a:avLst/>
          </a:prstGeom>
        </p:spPr>
      </p:pic>
      <p:pic>
        <p:nvPicPr>
          <p:cNvPr id="299" name="object 299"/>
          <p:cNvPicPr/>
          <p:nvPr>
            <p:custDataLst>
              <p:tags r:id="rId229"/>
            </p:custDataLst>
          </p:nvPr>
        </p:nvPicPr>
        <p:blipFill>
          <a:blip r:embed="rId576" cstate="print"/>
          <a:stretch>
            <a:fillRect/>
          </a:stretch>
        </p:blipFill>
        <p:spPr>
          <a:xfrm>
            <a:off x="7310121" y="4099369"/>
            <a:ext cx="680732" cy="131394"/>
          </a:xfrm>
          <a:prstGeom prst="rect">
            <a:avLst/>
          </a:prstGeom>
        </p:spPr>
      </p:pic>
      <p:pic>
        <p:nvPicPr>
          <p:cNvPr id="300" name="object 300"/>
          <p:cNvPicPr/>
          <p:nvPr>
            <p:custDataLst>
              <p:tags r:id="rId230"/>
            </p:custDataLst>
          </p:nvPr>
        </p:nvPicPr>
        <p:blipFill>
          <a:blip r:embed="rId577" cstate="print"/>
          <a:stretch>
            <a:fillRect/>
          </a:stretch>
        </p:blipFill>
        <p:spPr>
          <a:xfrm>
            <a:off x="7980148" y="3846461"/>
            <a:ext cx="172237" cy="256273"/>
          </a:xfrm>
          <a:prstGeom prst="rect">
            <a:avLst/>
          </a:prstGeom>
        </p:spPr>
      </p:pic>
      <p:pic>
        <p:nvPicPr>
          <p:cNvPr id="301" name="object 301"/>
          <p:cNvPicPr/>
          <p:nvPr>
            <p:custDataLst>
              <p:tags r:id="rId231"/>
            </p:custDataLst>
          </p:nvPr>
        </p:nvPicPr>
        <p:blipFill>
          <a:blip r:embed="rId578" cstate="print"/>
          <a:stretch>
            <a:fillRect/>
          </a:stretch>
        </p:blipFill>
        <p:spPr>
          <a:xfrm>
            <a:off x="7134341" y="3823093"/>
            <a:ext cx="186842" cy="286372"/>
          </a:xfrm>
          <a:prstGeom prst="rect">
            <a:avLst/>
          </a:prstGeom>
        </p:spPr>
      </p:pic>
      <p:pic>
        <p:nvPicPr>
          <p:cNvPr id="302" name="object 302"/>
          <p:cNvPicPr/>
          <p:nvPr>
            <p:custDataLst>
              <p:tags r:id="rId232"/>
            </p:custDataLst>
          </p:nvPr>
        </p:nvPicPr>
        <p:blipFill>
          <a:blip r:embed="rId579" cstate="print"/>
          <a:stretch>
            <a:fillRect/>
          </a:stretch>
        </p:blipFill>
        <p:spPr>
          <a:xfrm>
            <a:off x="7321183" y="4096029"/>
            <a:ext cx="658964" cy="122542"/>
          </a:xfrm>
          <a:prstGeom prst="rect">
            <a:avLst/>
          </a:prstGeom>
        </p:spPr>
      </p:pic>
      <p:pic>
        <p:nvPicPr>
          <p:cNvPr id="303" name="object 303"/>
          <p:cNvPicPr/>
          <p:nvPr>
            <p:custDataLst>
              <p:tags r:id="rId233"/>
            </p:custDataLst>
          </p:nvPr>
        </p:nvPicPr>
        <p:blipFill>
          <a:blip r:embed="rId580" cstate="print"/>
          <a:stretch>
            <a:fillRect/>
          </a:stretch>
        </p:blipFill>
        <p:spPr>
          <a:xfrm>
            <a:off x="7968883" y="3840975"/>
            <a:ext cx="180822" cy="258394"/>
          </a:xfrm>
          <a:prstGeom prst="rect">
            <a:avLst/>
          </a:prstGeom>
        </p:spPr>
      </p:pic>
      <p:pic>
        <p:nvPicPr>
          <p:cNvPr id="304" name="object 304"/>
          <p:cNvPicPr/>
          <p:nvPr>
            <p:custDataLst>
              <p:tags r:id="rId234"/>
            </p:custDataLst>
          </p:nvPr>
        </p:nvPicPr>
        <p:blipFill>
          <a:blip r:embed="rId581" cstate="print"/>
          <a:stretch>
            <a:fillRect/>
          </a:stretch>
        </p:blipFill>
        <p:spPr>
          <a:xfrm>
            <a:off x="7137275" y="3817759"/>
            <a:ext cx="195529" cy="287896"/>
          </a:xfrm>
          <a:prstGeom prst="rect">
            <a:avLst/>
          </a:prstGeom>
        </p:spPr>
      </p:pic>
      <p:pic>
        <p:nvPicPr>
          <p:cNvPr id="305" name="object 305"/>
          <p:cNvPicPr/>
          <p:nvPr>
            <p:custDataLst>
              <p:tags r:id="rId235"/>
            </p:custDataLst>
          </p:nvPr>
        </p:nvPicPr>
        <p:blipFill>
          <a:blip r:embed="rId582" cstate="print"/>
          <a:stretch>
            <a:fillRect/>
          </a:stretch>
        </p:blipFill>
        <p:spPr>
          <a:xfrm>
            <a:off x="7332804" y="4092702"/>
            <a:ext cx="636079" cy="113664"/>
          </a:xfrm>
          <a:prstGeom prst="rect">
            <a:avLst/>
          </a:prstGeom>
        </p:spPr>
      </p:pic>
      <p:pic>
        <p:nvPicPr>
          <p:cNvPr id="306" name="object 306"/>
          <p:cNvPicPr/>
          <p:nvPr>
            <p:custDataLst>
              <p:tags r:id="rId236"/>
            </p:custDataLst>
          </p:nvPr>
        </p:nvPicPr>
        <p:blipFill>
          <a:blip r:embed="rId583" cstate="print"/>
          <a:stretch>
            <a:fillRect/>
          </a:stretch>
        </p:blipFill>
        <p:spPr>
          <a:xfrm>
            <a:off x="7956983" y="3835488"/>
            <a:ext cx="190017" cy="260540"/>
          </a:xfrm>
          <a:prstGeom prst="rect">
            <a:avLst/>
          </a:prstGeom>
        </p:spPr>
      </p:pic>
      <p:pic>
        <p:nvPicPr>
          <p:cNvPr id="307" name="object 307"/>
          <p:cNvPicPr/>
          <p:nvPr>
            <p:custDataLst>
              <p:tags r:id="rId237"/>
            </p:custDataLst>
          </p:nvPr>
        </p:nvPicPr>
        <p:blipFill>
          <a:blip r:embed="rId584" cstate="print"/>
          <a:stretch>
            <a:fillRect/>
          </a:stretch>
        </p:blipFill>
        <p:spPr>
          <a:xfrm>
            <a:off x="7140246" y="3812425"/>
            <a:ext cx="204825" cy="289458"/>
          </a:xfrm>
          <a:prstGeom prst="rect">
            <a:avLst/>
          </a:prstGeom>
        </p:spPr>
      </p:pic>
      <p:pic>
        <p:nvPicPr>
          <p:cNvPr id="308" name="object 308"/>
          <p:cNvPicPr/>
          <p:nvPr>
            <p:custDataLst>
              <p:tags r:id="rId238"/>
            </p:custDataLst>
          </p:nvPr>
        </p:nvPicPr>
        <p:blipFill>
          <a:blip r:embed="rId585" cstate="print"/>
          <a:stretch>
            <a:fillRect/>
          </a:stretch>
        </p:blipFill>
        <p:spPr>
          <a:xfrm>
            <a:off x="7345072" y="4089412"/>
            <a:ext cx="611911" cy="104749"/>
          </a:xfrm>
          <a:prstGeom prst="rect">
            <a:avLst/>
          </a:prstGeom>
        </p:spPr>
      </p:pic>
      <p:pic>
        <p:nvPicPr>
          <p:cNvPr id="309" name="object 309"/>
          <p:cNvPicPr/>
          <p:nvPr>
            <p:custDataLst>
              <p:tags r:id="rId239"/>
            </p:custDataLst>
          </p:nvPr>
        </p:nvPicPr>
        <p:blipFill>
          <a:blip r:embed="rId586" cstate="print"/>
          <a:stretch>
            <a:fillRect/>
          </a:stretch>
        </p:blipFill>
        <p:spPr>
          <a:xfrm>
            <a:off x="7944359" y="3830002"/>
            <a:ext cx="199809" cy="262699"/>
          </a:xfrm>
          <a:prstGeom prst="rect">
            <a:avLst/>
          </a:prstGeom>
        </p:spPr>
      </p:pic>
      <p:pic>
        <p:nvPicPr>
          <p:cNvPr id="310" name="object 310"/>
          <p:cNvPicPr/>
          <p:nvPr>
            <p:custDataLst>
              <p:tags r:id="rId240"/>
            </p:custDataLst>
          </p:nvPr>
        </p:nvPicPr>
        <p:blipFill>
          <a:blip r:embed="rId587" cstate="print"/>
          <a:stretch>
            <a:fillRect/>
          </a:stretch>
        </p:blipFill>
        <p:spPr>
          <a:xfrm>
            <a:off x="7143294" y="3807066"/>
            <a:ext cx="214769" cy="291084"/>
          </a:xfrm>
          <a:prstGeom prst="rect">
            <a:avLst/>
          </a:prstGeom>
        </p:spPr>
      </p:pic>
      <p:pic>
        <p:nvPicPr>
          <p:cNvPr id="311" name="object 311"/>
          <p:cNvPicPr/>
          <p:nvPr>
            <p:custDataLst>
              <p:tags r:id="rId241"/>
            </p:custDataLst>
          </p:nvPr>
        </p:nvPicPr>
        <p:blipFill>
          <a:blip r:embed="rId588" cstate="print"/>
          <a:stretch>
            <a:fillRect/>
          </a:stretch>
        </p:blipFill>
        <p:spPr>
          <a:xfrm>
            <a:off x="7358064" y="4086161"/>
            <a:ext cx="586295" cy="95796"/>
          </a:xfrm>
          <a:prstGeom prst="rect">
            <a:avLst/>
          </a:prstGeom>
        </p:spPr>
      </p:pic>
      <p:pic>
        <p:nvPicPr>
          <p:cNvPr id="312" name="object 312"/>
          <p:cNvPicPr/>
          <p:nvPr>
            <p:custDataLst>
              <p:tags r:id="rId242"/>
            </p:custDataLst>
          </p:nvPr>
        </p:nvPicPr>
        <p:blipFill>
          <a:blip r:embed="rId589" cstate="print"/>
          <a:stretch>
            <a:fillRect/>
          </a:stretch>
        </p:blipFill>
        <p:spPr>
          <a:xfrm>
            <a:off x="7930897" y="3824516"/>
            <a:ext cx="210400" cy="264896"/>
          </a:xfrm>
          <a:prstGeom prst="rect">
            <a:avLst/>
          </a:prstGeom>
        </p:spPr>
      </p:pic>
      <p:pic>
        <p:nvPicPr>
          <p:cNvPr id="313" name="object 313"/>
          <p:cNvPicPr/>
          <p:nvPr>
            <p:custDataLst>
              <p:tags r:id="rId243"/>
            </p:custDataLst>
          </p:nvPr>
        </p:nvPicPr>
        <p:blipFill>
          <a:blip r:embed="rId590" cstate="print"/>
          <a:stretch>
            <a:fillRect/>
          </a:stretch>
        </p:blipFill>
        <p:spPr>
          <a:xfrm>
            <a:off x="7146444" y="3801732"/>
            <a:ext cx="225463" cy="292722"/>
          </a:xfrm>
          <a:prstGeom prst="rect">
            <a:avLst/>
          </a:prstGeom>
        </p:spPr>
      </p:pic>
      <p:pic>
        <p:nvPicPr>
          <p:cNvPr id="314" name="object 314"/>
          <p:cNvPicPr/>
          <p:nvPr>
            <p:custDataLst>
              <p:tags r:id="rId244"/>
            </p:custDataLst>
          </p:nvPr>
        </p:nvPicPr>
        <p:blipFill>
          <a:blip r:embed="rId591" cstate="print"/>
          <a:stretch>
            <a:fillRect/>
          </a:stretch>
        </p:blipFill>
        <p:spPr>
          <a:xfrm>
            <a:off x="7371907" y="4082922"/>
            <a:ext cx="558990" cy="86829"/>
          </a:xfrm>
          <a:prstGeom prst="rect">
            <a:avLst/>
          </a:prstGeom>
        </p:spPr>
      </p:pic>
      <p:pic>
        <p:nvPicPr>
          <p:cNvPr id="315" name="object 315"/>
          <p:cNvPicPr/>
          <p:nvPr>
            <p:custDataLst>
              <p:tags r:id="rId245"/>
            </p:custDataLst>
          </p:nvPr>
        </p:nvPicPr>
        <p:blipFill>
          <a:blip r:embed="rId592" cstate="print"/>
          <a:stretch>
            <a:fillRect/>
          </a:stretch>
        </p:blipFill>
        <p:spPr>
          <a:xfrm>
            <a:off x="7916483" y="3819016"/>
            <a:ext cx="221830" cy="267144"/>
          </a:xfrm>
          <a:prstGeom prst="rect">
            <a:avLst/>
          </a:prstGeom>
        </p:spPr>
      </p:pic>
      <p:pic>
        <p:nvPicPr>
          <p:cNvPr id="316" name="object 316"/>
          <p:cNvPicPr/>
          <p:nvPr>
            <p:custDataLst>
              <p:tags r:id="rId246"/>
            </p:custDataLst>
          </p:nvPr>
        </p:nvPicPr>
        <p:blipFill>
          <a:blip r:embed="rId593" cstate="print"/>
          <a:stretch>
            <a:fillRect/>
          </a:stretch>
        </p:blipFill>
        <p:spPr>
          <a:xfrm>
            <a:off x="7149657" y="3796385"/>
            <a:ext cx="237058" cy="294411"/>
          </a:xfrm>
          <a:prstGeom prst="rect">
            <a:avLst/>
          </a:prstGeom>
        </p:spPr>
      </p:pic>
      <p:pic>
        <p:nvPicPr>
          <p:cNvPr id="317" name="object 317"/>
          <p:cNvPicPr/>
          <p:nvPr>
            <p:custDataLst>
              <p:tags r:id="rId247"/>
            </p:custDataLst>
          </p:nvPr>
        </p:nvPicPr>
        <p:blipFill>
          <a:blip r:embed="rId594" cstate="print"/>
          <a:stretch>
            <a:fillRect/>
          </a:stretch>
        </p:blipFill>
        <p:spPr>
          <a:xfrm>
            <a:off x="7386715" y="4079722"/>
            <a:ext cx="529767" cy="77825"/>
          </a:xfrm>
          <a:prstGeom prst="rect">
            <a:avLst/>
          </a:prstGeom>
        </p:spPr>
      </p:pic>
      <p:pic>
        <p:nvPicPr>
          <p:cNvPr id="318" name="object 318"/>
          <p:cNvPicPr/>
          <p:nvPr>
            <p:custDataLst>
              <p:tags r:id="rId248"/>
            </p:custDataLst>
          </p:nvPr>
        </p:nvPicPr>
        <p:blipFill>
          <a:blip r:embed="rId595" cstate="print"/>
          <a:stretch>
            <a:fillRect/>
          </a:stretch>
        </p:blipFill>
        <p:spPr>
          <a:xfrm>
            <a:off x="7900926" y="3813530"/>
            <a:ext cx="234327" cy="269392"/>
          </a:xfrm>
          <a:prstGeom prst="rect">
            <a:avLst/>
          </a:prstGeom>
        </p:spPr>
      </p:pic>
      <p:pic>
        <p:nvPicPr>
          <p:cNvPr id="319" name="object 319"/>
          <p:cNvPicPr/>
          <p:nvPr>
            <p:custDataLst>
              <p:tags r:id="rId249"/>
            </p:custDataLst>
          </p:nvPr>
        </p:nvPicPr>
        <p:blipFill>
          <a:blip r:embed="rId596" cstate="print"/>
          <a:stretch>
            <a:fillRect/>
          </a:stretch>
        </p:blipFill>
        <p:spPr>
          <a:xfrm>
            <a:off x="7152946" y="3791051"/>
            <a:ext cx="249745" cy="296125"/>
          </a:xfrm>
          <a:prstGeom prst="rect">
            <a:avLst/>
          </a:prstGeom>
        </p:spPr>
      </p:pic>
      <p:pic>
        <p:nvPicPr>
          <p:cNvPr id="320" name="object 320"/>
          <p:cNvPicPr/>
          <p:nvPr>
            <p:custDataLst>
              <p:tags r:id="rId250"/>
            </p:custDataLst>
          </p:nvPr>
        </p:nvPicPr>
        <p:blipFill>
          <a:blip r:embed="rId597" cstate="print"/>
          <a:stretch>
            <a:fillRect/>
          </a:stretch>
        </p:blipFill>
        <p:spPr>
          <a:xfrm>
            <a:off x="7402692" y="4076572"/>
            <a:ext cx="498233" cy="68770"/>
          </a:xfrm>
          <a:prstGeom prst="rect">
            <a:avLst/>
          </a:prstGeom>
        </p:spPr>
      </p:pic>
      <p:pic>
        <p:nvPicPr>
          <p:cNvPr id="321" name="object 321"/>
          <p:cNvPicPr/>
          <p:nvPr>
            <p:custDataLst>
              <p:tags r:id="rId251"/>
            </p:custDataLst>
          </p:nvPr>
        </p:nvPicPr>
        <p:blipFill>
          <a:blip r:embed="rId598" cstate="print"/>
          <a:stretch>
            <a:fillRect/>
          </a:stretch>
        </p:blipFill>
        <p:spPr>
          <a:xfrm>
            <a:off x="7156325" y="3785704"/>
            <a:ext cx="975829" cy="347446"/>
          </a:xfrm>
          <a:prstGeom prst="rect">
            <a:avLst/>
          </a:prstGeom>
        </p:spPr>
      </p:pic>
      <p:pic>
        <p:nvPicPr>
          <p:cNvPr id="322" name="object 322"/>
          <p:cNvPicPr/>
          <p:nvPr>
            <p:custDataLst>
              <p:tags r:id="rId252"/>
            </p:custDataLst>
          </p:nvPr>
        </p:nvPicPr>
        <p:blipFill>
          <a:blip r:embed="rId599" cstate="print"/>
          <a:stretch>
            <a:fillRect/>
          </a:stretch>
        </p:blipFill>
        <p:spPr>
          <a:xfrm>
            <a:off x="7159804" y="3780358"/>
            <a:ext cx="969137" cy="340575"/>
          </a:xfrm>
          <a:prstGeom prst="rect">
            <a:avLst/>
          </a:prstGeom>
        </p:spPr>
      </p:pic>
      <p:pic>
        <p:nvPicPr>
          <p:cNvPr id="323" name="object 323"/>
          <p:cNvPicPr/>
          <p:nvPr>
            <p:custDataLst>
              <p:tags r:id="rId253"/>
            </p:custDataLst>
          </p:nvPr>
        </p:nvPicPr>
        <p:blipFill>
          <a:blip r:embed="rId600" cstate="print"/>
          <a:stretch>
            <a:fillRect/>
          </a:stretch>
        </p:blipFill>
        <p:spPr>
          <a:xfrm>
            <a:off x="7163347" y="3775024"/>
            <a:ext cx="962279" cy="333705"/>
          </a:xfrm>
          <a:prstGeom prst="rect">
            <a:avLst/>
          </a:prstGeom>
        </p:spPr>
      </p:pic>
      <p:pic>
        <p:nvPicPr>
          <p:cNvPr id="324" name="object 324"/>
          <p:cNvPicPr/>
          <p:nvPr>
            <p:custDataLst>
              <p:tags r:id="rId254"/>
            </p:custDataLst>
          </p:nvPr>
        </p:nvPicPr>
        <p:blipFill>
          <a:blip r:embed="rId601" cstate="print"/>
          <a:stretch>
            <a:fillRect/>
          </a:stretch>
        </p:blipFill>
        <p:spPr>
          <a:xfrm>
            <a:off x="7820230" y="3860825"/>
            <a:ext cx="269100" cy="209575"/>
          </a:xfrm>
          <a:prstGeom prst="rect">
            <a:avLst/>
          </a:prstGeom>
        </p:spPr>
      </p:pic>
      <p:pic>
        <p:nvPicPr>
          <p:cNvPr id="325" name="object 325"/>
          <p:cNvPicPr/>
          <p:nvPr>
            <p:custDataLst>
              <p:tags r:id="rId255"/>
            </p:custDataLst>
          </p:nvPr>
        </p:nvPicPr>
        <p:blipFill>
          <a:blip r:embed="rId602" cstate="print"/>
          <a:stretch>
            <a:fillRect/>
          </a:stretch>
        </p:blipFill>
        <p:spPr>
          <a:xfrm>
            <a:off x="7166954" y="3769690"/>
            <a:ext cx="653275" cy="326834"/>
          </a:xfrm>
          <a:prstGeom prst="rect">
            <a:avLst/>
          </a:prstGeom>
        </p:spPr>
      </p:pic>
      <p:pic>
        <p:nvPicPr>
          <p:cNvPr id="326" name="object 326"/>
          <p:cNvPicPr/>
          <p:nvPr>
            <p:custDataLst>
              <p:tags r:id="rId256"/>
            </p:custDataLst>
          </p:nvPr>
        </p:nvPicPr>
        <p:blipFill>
          <a:blip r:embed="rId603" cstate="print"/>
          <a:stretch>
            <a:fillRect/>
          </a:stretch>
        </p:blipFill>
        <p:spPr>
          <a:xfrm>
            <a:off x="8065256" y="3800249"/>
            <a:ext cx="56979" cy="93099"/>
          </a:xfrm>
          <a:prstGeom prst="rect">
            <a:avLst/>
          </a:prstGeom>
        </p:spPr>
      </p:pic>
      <p:pic>
        <p:nvPicPr>
          <p:cNvPr id="327" name="object 327"/>
          <p:cNvPicPr/>
          <p:nvPr>
            <p:custDataLst>
              <p:tags r:id="rId257"/>
            </p:custDataLst>
          </p:nvPr>
        </p:nvPicPr>
        <p:blipFill>
          <a:blip r:embed="rId604" cstate="print"/>
          <a:stretch>
            <a:fillRect/>
          </a:stretch>
        </p:blipFill>
        <p:spPr>
          <a:xfrm>
            <a:off x="7791261" y="3896258"/>
            <a:ext cx="264998" cy="171132"/>
          </a:xfrm>
          <a:prstGeom prst="rect">
            <a:avLst/>
          </a:prstGeom>
        </p:spPr>
      </p:pic>
      <p:pic>
        <p:nvPicPr>
          <p:cNvPr id="328" name="object 328"/>
          <p:cNvPicPr/>
          <p:nvPr>
            <p:custDataLst>
              <p:tags r:id="rId258"/>
            </p:custDataLst>
          </p:nvPr>
        </p:nvPicPr>
        <p:blipFill>
          <a:blip r:embed="rId605" cstate="print"/>
          <a:stretch>
            <a:fillRect/>
          </a:stretch>
        </p:blipFill>
        <p:spPr>
          <a:xfrm>
            <a:off x="7170701" y="3764343"/>
            <a:ext cx="620560" cy="319989"/>
          </a:xfrm>
          <a:prstGeom prst="rect">
            <a:avLst/>
          </a:prstGeom>
        </p:spPr>
      </p:pic>
      <p:pic>
        <p:nvPicPr>
          <p:cNvPr id="329" name="object 329"/>
          <p:cNvPicPr/>
          <p:nvPr>
            <p:custDataLst>
              <p:tags r:id="rId259"/>
            </p:custDataLst>
          </p:nvPr>
        </p:nvPicPr>
        <p:blipFill>
          <a:blip r:embed="rId606" cstate="print"/>
          <a:stretch>
            <a:fillRect/>
          </a:stretch>
        </p:blipFill>
        <p:spPr>
          <a:xfrm>
            <a:off x="8013855" y="3797952"/>
            <a:ext cx="104913" cy="143162"/>
          </a:xfrm>
          <a:prstGeom prst="rect">
            <a:avLst/>
          </a:prstGeom>
        </p:spPr>
      </p:pic>
      <p:pic>
        <p:nvPicPr>
          <p:cNvPr id="330" name="object 330"/>
          <p:cNvPicPr/>
          <p:nvPr>
            <p:custDataLst>
              <p:tags r:id="rId260"/>
            </p:custDataLst>
          </p:nvPr>
        </p:nvPicPr>
        <p:blipFill>
          <a:blip r:embed="rId607" cstate="print"/>
          <a:stretch>
            <a:fillRect/>
          </a:stretch>
        </p:blipFill>
        <p:spPr>
          <a:xfrm>
            <a:off x="7753186" y="3941114"/>
            <a:ext cx="251675" cy="123355"/>
          </a:xfrm>
          <a:prstGeom prst="rect">
            <a:avLst/>
          </a:prstGeom>
        </p:spPr>
      </p:pic>
      <p:pic>
        <p:nvPicPr>
          <p:cNvPr id="331" name="object 331"/>
          <p:cNvPicPr/>
          <p:nvPr>
            <p:custDataLst>
              <p:tags r:id="rId261"/>
            </p:custDataLst>
          </p:nvPr>
        </p:nvPicPr>
        <p:blipFill>
          <a:blip r:embed="rId608" cstate="print"/>
          <a:stretch>
            <a:fillRect/>
          </a:stretch>
        </p:blipFill>
        <p:spPr>
          <a:xfrm>
            <a:off x="7217983" y="3848290"/>
            <a:ext cx="336448" cy="218211"/>
          </a:xfrm>
          <a:prstGeom prst="rect">
            <a:avLst/>
          </a:prstGeom>
        </p:spPr>
      </p:pic>
      <p:pic>
        <p:nvPicPr>
          <p:cNvPr id="332" name="object 332"/>
          <p:cNvPicPr/>
          <p:nvPr>
            <p:custDataLst>
              <p:tags r:id="rId262"/>
            </p:custDataLst>
          </p:nvPr>
        </p:nvPicPr>
        <p:blipFill>
          <a:blip r:embed="rId609" cstate="print"/>
          <a:stretch>
            <a:fillRect/>
          </a:stretch>
        </p:blipFill>
        <p:spPr>
          <a:xfrm>
            <a:off x="7177486" y="3768045"/>
            <a:ext cx="98165" cy="144379"/>
          </a:xfrm>
          <a:prstGeom prst="rect">
            <a:avLst/>
          </a:prstGeom>
        </p:spPr>
      </p:pic>
      <p:pic>
        <p:nvPicPr>
          <p:cNvPr id="333" name="object 333"/>
          <p:cNvPicPr/>
          <p:nvPr>
            <p:custDataLst>
              <p:tags r:id="rId263"/>
            </p:custDataLst>
          </p:nvPr>
        </p:nvPicPr>
        <p:blipFill>
          <a:blip r:embed="rId610" cstate="print"/>
          <a:stretch>
            <a:fillRect/>
          </a:stretch>
        </p:blipFill>
        <p:spPr>
          <a:xfrm>
            <a:off x="7554431" y="3780497"/>
            <a:ext cx="560781" cy="291617"/>
          </a:xfrm>
          <a:prstGeom prst="rect">
            <a:avLst/>
          </a:prstGeom>
        </p:spPr>
      </p:pic>
      <p:pic>
        <p:nvPicPr>
          <p:cNvPr id="334" name="object 334"/>
          <p:cNvPicPr/>
          <p:nvPr>
            <p:custDataLst>
              <p:tags r:id="rId264"/>
            </p:custDataLst>
          </p:nvPr>
        </p:nvPicPr>
        <p:blipFill>
          <a:blip r:embed="rId611" cstate="print"/>
          <a:stretch>
            <a:fillRect/>
          </a:stretch>
        </p:blipFill>
        <p:spPr>
          <a:xfrm>
            <a:off x="7278626" y="3912425"/>
            <a:ext cx="637527" cy="150812"/>
          </a:xfrm>
          <a:prstGeom prst="rect">
            <a:avLst/>
          </a:prstGeom>
        </p:spPr>
      </p:pic>
      <p:pic>
        <p:nvPicPr>
          <p:cNvPr id="335" name="object 335"/>
          <p:cNvPicPr/>
          <p:nvPr>
            <p:custDataLst>
              <p:tags r:id="rId265"/>
            </p:custDataLst>
          </p:nvPr>
        </p:nvPicPr>
        <p:blipFill>
          <a:blip r:embed="rId612" cstate="print"/>
          <a:stretch>
            <a:fillRect/>
          </a:stretch>
        </p:blipFill>
        <p:spPr>
          <a:xfrm>
            <a:off x="7178422" y="3748354"/>
            <a:ext cx="933119" cy="311556"/>
          </a:xfrm>
          <a:prstGeom prst="rect">
            <a:avLst/>
          </a:prstGeom>
        </p:spPr>
      </p:pic>
      <p:pic>
        <p:nvPicPr>
          <p:cNvPr id="336" name="object 336"/>
          <p:cNvPicPr/>
          <p:nvPr>
            <p:custDataLst>
              <p:tags r:id="rId266"/>
            </p:custDataLst>
          </p:nvPr>
        </p:nvPicPr>
        <p:blipFill>
          <a:blip r:embed="rId613" cstate="print"/>
          <a:stretch>
            <a:fillRect/>
          </a:stretch>
        </p:blipFill>
        <p:spPr>
          <a:xfrm>
            <a:off x="7186512" y="3699636"/>
            <a:ext cx="917435" cy="348069"/>
          </a:xfrm>
          <a:prstGeom prst="rect">
            <a:avLst/>
          </a:prstGeom>
        </p:spPr>
      </p:pic>
      <p:pic>
        <p:nvPicPr>
          <p:cNvPr id="337" name="object 337"/>
          <p:cNvPicPr/>
          <p:nvPr>
            <p:custDataLst>
              <p:tags r:id="rId267"/>
            </p:custDataLst>
          </p:nvPr>
        </p:nvPicPr>
        <p:blipFill>
          <a:blip r:embed="rId614" cstate="print"/>
          <a:stretch>
            <a:fillRect/>
          </a:stretch>
        </p:blipFill>
        <p:spPr>
          <a:xfrm>
            <a:off x="7185681" y="3474492"/>
            <a:ext cx="931415" cy="533068"/>
          </a:xfrm>
          <a:prstGeom prst="rect">
            <a:avLst/>
          </a:prstGeom>
        </p:spPr>
      </p:pic>
      <p:sp>
        <p:nvSpPr>
          <p:cNvPr id="338" name="object 338"/>
          <p:cNvSpPr/>
          <p:nvPr>
            <p:custDataLst>
              <p:tags r:id="rId268"/>
            </p:custDataLst>
          </p:nvPr>
        </p:nvSpPr>
        <p:spPr>
          <a:xfrm>
            <a:off x="13954544" y="0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293" y="0"/>
                </a:moveTo>
                <a:lnTo>
                  <a:pt x="0" y="123295"/>
                </a:lnTo>
                <a:lnTo>
                  <a:pt x="123293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39" name="object 339"/>
          <p:cNvSpPr/>
          <p:nvPr>
            <p:custDataLst>
              <p:tags r:id="rId269"/>
            </p:custDataLst>
          </p:nvPr>
        </p:nvSpPr>
        <p:spPr>
          <a:xfrm>
            <a:off x="14127290" y="0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0" y="0"/>
                </a:moveTo>
                <a:lnTo>
                  <a:pt x="184574" y="184583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40" name="object 340"/>
          <p:cNvSpPr/>
          <p:nvPr>
            <p:custDataLst>
              <p:tags r:id="rId270"/>
            </p:custDataLst>
          </p:nvPr>
        </p:nvSpPr>
        <p:spPr>
          <a:xfrm>
            <a:off x="13597178" y="0"/>
            <a:ext cx="0" cy="151130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0"/>
                </a:moveTo>
                <a:lnTo>
                  <a:pt x="0" y="151091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41" name="object 341"/>
          <p:cNvSpPr/>
          <p:nvPr>
            <p:custDataLst>
              <p:tags r:id="rId271"/>
            </p:custDataLst>
          </p:nvPr>
        </p:nvSpPr>
        <p:spPr>
          <a:xfrm>
            <a:off x="13452331" y="0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0" y="0"/>
                </a:moveTo>
                <a:lnTo>
                  <a:pt x="180574" y="180585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42" name="object 342"/>
          <p:cNvSpPr/>
          <p:nvPr>
            <p:custDataLst>
              <p:tags r:id="rId272"/>
            </p:custDataLst>
          </p:nvPr>
        </p:nvSpPr>
        <p:spPr>
          <a:xfrm>
            <a:off x="13259697" y="0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251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43" name="object 343"/>
          <p:cNvSpPr/>
          <p:nvPr>
            <p:custDataLst>
              <p:tags r:id="rId273"/>
            </p:custDataLst>
          </p:nvPr>
        </p:nvSpPr>
        <p:spPr>
          <a:xfrm>
            <a:off x="14607962" y="0"/>
            <a:ext cx="0" cy="605790"/>
          </a:xfrm>
          <a:custGeom>
            <a:avLst/>
            <a:gdLst/>
            <a:ahLst/>
            <a:cxnLst/>
            <a:rect l="l" t="t" r="r" b="b"/>
            <a:pathLst>
              <a:path h="605790">
                <a:moveTo>
                  <a:pt x="0" y="0"/>
                </a:moveTo>
                <a:lnTo>
                  <a:pt x="0" y="605269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44" name="object 344"/>
          <p:cNvSpPr/>
          <p:nvPr>
            <p:custDataLst>
              <p:tags r:id="rId274"/>
            </p:custDataLst>
          </p:nvPr>
        </p:nvSpPr>
        <p:spPr>
          <a:xfrm>
            <a:off x="14464781" y="0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5" h="147955">
                <a:moveTo>
                  <a:pt x="0" y="0"/>
                </a:moveTo>
                <a:lnTo>
                  <a:pt x="147689" y="147689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45" name="object 345"/>
          <p:cNvSpPr/>
          <p:nvPr>
            <p:custDataLst>
              <p:tags r:id="rId275"/>
            </p:custDataLst>
          </p:nvPr>
        </p:nvSpPr>
        <p:spPr>
          <a:xfrm>
            <a:off x="13910169" y="0"/>
            <a:ext cx="168275" cy="168275"/>
          </a:xfrm>
          <a:custGeom>
            <a:avLst/>
            <a:gdLst/>
            <a:ahLst/>
            <a:cxnLst/>
            <a:rect l="l" t="t" r="r" b="b"/>
            <a:pathLst>
              <a:path w="168275" h="168275">
                <a:moveTo>
                  <a:pt x="167662" y="0"/>
                </a:moveTo>
                <a:lnTo>
                  <a:pt x="0" y="167662"/>
                </a:lnTo>
                <a:lnTo>
                  <a:pt x="167662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46" name="object 346"/>
          <p:cNvSpPr/>
          <p:nvPr>
            <p:custDataLst>
              <p:tags r:id="rId276"/>
            </p:custDataLst>
          </p:nvPr>
        </p:nvSpPr>
        <p:spPr>
          <a:xfrm>
            <a:off x="13263087" y="0"/>
            <a:ext cx="477520" cy="477520"/>
          </a:xfrm>
          <a:custGeom>
            <a:avLst/>
            <a:gdLst/>
            <a:ahLst/>
            <a:cxnLst/>
            <a:rect l="l" t="t" r="r" b="b"/>
            <a:pathLst>
              <a:path w="477519" h="477520">
                <a:moveTo>
                  <a:pt x="477253" y="0"/>
                </a:moveTo>
                <a:lnTo>
                  <a:pt x="0" y="477217"/>
                </a:lnTo>
                <a:lnTo>
                  <a:pt x="477253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47" name="object 347"/>
          <p:cNvSpPr/>
          <p:nvPr>
            <p:custDataLst>
              <p:tags r:id="rId277"/>
            </p:custDataLst>
          </p:nvPr>
        </p:nvSpPr>
        <p:spPr>
          <a:xfrm>
            <a:off x="13934654" y="0"/>
            <a:ext cx="0" cy="372745"/>
          </a:xfrm>
          <a:custGeom>
            <a:avLst/>
            <a:gdLst/>
            <a:ahLst/>
            <a:cxnLst/>
            <a:rect l="l" t="t" r="r" b="b"/>
            <a:pathLst>
              <a:path h="372745">
                <a:moveTo>
                  <a:pt x="0" y="0"/>
                </a:moveTo>
                <a:lnTo>
                  <a:pt x="0" y="372656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48" name="object 348"/>
          <p:cNvSpPr/>
          <p:nvPr>
            <p:custDataLst>
              <p:tags r:id="rId278"/>
            </p:custDataLst>
          </p:nvPr>
        </p:nvSpPr>
        <p:spPr>
          <a:xfrm>
            <a:off x="13597170" y="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0"/>
                </a:moveTo>
                <a:lnTo>
                  <a:pt x="0" y="294081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49" name="object 349"/>
          <p:cNvSpPr/>
          <p:nvPr>
            <p:custDataLst>
              <p:tags r:id="rId279"/>
            </p:custDataLst>
          </p:nvPr>
        </p:nvSpPr>
        <p:spPr>
          <a:xfrm>
            <a:off x="12922231" y="0"/>
            <a:ext cx="0" cy="184150"/>
          </a:xfrm>
          <a:custGeom>
            <a:avLst/>
            <a:gdLst/>
            <a:ahLst/>
            <a:cxnLst/>
            <a:rect l="l" t="t" r="r" b="b"/>
            <a:pathLst>
              <a:path h="184150">
                <a:moveTo>
                  <a:pt x="0" y="0"/>
                </a:moveTo>
                <a:lnTo>
                  <a:pt x="0" y="183768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50" name="object 350"/>
          <p:cNvSpPr/>
          <p:nvPr>
            <p:custDataLst>
              <p:tags r:id="rId280"/>
            </p:custDataLst>
          </p:nvPr>
        </p:nvSpPr>
        <p:spPr>
          <a:xfrm>
            <a:off x="14462506" y="143169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167893" y="0"/>
                </a:moveTo>
                <a:lnTo>
                  <a:pt x="0" y="0"/>
                </a:lnTo>
                <a:lnTo>
                  <a:pt x="167893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51" name="object 351"/>
          <p:cNvSpPr/>
          <p:nvPr>
            <p:custDataLst>
              <p:tags r:id="rId281"/>
            </p:custDataLst>
          </p:nvPr>
        </p:nvSpPr>
        <p:spPr>
          <a:xfrm>
            <a:off x="14607966" y="0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0"/>
                </a:moveTo>
                <a:lnTo>
                  <a:pt x="0" y="825754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52" name="object 352"/>
          <p:cNvSpPr/>
          <p:nvPr>
            <p:custDataLst>
              <p:tags r:id="rId282"/>
            </p:custDataLst>
          </p:nvPr>
        </p:nvSpPr>
        <p:spPr>
          <a:xfrm>
            <a:off x="14127310" y="0"/>
            <a:ext cx="503555" cy="503555"/>
          </a:xfrm>
          <a:custGeom>
            <a:avLst/>
            <a:gdLst/>
            <a:ahLst/>
            <a:cxnLst/>
            <a:rect l="l" t="t" r="r" b="b"/>
            <a:pathLst>
              <a:path w="503555" h="503555">
                <a:moveTo>
                  <a:pt x="0" y="0"/>
                </a:moveTo>
                <a:lnTo>
                  <a:pt x="503089" y="503096"/>
                </a:lnTo>
              </a:path>
              <a:path w="503555" h="503555">
                <a:moveTo>
                  <a:pt x="503089" y="503096"/>
                </a:move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53" name="object 353"/>
          <p:cNvSpPr/>
          <p:nvPr>
            <p:custDataLst>
              <p:tags r:id="rId283"/>
            </p:custDataLst>
          </p:nvPr>
        </p:nvSpPr>
        <p:spPr>
          <a:xfrm>
            <a:off x="13788930" y="-904"/>
            <a:ext cx="627380" cy="627380"/>
          </a:xfrm>
          <a:custGeom>
            <a:avLst/>
            <a:gdLst/>
            <a:ahLst/>
            <a:cxnLst/>
            <a:rect l="l" t="t" r="r" b="b"/>
            <a:pathLst>
              <a:path w="627380" h="627380">
                <a:moveTo>
                  <a:pt x="627278" y="0"/>
                </a:moveTo>
                <a:lnTo>
                  <a:pt x="0" y="627278"/>
                </a:lnTo>
                <a:lnTo>
                  <a:pt x="627278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54" name="object 354"/>
          <p:cNvSpPr/>
          <p:nvPr>
            <p:custDataLst>
              <p:tags r:id="rId284"/>
            </p:custDataLst>
          </p:nvPr>
        </p:nvSpPr>
        <p:spPr>
          <a:xfrm>
            <a:off x="13485112" y="482288"/>
            <a:ext cx="1145540" cy="635"/>
          </a:xfrm>
          <a:custGeom>
            <a:avLst/>
            <a:gdLst/>
            <a:ahLst/>
            <a:cxnLst/>
            <a:rect l="l" t="t" r="r" b="b"/>
            <a:pathLst>
              <a:path w="1145540" h="634">
                <a:moveTo>
                  <a:pt x="1145286" y="11"/>
                </a:moveTo>
                <a:lnTo>
                  <a:pt x="0" y="0"/>
                </a:lnTo>
                <a:lnTo>
                  <a:pt x="1145286" y="11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55" name="object 355"/>
          <p:cNvSpPr/>
          <p:nvPr>
            <p:custDataLst>
              <p:tags r:id="rId285"/>
            </p:custDataLst>
          </p:nvPr>
        </p:nvSpPr>
        <p:spPr>
          <a:xfrm>
            <a:off x="13208944" y="0"/>
            <a:ext cx="869315" cy="869315"/>
          </a:xfrm>
          <a:custGeom>
            <a:avLst/>
            <a:gdLst/>
            <a:ahLst/>
            <a:cxnLst/>
            <a:rect l="l" t="t" r="r" b="b"/>
            <a:pathLst>
              <a:path w="869315" h="869315">
                <a:moveTo>
                  <a:pt x="868892" y="0"/>
                </a:moveTo>
                <a:lnTo>
                  <a:pt x="0" y="868852"/>
                </a:lnTo>
                <a:lnTo>
                  <a:pt x="868892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56" name="object 356"/>
          <p:cNvSpPr/>
          <p:nvPr>
            <p:custDataLst>
              <p:tags r:id="rId286"/>
            </p:custDataLst>
          </p:nvPr>
        </p:nvSpPr>
        <p:spPr>
          <a:xfrm>
            <a:off x="13934654" y="0"/>
            <a:ext cx="0" cy="753745"/>
          </a:xfrm>
          <a:custGeom>
            <a:avLst/>
            <a:gdLst/>
            <a:ahLst/>
            <a:cxnLst/>
            <a:rect l="l" t="t" r="r" b="b"/>
            <a:pathLst>
              <a:path h="753745">
                <a:moveTo>
                  <a:pt x="0" y="0"/>
                </a:moveTo>
                <a:lnTo>
                  <a:pt x="0" y="753312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57" name="object 357"/>
          <p:cNvSpPr/>
          <p:nvPr>
            <p:custDataLst>
              <p:tags r:id="rId287"/>
            </p:custDataLst>
          </p:nvPr>
        </p:nvSpPr>
        <p:spPr>
          <a:xfrm>
            <a:off x="13597178" y="47129"/>
            <a:ext cx="0" cy="531495"/>
          </a:xfrm>
          <a:custGeom>
            <a:avLst/>
            <a:gdLst/>
            <a:ahLst/>
            <a:cxnLst/>
            <a:rect l="l" t="t" r="r" b="b"/>
            <a:pathLst>
              <a:path h="531495">
                <a:moveTo>
                  <a:pt x="0" y="531202"/>
                </a:moveTo>
                <a:lnTo>
                  <a:pt x="0" y="0"/>
                </a:lnTo>
                <a:lnTo>
                  <a:pt x="0" y="531202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58" name="object 358"/>
          <p:cNvSpPr/>
          <p:nvPr>
            <p:custDataLst>
              <p:tags r:id="rId288"/>
            </p:custDataLst>
          </p:nvPr>
        </p:nvSpPr>
        <p:spPr>
          <a:xfrm>
            <a:off x="12787170" y="482288"/>
            <a:ext cx="1281430" cy="0"/>
          </a:xfrm>
          <a:custGeom>
            <a:avLst/>
            <a:gdLst/>
            <a:ahLst/>
            <a:cxnLst/>
            <a:rect l="l" t="t" r="r" b="b"/>
            <a:pathLst>
              <a:path w="1281430">
                <a:moveTo>
                  <a:pt x="0" y="0"/>
                </a:moveTo>
                <a:lnTo>
                  <a:pt x="1280883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59" name="object 359"/>
          <p:cNvSpPr/>
          <p:nvPr>
            <p:custDataLst>
              <p:tags r:id="rId289"/>
            </p:custDataLst>
          </p:nvPr>
        </p:nvSpPr>
        <p:spPr>
          <a:xfrm>
            <a:off x="12777421" y="0"/>
            <a:ext cx="799465" cy="799465"/>
          </a:xfrm>
          <a:custGeom>
            <a:avLst/>
            <a:gdLst/>
            <a:ahLst/>
            <a:cxnLst/>
            <a:rect l="l" t="t" r="r" b="b"/>
            <a:pathLst>
              <a:path w="799465" h="799465">
                <a:moveTo>
                  <a:pt x="0" y="0"/>
                </a:moveTo>
                <a:lnTo>
                  <a:pt x="799315" y="799357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60" name="object 360"/>
          <p:cNvSpPr/>
          <p:nvPr>
            <p:custDataLst>
              <p:tags r:id="rId290"/>
            </p:custDataLst>
          </p:nvPr>
        </p:nvSpPr>
        <p:spPr>
          <a:xfrm>
            <a:off x="12920582" y="0"/>
            <a:ext cx="0" cy="852169"/>
          </a:xfrm>
          <a:custGeom>
            <a:avLst/>
            <a:gdLst/>
            <a:ahLst/>
            <a:cxnLst/>
            <a:rect l="l" t="t" r="r" b="b"/>
            <a:pathLst>
              <a:path h="852169">
                <a:moveTo>
                  <a:pt x="0" y="0"/>
                </a:moveTo>
                <a:lnTo>
                  <a:pt x="0" y="852043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61" name="object 361"/>
          <p:cNvSpPr/>
          <p:nvPr>
            <p:custDataLst>
              <p:tags r:id="rId291"/>
            </p:custDataLst>
          </p:nvPr>
        </p:nvSpPr>
        <p:spPr>
          <a:xfrm>
            <a:off x="11878840" y="0"/>
            <a:ext cx="849630" cy="849630"/>
          </a:xfrm>
          <a:custGeom>
            <a:avLst/>
            <a:gdLst/>
            <a:ahLst/>
            <a:cxnLst/>
            <a:rect l="l" t="t" r="r" b="b"/>
            <a:pathLst>
              <a:path w="849629" h="849630">
                <a:moveTo>
                  <a:pt x="849079" y="0"/>
                </a:moveTo>
                <a:lnTo>
                  <a:pt x="0" y="849049"/>
                </a:lnTo>
                <a:lnTo>
                  <a:pt x="849079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62" name="object 362"/>
          <p:cNvSpPr/>
          <p:nvPr>
            <p:custDataLst>
              <p:tags r:id="rId292"/>
            </p:custDataLst>
          </p:nvPr>
        </p:nvSpPr>
        <p:spPr>
          <a:xfrm>
            <a:off x="12584746" y="0"/>
            <a:ext cx="0" cy="798195"/>
          </a:xfrm>
          <a:custGeom>
            <a:avLst/>
            <a:gdLst/>
            <a:ahLst/>
            <a:cxnLst/>
            <a:rect l="l" t="t" r="r" b="b"/>
            <a:pathLst>
              <a:path h="798195">
                <a:moveTo>
                  <a:pt x="0" y="0"/>
                </a:moveTo>
                <a:lnTo>
                  <a:pt x="0" y="798169"/>
                </a:lnTo>
                <a:lnTo>
                  <a:pt x="0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63" name="object 363"/>
          <p:cNvSpPr/>
          <p:nvPr>
            <p:custDataLst>
              <p:tags r:id="rId293"/>
            </p:custDataLst>
          </p:nvPr>
        </p:nvSpPr>
        <p:spPr>
          <a:xfrm>
            <a:off x="11804798" y="482273"/>
            <a:ext cx="1221105" cy="635"/>
          </a:xfrm>
          <a:custGeom>
            <a:avLst/>
            <a:gdLst/>
            <a:ahLst/>
            <a:cxnLst/>
            <a:rect l="l" t="t" r="r" b="b"/>
            <a:pathLst>
              <a:path w="1221105" h="634">
                <a:moveTo>
                  <a:pt x="0" y="0"/>
                </a:moveTo>
                <a:lnTo>
                  <a:pt x="1220774" y="38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64" name="object 364"/>
          <p:cNvSpPr/>
          <p:nvPr>
            <p:custDataLst>
              <p:tags r:id="rId294"/>
            </p:custDataLst>
          </p:nvPr>
        </p:nvSpPr>
        <p:spPr>
          <a:xfrm>
            <a:off x="14328648" y="819775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301752" y="0"/>
                </a:moveTo>
                <a:lnTo>
                  <a:pt x="0" y="0"/>
                </a:lnTo>
                <a:lnTo>
                  <a:pt x="301752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65" name="object 365"/>
          <p:cNvSpPr/>
          <p:nvPr>
            <p:custDataLst>
              <p:tags r:id="rId295"/>
            </p:custDataLst>
          </p:nvPr>
        </p:nvSpPr>
        <p:spPr>
          <a:xfrm>
            <a:off x="14607966" y="474888"/>
            <a:ext cx="0" cy="351155"/>
          </a:xfrm>
          <a:custGeom>
            <a:avLst/>
            <a:gdLst/>
            <a:ahLst/>
            <a:cxnLst/>
            <a:rect l="l" t="t" r="r" b="b"/>
            <a:pathLst>
              <a:path h="351155">
                <a:moveTo>
                  <a:pt x="0" y="0"/>
                </a:moveTo>
                <a:lnTo>
                  <a:pt x="0" y="350647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66" name="object 366"/>
          <p:cNvSpPr/>
          <p:nvPr>
            <p:custDataLst>
              <p:tags r:id="rId296"/>
            </p:custDataLst>
          </p:nvPr>
        </p:nvSpPr>
        <p:spPr>
          <a:xfrm>
            <a:off x="13940904" y="151054"/>
            <a:ext cx="689610" cy="689610"/>
          </a:xfrm>
          <a:custGeom>
            <a:avLst/>
            <a:gdLst/>
            <a:ahLst/>
            <a:cxnLst/>
            <a:rect l="l" t="t" r="r" b="b"/>
            <a:pathLst>
              <a:path w="689609" h="689610">
                <a:moveTo>
                  <a:pt x="689495" y="689513"/>
                </a:moveTo>
                <a:lnTo>
                  <a:pt x="0" y="0"/>
                </a:lnTo>
                <a:lnTo>
                  <a:pt x="689495" y="689513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67" name="object 367"/>
          <p:cNvSpPr/>
          <p:nvPr>
            <p:custDataLst>
              <p:tags r:id="rId297"/>
            </p:custDataLst>
          </p:nvPr>
        </p:nvSpPr>
        <p:spPr>
          <a:xfrm>
            <a:off x="13975969" y="819772"/>
            <a:ext cx="654685" cy="0"/>
          </a:xfrm>
          <a:custGeom>
            <a:avLst/>
            <a:gdLst/>
            <a:ahLst/>
            <a:cxnLst/>
            <a:rect l="l" t="t" r="r" b="b"/>
            <a:pathLst>
              <a:path w="654684">
                <a:moveTo>
                  <a:pt x="654431" y="0"/>
                </a:moveTo>
                <a:lnTo>
                  <a:pt x="0" y="0"/>
                </a:lnTo>
                <a:lnTo>
                  <a:pt x="654431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68" name="object 368"/>
          <p:cNvSpPr/>
          <p:nvPr>
            <p:custDataLst>
              <p:tags r:id="rId298"/>
            </p:custDataLst>
          </p:nvPr>
        </p:nvSpPr>
        <p:spPr>
          <a:xfrm>
            <a:off x="13855764" y="403398"/>
            <a:ext cx="494030" cy="494030"/>
          </a:xfrm>
          <a:custGeom>
            <a:avLst/>
            <a:gdLst/>
            <a:ahLst/>
            <a:cxnLst/>
            <a:rect l="l" t="t" r="r" b="b"/>
            <a:pathLst>
              <a:path w="494030" h="494030">
                <a:moveTo>
                  <a:pt x="493610" y="0"/>
                </a:moveTo>
                <a:lnTo>
                  <a:pt x="0" y="493623"/>
                </a:lnTo>
                <a:lnTo>
                  <a:pt x="49361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69" name="object 369"/>
          <p:cNvSpPr/>
          <p:nvPr>
            <p:custDataLst>
              <p:tags r:id="rId299"/>
            </p:custDataLst>
          </p:nvPr>
        </p:nvSpPr>
        <p:spPr>
          <a:xfrm>
            <a:off x="14272130" y="253512"/>
            <a:ext cx="0" cy="793750"/>
          </a:xfrm>
          <a:custGeom>
            <a:avLst/>
            <a:gdLst/>
            <a:ahLst/>
            <a:cxnLst/>
            <a:rect l="l" t="t" r="r" b="b"/>
            <a:pathLst>
              <a:path h="793750">
                <a:moveTo>
                  <a:pt x="0" y="793394"/>
                </a:moveTo>
                <a:lnTo>
                  <a:pt x="0" y="0"/>
                </a:lnTo>
                <a:lnTo>
                  <a:pt x="0" y="793394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70" name="object 370"/>
          <p:cNvSpPr/>
          <p:nvPr>
            <p:custDataLst>
              <p:tags r:id="rId300"/>
            </p:custDataLst>
          </p:nvPr>
        </p:nvSpPr>
        <p:spPr>
          <a:xfrm>
            <a:off x="13622483" y="819772"/>
            <a:ext cx="960755" cy="0"/>
          </a:xfrm>
          <a:custGeom>
            <a:avLst/>
            <a:gdLst/>
            <a:ahLst/>
            <a:cxnLst/>
            <a:rect l="l" t="t" r="r" b="b"/>
            <a:pathLst>
              <a:path w="960755">
                <a:moveTo>
                  <a:pt x="0" y="0"/>
                </a:moveTo>
                <a:lnTo>
                  <a:pt x="960183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71" name="object 371"/>
          <p:cNvSpPr/>
          <p:nvPr>
            <p:custDataLst>
              <p:tags r:id="rId301"/>
            </p:custDataLst>
          </p:nvPr>
        </p:nvSpPr>
        <p:spPr>
          <a:xfrm>
            <a:off x="13320805" y="819781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8568" y="0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72" name="object 372"/>
          <p:cNvSpPr/>
          <p:nvPr>
            <p:custDataLst>
              <p:tags r:id="rId302"/>
            </p:custDataLst>
          </p:nvPr>
        </p:nvSpPr>
        <p:spPr>
          <a:xfrm>
            <a:off x="13595532" y="188295"/>
            <a:ext cx="0" cy="923925"/>
          </a:xfrm>
          <a:custGeom>
            <a:avLst/>
            <a:gdLst/>
            <a:ahLst/>
            <a:cxnLst/>
            <a:rect l="l" t="t" r="r" b="b"/>
            <a:pathLst>
              <a:path h="923925">
                <a:moveTo>
                  <a:pt x="0" y="0"/>
                </a:moveTo>
                <a:lnTo>
                  <a:pt x="0" y="923836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73" name="object 373"/>
          <p:cNvSpPr/>
          <p:nvPr>
            <p:custDataLst>
              <p:tags r:id="rId303"/>
            </p:custDataLst>
          </p:nvPr>
        </p:nvSpPr>
        <p:spPr>
          <a:xfrm>
            <a:off x="13259696" y="276927"/>
            <a:ext cx="0" cy="746760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746569"/>
                </a:moveTo>
                <a:lnTo>
                  <a:pt x="0" y="0"/>
                </a:lnTo>
                <a:lnTo>
                  <a:pt x="0" y="746569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74" name="object 374"/>
          <p:cNvSpPr/>
          <p:nvPr>
            <p:custDataLst>
              <p:tags r:id="rId304"/>
            </p:custDataLst>
          </p:nvPr>
        </p:nvSpPr>
        <p:spPr>
          <a:xfrm>
            <a:off x="12481505" y="379041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0" y="0"/>
                </a:moveTo>
                <a:lnTo>
                  <a:pt x="542315" y="54234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75" name="object 375"/>
          <p:cNvSpPr/>
          <p:nvPr>
            <p:custDataLst>
              <p:tags r:id="rId305"/>
            </p:custDataLst>
          </p:nvPr>
        </p:nvSpPr>
        <p:spPr>
          <a:xfrm>
            <a:off x="14615160" y="1157252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15239" y="0"/>
                </a:moveTo>
                <a:lnTo>
                  <a:pt x="0" y="0"/>
                </a:lnTo>
                <a:lnTo>
                  <a:pt x="15239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76" name="object 376"/>
          <p:cNvSpPr/>
          <p:nvPr>
            <p:custDataLst>
              <p:tags r:id="rId306"/>
            </p:custDataLst>
          </p:nvPr>
        </p:nvSpPr>
        <p:spPr>
          <a:xfrm>
            <a:off x="14609600" y="649390"/>
            <a:ext cx="0" cy="676910"/>
          </a:xfrm>
          <a:custGeom>
            <a:avLst/>
            <a:gdLst/>
            <a:ahLst/>
            <a:cxnLst/>
            <a:rect l="l" t="t" r="r" b="b"/>
            <a:pathLst>
              <a:path h="676910">
                <a:moveTo>
                  <a:pt x="0" y="676605"/>
                </a:moveTo>
                <a:lnTo>
                  <a:pt x="0" y="0"/>
                </a:lnTo>
                <a:lnTo>
                  <a:pt x="0" y="676605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77" name="object 377"/>
          <p:cNvSpPr/>
          <p:nvPr>
            <p:custDataLst>
              <p:tags r:id="rId307"/>
            </p:custDataLst>
          </p:nvPr>
        </p:nvSpPr>
        <p:spPr>
          <a:xfrm>
            <a:off x="13793597" y="1157252"/>
            <a:ext cx="836930" cy="0"/>
          </a:xfrm>
          <a:custGeom>
            <a:avLst/>
            <a:gdLst/>
            <a:ahLst/>
            <a:cxnLst/>
            <a:rect l="l" t="t" r="r" b="b"/>
            <a:pathLst>
              <a:path w="836930">
                <a:moveTo>
                  <a:pt x="836803" y="0"/>
                </a:moveTo>
                <a:lnTo>
                  <a:pt x="0" y="0"/>
                </a:lnTo>
                <a:lnTo>
                  <a:pt x="836803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78" name="object 378"/>
          <p:cNvSpPr/>
          <p:nvPr>
            <p:custDataLst>
              <p:tags r:id="rId308"/>
            </p:custDataLst>
          </p:nvPr>
        </p:nvSpPr>
        <p:spPr>
          <a:xfrm>
            <a:off x="12577038" y="1157254"/>
            <a:ext cx="1026794" cy="0"/>
          </a:xfrm>
          <a:custGeom>
            <a:avLst/>
            <a:gdLst/>
            <a:ahLst/>
            <a:cxnLst/>
            <a:rect l="l" t="t" r="r" b="b"/>
            <a:pathLst>
              <a:path w="1026794">
                <a:moveTo>
                  <a:pt x="0" y="0"/>
                </a:moveTo>
                <a:lnTo>
                  <a:pt x="1026210" y="0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79" name="object 379"/>
          <p:cNvSpPr/>
          <p:nvPr>
            <p:custDataLst>
              <p:tags r:id="rId309"/>
            </p:custDataLst>
          </p:nvPr>
        </p:nvSpPr>
        <p:spPr>
          <a:xfrm>
            <a:off x="12920582" y="611056"/>
            <a:ext cx="0" cy="753745"/>
          </a:xfrm>
          <a:custGeom>
            <a:avLst/>
            <a:gdLst/>
            <a:ahLst/>
            <a:cxnLst/>
            <a:rect l="l" t="t" r="r" b="b"/>
            <a:pathLst>
              <a:path h="753744">
                <a:moveTo>
                  <a:pt x="0" y="0"/>
                </a:moveTo>
                <a:lnTo>
                  <a:pt x="0" y="753262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80" name="object 380"/>
          <p:cNvSpPr/>
          <p:nvPr>
            <p:custDataLst>
              <p:tags r:id="rId310"/>
            </p:custDataLst>
          </p:nvPr>
        </p:nvSpPr>
        <p:spPr>
          <a:xfrm>
            <a:off x="12310541" y="545538"/>
            <a:ext cx="884555" cy="884555"/>
          </a:xfrm>
          <a:custGeom>
            <a:avLst/>
            <a:gdLst/>
            <a:ahLst/>
            <a:cxnLst/>
            <a:rect l="l" t="t" r="r" b="b"/>
            <a:pathLst>
              <a:path w="884555" h="884555">
                <a:moveTo>
                  <a:pt x="0" y="0"/>
                </a:moveTo>
                <a:lnTo>
                  <a:pt x="884250" y="884301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81" name="object 381"/>
          <p:cNvSpPr/>
          <p:nvPr>
            <p:custDataLst>
              <p:tags r:id="rId311"/>
            </p:custDataLst>
          </p:nvPr>
        </p:nvSpPr>
        <p:spPr>
          <a:xfrm>
            <a:off x="12922220" y="369256"/>
            <a:ext cx="0" cy="1236980"/>
          </a:xfrm>
          <a:custGeom>
            <a:avLst/>
            <a:gdLst/>
            <a:ahLst/>
            <a:cxnLst/>
            <a:rect l="l" t="t" r="r" b="b"/>
            <a:pathLst>
              <a:path h="1236980">
                <a:moveTo>
                  <a:pt x="0" y="1236865"/>
                </a:moveTo>
                <a:lnTo>
                  <a:pt x="0" y="0"/>
                </a:lnTo>
                <a:lnTo>
                  <a:pt x="0" y="1236865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82" name="object 382"/>
          <p:cNvSpPr/>
          <p:nvPr>
            <p:custDataLst>
              <p:tags r:id="rId312"/>
            </p:custDataLst>
          </p:nvPr>
        </p:nvSpPr>
        <p:spPr>
          <a:xfrm>
            <a:off x="14519443" y="729644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110956" y="110953"/>
                </a:moveTo>
                <a:lnTo>
                  <a:pt x="0" y="0"/>
                </a:lnTo>
                <a:lnTo>
                  <a:pt x="110956" y="110953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83" name="object 383"/>
          <p:cNvSpPr/>
          <p:nvPr>
            <p:custDataLst>
              <p:tags r:id="rId313"/>
            </p:custDataLst>
          </p:nvPr>
        </p:nvSpPr>
        <p:spPr>
          <a:xfrm>
            <a:off x="14374367" y="1494725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256032" y="0"/>
                </a:moveTo>
                <a:lnTo>
                  <a:pt x="0" y="0"/>
                </a:lnTo>
                <a:lnTo>
                  <a:pt x="256032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84" name="object 384"/>
          <p:cNvSpPr/>
          <p:nvPr>
            <p:custDataLst>
              <p:tags r:id="rId314"/>
            </p:custDataLst>
          </p:nvPr>
        </p:nvSpPr>
        <p:spPr>
          <a:xfrm>
            <a:off x="12922262" y="819807"/>
            <a:ext cx="1010919" cy="1010919"/>
          </a:xfrm>
          <a:custGeom>
            <a:avLst/>
            <a:gdLst/>
            <a:ahLst/>
            <a:cxnLst/>
            <a:rect l="l" t="t" r="r" b="b"/>
            <a:pathLst>
              <a:path w="1010919" h="1010919">
                <a:moveTo>
                  <a:pt x="0" y="0"/>
                </a:moveTo>
                <a:lnTo>
                  <a:pt x="1010704" y="1010716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85" name="object 385"/>
          <p:cNvSpPr/>
          <p:nvPr>
            <p:custDataLst>
              <p:tags r:id="rId315"/>
            </p:custDataLst>
          </p:nvPr>
        </p:nvSpPr>
        <p:spPr>
          <a:xfrm>
            <a:off x="12881676" y="1155607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1091869" y="0"/>
                </a:moveTo>
                <a:lnTo>
                  <a:pt x="0" y="0"/>
                </a:lnTo>
                <a:lnTo>
                  <a:pt x="1091869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86" name="object 386"/>
          <p:cNvSpPr/>
          <p:nvPr>
            <p:custDataLst>
              <p:tags r:id="rId316"/>
            </p:custDataLst>
          </p:nvPr>
        </p:nvSpPr>
        <p:spPr>
          <a:xfrm>
            <a:off x="13597171" y="667992"/>
            <a:ext cx="0" cy="1314450"/>
          </a:xfrm>
          <a:custGeom>
            <a:avLst/>
            <a:gdLst/>
            <a:ahLst/>
            <a:cxnLst/>
            <a:rect l="l" t="t" r="r" b="b"/>
            <a:pathLst>
              <a:path h="1314450">
                <a:moveTo>
                  <a:pt x="0" y="1314348"/>
                </a:moveTo>
                <a:lnTo>
                  <a:pt x="0" y="0"/>
                </a:lnTo>
                <a:lnTo>
                  <a:pt x="0" y="1314348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87" name="object 387"/>
          <p:cNvSpPr/>
          <p:nvPr>
            <p:custDataLst>
              <p:tags r:id="rId317"/>
            </p:custDataLst>
          </p:nvPr>
        </p:nvSpPr>
        <p:spPr>
          <a:xfrm>
            <a:off x="13258057" y="1312804"/>
            <a:ext cx="0" cy="699770"/>
          </a:xfrm>
          <a:custGeom>
            <a:avLst/>
            <a:gdLst/>
            <a:ahLst/>
            <a:cxnLst/>
            <a:rect l="l" t="t" r="r" b="b"/>
            <a:pathLst>
              <a:path h="699769">
                <a:moveTo>
                  <a:pt x="0" y="0"/>
                </a:moveTo>
                <a:lnTo>
                  <a:pt x="0" y="699668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88" name="object 388"/>
          <p:cNvSpPr/>
          <p:nvPr>
            <p:custDataLst>
              <p:tags r:id="rId318"/>
            </p:custDataLst>
          </p:nvPr>
        </p:nvSpPr>
        <p:spPr>
          <a:xfrm>
            <a:off x="12768929" y="1341447"/>
            <a:ext cx="642620" cy="642620"/>
          </a:xfrm>
          <a:custGeom>
            <a:avLst/>
            <a:gdLst/>
            <a:ahLst/>
            <a:cxnLst/>
            <a:rect l="l" t="t" r="r" b="b"/>
            <a:pathLst>
              <a:path w="642619" h="642619">
                <a:moveTo>
                  <a:pt x="0" y="642378"/>
                </a:moveTo>
                <a:lnTo>
                  <a:pt x="642416" y="0"/>
                </a:lnTo>
                <a:lnTo>
                  <a:pt x="0" y="642378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89" name="object 389"/>
          <p:cNvSpPr/>
          <p:nvPr>
            <p:custDataLst>
              <p:tags r:id="rId319"/>
            </p:custDataLst>
          </p:nvPr>
        </p:nvSpPr>
        <p:spPr>
          <a:xfrm>
            <a:off x="14041291" y="1601364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80" h="589280">
                <a:moveTo>
                  <a:pt x="589108" y="589127"/>
                </a:moveTo>
                <a:lnTo>
                  <a:pt x="0" y="0"/>
                </a:lnTo>
                <a:lnTo>
                  <a:pt x="589108" y="589127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90" name="object 390"/>
          <p:cNvSpPr/>
          <p:nvPr>
            <p:custDataLst>
              <p:tags r:id="rId320"/>
            </p:custDataLst>
          </p:nvPr>
        </p:nvSpPr>
        <p:spPr>
          <a:xfrm>
            <a:off x="13765402" y="1830561"/>
            <a:ext cx="865505" cy="0"/>
          </a:xfrm>
          <a:custGeom>
            <a:avLst/>
            <a:gdLst/>
            <a:ahLst/>
            <a:cxnLst/>
            <a:rect l="l" t="t" r="r" b="b"/>
            <a:pathLst>
              <a:path w="865505">
                <a:moveTo>
                  <a:pt x="864996" y="0"/>
                </a:moveTo>
                <a:lnTo>
                  <a:pt x="0" y="0"/>
                </a:lnTo>
                <a:lnTo>
                  <a:pt x="864996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91" name="object 391"/>
          <p:cNvSpPr/>
          <p:nvPr>
            <p:custDataLst>
              <p:tags r:id="rId321"/>
            </p:custDataLst>
          </p:nvPr>
        </p:nvSpPr>
        <p:spPr>
          <a:xfrm>
            <a:off x="13163248" y="1830557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5">
                <a:moveTo>
                  <a:pt x="528726" y="0"/>
                </a:moveTo>
                <a:lnTo>
                  <a:pt x="0" y="0"/>
                </a:lnTo>
                <a:lnTo>
                  <a:pt x="528726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92" name="object 392"/>
          <p:cNvSpPr/>
          <p:nvPr>
            <p:custDataLst>
              <p:tags r:id="rId322"/>
            </p:custDataLst>
          </p:nvPr>
        </p:nvSpPr>
        <p:spPr>
          <a:xfrm>
            <a:off x="13597171" y="1624671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750912"/>
                </a:moveTo>
                <a:lnTo>
                  <a:pt x="0" y="0"/>
                </a:lnTo>
                <a:lnTo>
                  <a:pt x="0" y="750912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93" name="object 393"/>
          <p:cNvSpPr/>
          <p:nvPr>
            <p:custDataLst>
              <p:tags r:id="rId323"/>
            </p:custDataLst>
          </p:nvPr>
        </p:nvSpPr>
        <p:spPr>
          <a:xfrm>
            <a:off x="12324318" y="1571797"/>
            <a:ext cx="857250" cy="857250"/>
          </a:xfrm>
          <a:custGeom>
            <a:avLst/>
            <a:gdLst/>
            <a:ahLst/>
            <a:cxnLst/>
            <a:rect l="l" t="t" r="r" b="b"/>
            <a:pathLst>
              <a:path w="857250" h="857250">
                <a:moveTo>
                  <a:pt x="0" y="856653"/>
                </a:moveTo>
                <a:lnTo>
                  <a:pt x="856691" y="0"/>
                </a:lnTo>
                <a:lnTo>
                  <a:pt x="0" y="856653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94" name="object 394"/>
          <p:cNvSpPr/>
          <p:nvPr>
            <p:custDataLst>
              <p:tags r:id="rId324"/>
            </p:custDataLst>
          </p:nvPr>
        </p:nvSpPr>
        <p:spPr>
          <a:xfrm>
            <a:off x="12149263" y="1830566"/>
            <a:ext cx="1207135" cy="0"/>
          </a:xfrm>
          <a:custGeom>
            <a:avLst/>
            <a:gdLst/>
            <a:ahLst/>
            <a:cxnLst/>
            <a:rect l="l" t="t" r="r" b="b"/>
            <a:pathLst>
              <a:path w="1207134">
                <a:moveTo>
                  <a:pt x="1206804" y="0"/>
                </a:moveTo>
                <a:lnTo>
                  <a:pt x="0" y="0"/>
                </a:lnTo>
                <a:lnTo>
                  <a:pt x="1206804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95" name="object 395"/>
          <p:cNvSpPr/>
          <p:nvPr>
            <p:custDataLst>
              <p:tags r:id="rId325"/>
            </p:custDataLst>
          </p:nvPr>
        </p:nvSpPr>
        <p:spPr>
          <a:xfrm>
            <a:off x="14233525" y="2507155"/>
            <a:ext cx="396875" cy="0"/>
          </a:xfrm>
          <a:custGeom>
            <a:avLst/>
            <a:gdLst/>
            <a:ahLst/>
            <a:cxnLst/>
            <a:rect l="l" t="t" r="r" b="b"/>
            <a:pathLst>
              <a:path w="396875">
                <a:moveTo>
                  <a:pt x="396875" y="0"/>
                </a:moveTo>
                <a:lnTo>
                  <a:pt x="0" y="0"/>
                </a:lnTo>
                <a:lnTo>
                  <a:pt x="396875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96" name="object 396"/>
          <p:cNvSpPr/>
          <p:nvPr>
            <p:custDataLst>
              <p:tags r:id="rId326"/>
            </p:custDataLst>
          </p:nvPr>
        </p:nvSpPr>
        <p:spPr>
          <a:xfrm>
            <a:off x="14607971" y="1916892"/>
            <a:ext cx="0" cy="842010"/>
          </a:xfrm>
          <a:custGeom>
            <a:avLst/>
            <a:gdLst/>
            <a:ahLst/>
            <a:cxnLst/>
            <a:rect l="l" t="t" r="r" b="b"/>
            <a:pathLst>
              <a:path h="842010">
                <a:moveTo>
                  <a:pt x="0" y="0"/>
                </a:moveTo>
                <a:lnTo>
                  <a:pt x="0" y="841387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97" name="object 397"/>
          <p:cNvSpPr/>
          <p:nvPr>
            <p:custDataLst>
              <p:tags r:id="rId327"/>
            </p:custDataLst>
          </p:nvPr>
        </p:nvSpPr>
        <p:spPr>
          <a:xfrm>
            <a:off x="14270495" y="2095855"/>
            <a:ext cx="0" cy="483870"/>
          </a:xfrm>
          <a:custGeom>
            <a:avLst/>
            <a:gdLst/>
            <a:ahLst/>
            <a:cxnLst/>
            <a:rect l="l" t="t" r="r" b="b"/>
            <a:pathLst>
              <a:path h="483869">
                <a:moveTo>
                  <a:pt x="0" y="0"/>
                </a:moveTo>
                <a:lnTo>
                  <a:pt x="0" y="483489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98" name="object 398"/>
          <p:cNvSpPr/>
          <p:nvPr>
            <p:custDataLst>
              <p:tags r:id="rId328"/>
            </p:custDataLst>
          </p:nvPr>
        </p:nvSpPr>
        <p:spPr>
          <a:xfrm>
            <a:off x="14087093" y="2168042"/>
            <a:ext cx="543560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543306" y="0"/>
                </a:moveTo>
                <a:lnTo>
                  <a:pt x="0" y="0"/>
                </a:lnTo>
                <a:lnTo>
                  <a:pt x="543306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399" name="object 399"/>
          <p:cNvSpPr/>
          <p:nvPr>
            <p:custDataLst>
              <p:tags r:id="rId329"/>
            </p:custDataLst>
          </p:nvPr>
        </p:nvSpPr>
        <p:spPr>
          <a:xfrm>
            <a:off x="12108666" y="1693558"/>
            <a:ext cx="1288415" cy="1288415"/>
          </a:xfrm>
          <a:custGeom>
            <a:avLst/>
            <a:gdLst/>
            <a:ahLst/>
            <a:cxnLst/>
            <a:rect l="l" t="t" r="r" b="b"/>
            <a:pathLst>
              <a:path w="1288415" h="1288414">
                <a:moveTo>
                  <a:pt x="0" y="0"/>
                </a:moveTo>
                <a:lnTo>
                  <a:pt x="1287995" y="1288059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00" name="object 400"/>
          <p:cNvSpPr/>
          <p:nvPr>
            <p:custDataLst>
              <p:tags r:id="rId330"/>
            </p:custDataLst>
          </p:nvPr>
        </p:nvSpPr>
        <p:spPr>
          <a:xfrm>
            <a:off x="12922220" y="2051486"/>
            <a:ext cx="0" cy="572770"/>
          </a:xfrm>
          <a:custGeom>
            <a:avLst/>
            <a:gdLst/>
            <a:ahLst/>
            <a:cxnLst/>
            <a:rect l="l" t="t" r="r" b="b"/>
            <a:pathLst>
              <a:path h="572769">
                <a:moveTo>
                  <a:pt x="0" y="572211"/>
                </a:moveTo>
                <a:lnTo>
                  <a:pt x="0" y="0"/>
                </a:lnTo>
                <a:lnTo>
                  <a:pt x="0" y="572211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01" name="object 401"/>
          <p:cNvSpPr/>
          <p:nvPr>
            <p:custDataLst>
              <p:tags r:id="rId331"/>
            </p:custDataLst>
          </p:nvPr>
        </p:nvSpPr>
        <p:spPr>
          <a:xfrm>
            <a:off x="14309711" y="2822193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09" h="320675">
                <a:moveTo>
                  <a:pt x="320688" y="0"/>
                </a:moveTo>
                <a:lnTo>
                  <a:pt x="0" y="320680"/>
                </a:lnTo>
                <a:lnTo>
                  <a:pt x="320688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02" name="object 402"/>
          <p:cNvSpPr/>
          <p:nvPr>
            <p:custDataLst>
              <p:tags r:id="rId332"/>
            </p:custDataLst>
          </p:nvPr>
        </p:nvSpPr>
        <p:spPr>
          <a:xfrm>
            <a:off x="13773360" y="2008362"/>
            <a:ext cx="857250" cy="857250"/>
          </a:xfrm>
          <a:custGeom>
            <a:avLst/>
            <a:gdLst/>
            <a:ahLst/>
            <a:cxnLst/>
            <a:rect l="l" t="t" r="r" b="b"/>
            <a:pathLst>
              <a:path w="857250" h="857250">
                <a:moveTo>
                  <a:pt x="857039" y="857063"/>
                </a:moveTo>
                <a:lnTo>
                  <a:pt x="0" y="0"/>
                </a:lnTo>
                <a:lnTo>
                  <a:pt x="857039" y="857063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03" name="object 403"/>
          <p:cNvSpPr/>
          <p:nvPr>
            <p:custDataLst>
              <p:tags r:id="rId333"/>
            </p:custDataLst>
          </p:nvPr>
        </p:nvSpPr>
        <p:spPr>
          <a:xfrm>
            <a:off x="13491083" y="2844606"/>
            <a:ext cx="1139825" cy="635"/>
          </a:xfrm>
          <a:custGeom>
            <a:avLst/>
            <a:gdLst/>
            <a:ahLst/>
            <a:cxnLst/>
            <a:rect l="l" t="t" r="r" b="b"/>
            <a:pathLst>
              <a:path w="1139825" h="635">
                <a:moveTo>
                  <a:pt x="1139316" y="23"/>
                </a:moveTo>
                <a:lnTo>
                  <a:pt x="0" y="0"/>
                </a:lnTo>
                <a:lnTo>
                  <a:pt x="1139316" y="23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04" name="object 404"/>
          <p:cNvSpPr/>
          <p:nvPr>
            <p:custDataLst>
              <p:tags r:id="rId334"/>
            </p:custDataLst>
          </p:nvPr>
        </p:nvSpPr>
        <p:spPr>
          <a:xfrm>
            <a:off x="13516810" y="2426768"/>
            <a:ext cx="496570" cy="497205"/>
          </a:xfrm>
          <a:custGeom>
            <a:avLst/>
            <a:gdLst/>
            <a:ahLst/>
            <a:cxnLst/>
            <a:rect l="l" t="t" r="r" b="b"/>
            <a:pathLst>
              <a:path w="496569" h="497205">
                <a:moveTo>
                  <a:pt x="496557" y="496608"/>
                </a:moveTo>
                <a:lnTo>
                  <a:pt x="0" y="0"/>
                </a:lnTo>
                <a:lnTo>
                  <a:pt x="496557" y="496608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05" name="object 405"/>
          <p:cNvSpPr/>
          <p:nvPr>
            <p:custDataLst>
              <p:tags r:id="rId335"/>
            </p:custDataLst>
          </p:nvPr>
        </p:nvSpPr>
        <p:spPr>
          <a:xfrm>
            <a:off x="13551818" y="2844643"/>
            <a:ext cx="426720" cy="0"/>
          </a:xfrm>
          <a:custGeom>
            <a:avLst/>
            <a:gdLst/>
            <a:ahLst/>
            <a:cxnLst/>
            <a:rect l="l" t="t" r="r" b="b"/>
            <a:pathLst>
              <a:path w="426719">
                <a:moveTo>
                  <a:pt x="0" y="0"/>
                </a:moveTo>
                <a:lnTo>
                  <a:pt x="426542" y="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06" name="object 406"/>
          <p:cNvSpPr/>
          <p:nvPr>
            <p:custDataLst>
              <p:tags r:id="rId336"/>
            </p:custDataLst>
          </p:nvPr>
        </p:nvSpPr>
        <p:spPr>
          <a:xfrm>
            <a:off x="13785976" y="3182086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844422" y="0"/>
                </a:moveTo>
                <a:lnTo>
                  <a:pt x="0" y="0"/>
                </a:lnTo>
                <a:lnTo>
                  <a:pt x="844422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07" name="object 407"/>
          <p:cNvSpPr/>
          <p:nvPr>
            <p:custDataLst>
              <p:tags r:id="rId337"/>
            </p:custDataLst>
          </p:nvPr>
        </p:nvSpPr>
        <p:spPr>
          <a:xfrm>
            <a:off x="14270495" y="2620283"/>
            <a:ext cx="0" cy="784860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517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08" name="object 408"/>
          <p:cNvSpPr/>
          <p:nvPr>
            <p:custDataLst>
              <p:tags r:id="rId338"/>
            </p:custDataLst>
          </p:nvPr>
        </p:nvSpPr>
        <p:spPr>
          <a:xfrm>
            <a:off x="13684704" y="2594721"/>
            <a:ext cx="836294" cy="835660"/>
          </a:xfrm>
          <a:custGeom>
            <a:avLst/>
            <a:gdLst/>
            <a:ahLst/>
            <a:cxnLst/>
            <a:rect l="l" t="t" r="r" b="b"/>
            <a:pathLst>
              <a:path w="836294" h="835660">
                <a:moveTo>
                  <a:pt x="0" y="835634"/>
                </a:moveTo>
                <a:lnTo>
                  <a:pt x="835736" y="0"/>
                </a:lnTo>
                <a:lnTo>
                  <a:pt x="0" y="835634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09" name="object 409"/>
          <p:cNvSpPr/>
          <p:nvPr>
            <p:custDataLst>
              <p:tags r:id="rId339"/>
            </p:custDataLst>
          </p:nvPr>
        </p:nvSpPr>
        <p:spPr>
          <a:xfrm>
            <a:off x="13933012" y="2373063"/>
            <a:ext cx="0" cy="1279525"/>
          </a:xfrm>
          <a:custGeom>
            <a:avLst/>
            <a:gdLst/>
            <a:ahLst/>
            <a:cxnLst/>
            <a:rect l="l" t="t" r="r" b="b"/>
            <a:pathLst>
              <a:path h="1279525">
                <a:moveTo>
                  <a:pt x="0" y="0"/>
                </a:moveTo>
                <a:lnTo>
                  <a:pt x="0" y="1278953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10" name="object 410"/>
          <p:cNvSpPr/>
          <p:nvPr>
            <p:custDataLst>
              <p:tags r:id="rId340"/>
            </p:custDataLst>
          </p:nvPr>
        </p:nvSpPr>
        <p:spPr>
          <a:xfrm>
            <a:off x="13779614" y="2843000"/>
            <a:ext cx="646430" cy="0"/>
          </a:xfrm>
          <a:custGeom>
            <a:avLst/>
            <a:gdLst/>
            <a:ahLst/>
            <a:cxnLst/>
            <a:rect l="l" t="t" r="r" b="b"/>
            <a:pathLst>
              <a:path w="646430">
                <a:moveTo>
                  <a:pt x="645921" y="0"/>
                </a:moveTo>
                <a:lnTo>
                  <a:pt x="0" y="0"/>
                </a:lnTo>
                <a:lnTo>
                  <a:pt x="645921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11" name="object 411"/>
          <p:cNvSpPr/>
          <p:nvPr>
            <p:custDataLst>
              <p:tags r:id="rId341"/>
            </p:custDataLst>
          </p:nvPr>
        </p:nvSpPr>
        <p:spPr>
          <a:xfrm>
            <a:off x="14047987" y="3159661"/>
            <a:ext cx="582930" cy="582930"/>
          </a:xfrm>
          <a:custGeom>
            <a:avLst/>
            <a:gdLst/>
            <a:ahLst/>
            <a:cxnLst/>
            <a:rect l="l" t="t" r="r" b="b"/>
            <a:pathLst>
              <a:path w="582930" h="582929">
                <a:moveTo>
                  <a:pt x="582413" y="0"/>
                </a:moveTo>
                <a:lnTo>
                  <a:pt x="0" y="582413"/>
                </a:lnTo>
                <a:lnTo>
                  <a:pt x="582413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12" name="object 412"/>
          <p:cNvSpPr/>
          <p:nvPr>
            <p:custDataLst>
              <p:tags r:id="rId342"/>
            </p:custDataLst>
          </p:nvPr>
        </p:nvSpPr>
        <p:spPr>
          <a:xfrm>
            <a:off x="14609603" y="3083753"/>
            <a:ext cx="0" cy="532765"/>
          </a:xfrm>
          <a:custGeom>
            <a:avLst/>
            <a:gdLst/>
            <a:ahLst/>
            <a:cxnLst/>
            <a:rect l="l" t="t" r="r" b="b"/>
            <a:pathLst>
              <a:path h="532764">
                <a:moveTo>
                  <a:pt x="0" y="532536"/>
                </a:moveTo>
                <a:lnTo>
                  <a:pt x="0" y="0"/>
                </a:lnTo>
                <a:lnTo>
                  <a:pt x="0" y="53253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13" name="object 413"/>
          <p:cNvSpPr/>
          <p:nvPr>
            <p:custDataLst>
              <p:tags r:id="rId343"/>
            </p:custDataLst>
          </p:nvPr>
        </p:nvSpPr>
        <p:spPr>
          <a:xfrm>
            <a:off x="13444234" y="2822183"/>
            <a:ext cx="1186180" cy="1186180"/>
          </a:xfrm>
          <a:custGeom>
            <a:avLst/>
            <a:gdLst/>
            <a:ahLst/>
            <a:cxnLst/>
            <a:rect l="l" t="t" r="r" b="b"/>
            <a:pathLst>
              <a:path w="1186180" h="1186179">
                <a:moveTo>
                  <a:pt x="1186166" y="0"/>
                </a:moveTo>
                <a:lnTo>
                  <a:pt x="0" y="1186177"/>
                </a:lnTo>
                <a:lnTo>
                  <a:pt x="1186166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14" name="object 414"/>
          <p:cNvSpPr/>
          <p:nvPr>
            <p:custDataLst>
              <p:tags r:id="rId344"/>
            </p:custDataLst>
          </p:nvPr>
        </p:nvSpPr>
        <p:spPr>
          <a:xfrm>
            <a:off x="14272130" y="2797614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1104811"/>
                </a:moveTo>
                <a:lnTo>
                  <a:pt x="0" y="0"/>
                </a:lnTo>
                <a:lnTo>
                  <a:pt x="0" y="1104811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15" name="object 415"/>
          <p:cNvSpPr/>
          <p:nvPr>
            <p:custDataLst>
              <p:tags r:id="rId345"/>
            </p:custDataLst>
          </p:nvPr>
        </p:nvSpPr>
        <p:spPr>
          <a:xfrm>
            <a:off x="13822552" y="3857054"/>
            <a:ext cx="808355" cy="0"/>
          </a:xfrm>
          <a:custGeom>
            <a:avLst/>
            <a:gdLst/>
            <a:ahLst/>
            <a:cxnLst/>
            <a:rect l="l" t="t" r="r" b="b"/>
            <a:pathLst>
              <a:path w="808355">
                <a:moveTo>
                  <a:pt x="807846" y="0"/>
                </a:moveTo>
                <a:lnTo>
                  <a:pt x="0" y="0"/>
                </a:lnTo>
                <a:lnTo>
                  <a:pt x="807846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16" name="object 416"/>
          <p:cNvSpPr/>
          <p:nvPr>
            <p:custDataLst>
              <p:tags r:id="rId346"/>
            </p:custDataLst>
          </p:nvPr>
        </p:nvSpPr>
        <p:spPr>
          <a:xfrm>
            <a:off x="14270486" y="3475469"/>
            <a:ext cx="0" cy="424180"/>
          </a:xfrm>
          <a:custGeom>
            <a:avLst/>
            <a:gdLst/>
            <a:ahLst/>
            <a:cxnLst/>
            <a:rect l="l" t="t" r="r" b="b"/>
            <a:pathLst>
              <a:path h="424179">
                <a:moveTo>
                  <a:pt x="0" y="0"/>
                </a:moveTo>
                <a:lnTo>
                  <a:pt x="0" y="424053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17" name="object 417"/>
          <p:cNvSpPr/>
          <p:nvPr>
            <p:custDataLst>
              <p:tags r:id="rId347"/>
            </p:custDataLst>
          </p:nvPr>
        </p:nvSpPr>
        <p:spPr>
          <a:xfrm>
            <a:off x="13793838" y="3378773"/>
            <a:ext cx="617855" cy="617855"/>
          </a:xfrm>
          <a:custGeom>
            <a:avLst/>
            <a:gdLst/>
            <a:ahLst/>
            <a:cxnLst/>
            <a:rect l="l" t="t" r="r" b="b"/>
            <a:pathLst>
              <a:path w="617855" h="617854">
                <a:moveTo>
                  <a:pt x="0" y="0"/>
                </a:moveTo>
                <a:lnTo>
                  <a:pt x="617461" y="617448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18" name="object 418"/>
          <p:cNvSpPr/>
          <p:nvPr>
            <p:custDataLst>
              <p:tags r:id="rId348"/>
            </p:custDataLst>
          </p:nvPr>
        </p:nvSpPr>
        <p:spPr>
          <a:xfrm>
            <a:off x="13678543" y="3517940"/>
            <a:ext cx="848360" cy="0"/>
          </a:xfrm>
          <a:custGeom>
            <a:avLst/>
            <a:gdLst/>
            <a:ahLst/>
            <a:cxnLst/>
            <a:rect l="l" t="t" r="r" b="b"/>
            <a:pathLst>
              <a:path w="848359">
                <a:moveTo>
                  <a:pt x="848055" y="0"/>
                </a:moveTo>
                <a:lnTo>
                  <a:pt x="0" y="0"/>
                </a:lnTo>
                <a:lnTo>
                  <a:pt x="848055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19" name="object 419"/>
          <p:cNvSpPr/>
          <p:nvPr>
            <p:custDataLst>
              <p:tags r:id="rId349"/>
            </p:custDataLst>
          </p:nvPr>
        </p:nvSpPr>
        <p:spPr>
          <a:xfrm>
            <a:off x="14272130" y="3468209"/>
            <a:ext cx="0" cy="438784"/>
          </a:xfrm>
          <a:custGeom>
            <a:avLst/>
            <a:gdLst/>
            <a:ahLst/>
            <a:cxnLst/>
            <a:rect l="l" t="t" r="r" b="b"/>
            <a:pathLst>
              <a:path h="438785">
                <a:moveTo>
                  <a:pt x="0" y="438581"/>
                </a:moveTo>
                <a:lnTo>
                  <a:pt x="0" y="0"/>
                </a:lnTo>
                <a:lnTo>
                  <a:pt x="0" y="438581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20" name="object 420"/>
          <p:cNvSpPr/>
          <p:nvPr>
            <p:custDataLst>
              <p:tags r:id="rId350"/>
            </p:custDataLst>
          </p:nvPr>
        </p:nvSpPr>
        <p:spPr>
          <a:xfrm>
            <a:off x="12225617" y="125424"/>
            <a:ext cx="2404110" cy="3414395"/>
          </a:xfrm>
          <a:custGeom>
            <a:avLst/>
            <a:gdLst/>
            <a:ahLst/>
            <a:cxnLst/>
            <a:rect l="l" t="t" r="r" b="b"/>
            <a:pathLst>
              <a:path w="2404109" h="3414395">
                <a:moveTo>
                  <a:pt x="40005" y="356870"/>
                </a:moveTo>
                <a:lnTo>
                  <a:pt x="38430" y="349084"/>
                </a:lnTo>
                <a:lnTo>
                  <a:pt x="34137" y="342722"/>
                </a:lnTo>
                <a:lnTo>
                  <a:pt x="27787" y="338442"/>
                </a:lnTo>
                <a:lnTo>
                  <a:pt x="20002" y="336867"/>
                </a:lnTo>
                <a:lnTo>
                  <a:pt x="12217" y="338442"/>
                </a:lnTo>
                <a:lnTo>
                  <a:pt x="5867" y="342722"/>
                </a:lnTo>
                <a:lnTo>
                  <a:pt x="1574" y="349084"/>
                </a:lnTo>
                <a:lnTo>
                  <a:pt x="0" y="356870"/>
                </a:lnTo>
                <a:lnTo>
                  <a:pt x="1574" y="364655"/>
                </a:lnTo>
                <a:lnTo>
                  <a:pt x="5867" y="371005"/>
                </a:lnTo>
                <a:lnTo>
                  <a:pt x="12217" y="375297"/>
                </a:lnTo>
                <a:lnTo>
                  <a:pt x="20002" y="376859"/>
                </a:lnTo>
                <a:lnTo>
                  <a:pt x="27787" y="375297"/>
                </a:lnTo>
                <a:lnTo>
                  <a:pt x="34137" y="371005"/>
                </a:lnTo>
                <a:lnTo>
                  <a:pt x="38430" y="364655"/>
                </a:lnTo>
                <a:lnTo>
                  <a:pt x="40005" y="356870"/>
                </a:lnTo>
                <a:close/>
              </a:path>
              <a:path w="2404109" h="3414395">
                <a:moveTo>
                  <a:pt x="373634" y="346303"/>
                </a:moveTo>
                <a:lnTo>
                  <a:pt x="366407" y="339077"/>
                </a:lnTo>
                <a:lnTo>
                  <a:pt x="348551" y="339077"/>
                </a:lnTo>
                <a:lnTo>
                  <a:pt x="341325" y="346303"/>
                </a:lnTo>
                <a:lnTo>
                  <a:pt x="341325" y="364159"/>
                </a:lnTo>
                <a:lnTo>
                  <a:pt x="348551" y="371386"/>
                </a:lnTo>
                <a:lnTo>
                  <a:pt x="357479" y="371386"/>
                </a:lnTo>
                <a:lnTo>
                  <a:pt x="366407" y="371386"/>
                </a:lnTo>
                <a:lnTo>
                  <a:pt x="373634" y="364159"/>
                </a:lnTo>
                <a:lnTo>
                  <a:pt x="373634" y="346303"/>
                </a:lnTo>
                <a:close/>
              </a:path>
              <a:path w="2404109" h="3414395">
                <a:moveTo>
                  <a:pt x="374573" y="683260"/>
                </a:moveTo>
                <a:lnTo>
                  <a:pt x="366928" y="675614"/>
                </a:lnTo>
                <a:lnTo>
                  <a:pt x="348030" y="675614"/>
                </a:lnTo>
                <a:lnTo>
                  <a:pt x="340385" y="683260"/>
                </a:lnTo>
                <a:lnTo>
                  <a:pt x="340385" y="702157"/>
                </a:lnTo>
                <a:lnTo>
                  <a:pt x="348030" y="709803"/>
                </a:lnTo>
                <a:lnTo>
                  <a:pt x="357479" y="709803"/>
                </a:lnTo>
                <a:lnTo>
                  <a:pt x="366928" y="709803"/>
                </a:lnTo>
                <a:lnTo>
                  <a:pt x="374573" y="702157"/>
                </a:lnTo>
                <a:lnTo>
                  <a:pt x="374573" y="683260"/>
                </a:lnTo>
                <a:close/>
              </a:path>
              <a:path w="2404109" h="3414395">
                <a:moveTo>
                  <a:pt x="375069" y="2032889"/>
                </a:moveTo>
                <a:lnTo>
                  <a:pt x="367195" y="2025002"/>
                </a:lnTo>
                <a:lnTo>
                  <a:pt x="357479" y="2025002"/>
                </a:lnTo>
                <a:lnTo>
                  <a:pt x="347764" y="2025002"/>
                </a:lnTo>
                <a:lnTo>
                  <a:pt x="339890" y="2032889"/>
                </a:lnTo>
                <a:lnTo>
                  <a:pt x="339890" y="2044014"/>
                </a:lnTo>
                <a:lnTo>
                  <a:pt x="340080" y="2045347"/>
                </a:lnTo>
                <a:lnTo>
                  <a:pt x="340398" y="2046655"/>
                </a:lnTo>
                <a:lnTo>
                  <a:pt x="341566" y="2055075"/>
                </a:lnTo>
                <a:lnTo>
                  <a:pt x="348742" y="2061578"/>
                </a:lnTo>
                <a:lnTo>
                  <a:pt x="366179" y="2061578"/>
                </a:lnTo>
                <a:lnTo>
                  <a:pt x="373316" y="2055126"/>
                </a:lnTo>
                <a:lnTo>
                  <a:pt x="374535" y="2046744"/>
                </a:lnTo>
                <a:lnTo>
                  <a:pt x="374853" y="2045411"/>
                </a:lnTo>
                <a:lnTo>
                  <a:pt x="375069" y="2044039"/>
                </a:lnTo>
                <a:lnTo>
                  <a:pt x="375069" y="2032889"/>
                </a:lnTo>
                <a:close/>
              </a:path>
              <a:path w="2404109" h="3414395">
                <a:moveTo>
                  <a:pt x="712825" y="2033638"/>
                </a:moveTo>
                <a:lnTo>
                  <a:pt x="705561" y="2026373"/>
                </a:lnTo>
                <a:lnTo>
                  <a:pt x="687628" y="2026373"/>
                </a:lnTo>
                <a:lnTo>
                  <a:pt x="680364" y="2033638"/>
                </a:lnTo>
                <a:lnTo>
                  <a:pt x="680364" y="2051570"/>
                </a:lnTo>
                <a:lnTo>
                  <a:pt x="687628" y="2058835"/>
                </a:lnTo>
                <a:lnTo>
                  <a:pt x="696595" y="2058835"/>
                </a:lnTo>
                <a:lnTo>
                  <a:pt x="705561" y="2058835"/>
                </a:lnTo>
                <a:lnTo>
                  <a:pt x="712825" y="2051570"/>
                </a:lnTo>
                <a:lnTo>
                  <a:pt x="712825" y="2033638"/>
                </a:lnTo>
                <a:close/>
              </a:path>
              <a:path w="2404109" h="3414395">
                <a:moveTo>
                  <a:pt x="713066" y="2372626"/>
                </a:moveTo>
                <a:lnTo>
                  <a:pt x="705700" y="2365248"/>
                </a:lnTo>
                <a:lnTo>
                  <a:pt x="696595" y="2365248"/>
                </a:lnTo>
                <a:lnTo>
                  <a:pt x="687489" y="2365248"/>
                </a:lnTo>
                <a:lnTo>
                  <a:pt x="680123" y="2372626"/>
                </a:lnTo>
                <a:lnTo>
                  <a:pt x="680123" y="2390838"/>
                </a:lnTo>
                <a:lnTo>
                  <a:pt x="687489" y="2398217"/>
                </a:lnTo>
                <a:lnTo>
                  <a:pt x="705700" y="2398217"/>
                </a:lnTo>
                <a:lnTo>
                  <a:pt x="713066" y="2390838"/>
                </a:lnTo>
                <a:lnTo>
                  <a:pt x="713066" y="2372626"/>
                </a:lnTo>
                <a:close/>
              </a:path>
              <a:path w="2404109" h="3414395">
                <a:moveTo>
                  <a:pt x="713181" y="683539"/>
                </a:moveTo>
                <a:lnTo>
                  <a:pt x="705751" y="676122"/>
                </a:lnTo>
                <a:lnTo>
                  <a:pt x="696595" y="676122"/>
                </a:lnTo>
                <a:lnTo>
                  <a:pt x="687438" y="676122"/>
                </a:lnTo>
                <a:lnTo>
                  <a:pt x="680021" y="683539"/>
                </a:lnTo>
                <a:lnTo>
                  <a:pt x="680021" y="697509"/>
                </a:lnTo>
                <a:lnTo>
                  <a:pt x="682091" y="701789"/>
                </a:lnTo>
                <a:lnTo>
                  <a:pt x="685342" y="704811"/>
                </a:lnTo>
                <a:lnTo>
                  <a:pt x="688149" y="707834"/>
                </a:lnTo>
                <a:lnTo>
                  <a:pt x="692137" y="709764"/>
                </a:lnTo>
                <a:lnTo>
                  <a:pt x="701052" y="709764"/>
                </a:lnTo>
                <a:lnTo>
                  <a:pt x="705040" y="707834"/>
                </a:lnTo>
                <a:lnTo>
                  <a:pt x="707847" y="704811"/>
                </a:lnTo>
                <a:lnTo>
                  <a:pt x="711111" y="701789"/>
                </a:lnTo>
                <a:lnTo>
                  <a:pt x="713181" y="697509"/>
                </a:lnTo>
                <a:lnTo>
                  <a:pt x="713181" y="683539"/>
                </a:lnTo>
                <a:close/>
              </a:path>
              <a:path w="2404109" h="3414395">
                <a:moveTo>
                  <a:pt x="713447" y="10083"/>
                </a:moveTo>
                <a:lnTo>
                  <a:pt x="705904" y="2552"/>
                </a:lnTo>
                <a:lnTo>
                  <a:pt x="687311" y="2552"/>
                </a:lnTo>
                <a:lnTo>
                  <a:pt x="679767" y="10083"/>
                </a:lnTo>
                <a:lnTo>
                  <a:pt x="679767" y="28702"/>
                </a:lnTo>
                <a:lnTo>
                  <a:pt x="687311" y="36245"/>
                </a:lnTo>
                <a:lnTo>
                  <a:pt x="696607" y="36245"/>
                </a:lnTo>
                <a:lnTo>
                  <a:pt x="705904" y="36245"/>
                </a:lnTo>
                <a:lnTo>
                  <a:pt x="713447" y="28702"/>
                </a:lnTo>
                <a:lnTo>
                  <a:pt x="713447" y="10083"/>
                </a:lnTo>
                <a:close/>
              </a:path>
              <a:path w="2404109" h="3414395">
                <a:moveTo>
                  <a:pt x="714197" y="1695437"/>
                </a:moveTo>
                <a:lnTo>
                  <a:pt x="706310" y="1687563"/>
                </a:lnTo>
                <a:lnTo>
                  <a:pt x="696607" y="1687563"/>
                </a:lnTo>
                <a:lnTo>
                  <a:pt x="686904" y="1687563"/>
                </a:lnTo>
                <a:lnTo>
                  <a:pt x="679018" y="1695437"/>
                </a:lnTo>
                <a:lnTo>
                  <a:pt x="679018" y="1714868"/>
                </a:lnTo>
                <a:lnTo>
                  <a:pt x="686904" y="1722755"/>
                </a:lnTo>
                <a:lnTo>
                  <a:pt x="706310" y="1722755"/>
                </a:lnTo>
                <a:lnTo>
                  <a:pt x="714197" y="1714868"/>
                </a:lnTo>
                <a:lnTo>
                  <a:pt x="714197" y="1695437"/>
                </a:lnTo>
                <a:close/>
              </a:path>
              <a:path w="2404109" h="3414395">
                <a:moveTo>
                  <a:pt x="715695" y="1031836"/>
                </a:moveTo>
                <a:lnTo>
                  <a:pt x="714197" y="1024407"/>
                </a:lnTo>
                <a:lnTo>
                  <a:pt x="710107" y="1018336"/>
                </a:lnTo>
                <a:lnTo>
                  <a:pt x="704037" y="1014234"/>
                </a:lnTo>
                <a:lnTo>
                  <a:pt x="696595" y="1012736"/>
                </a:lnTo>
                <a:lnTo>
                  <a:pt x="689165" y="1014234"/>
                </a:lnTo>
                <a:lnTo>
                  <a:pt x="683094" y="1018336"/>
                </a:lnTo>
                <a:lnTo>
                  <a:pt x="678992" y="1024407"/>
                </a:lnTo>
                <a:lnTo>
                  <a:pt x="677494" y="1031836"/>
                </a:lnTo>
                <a:lnTo>
                  <a:pt x="678992" y="1039279"/>
                </a:lnTo>
                <a:lnTo>
                  <a:pt x="683094" y="1045349"/>
                </a:lnTo>
                <a:lnTo>
                  <a:pt x="689165" y="1049439"/>
                </a:lnTo>
                <a:lnTo>
                  <a:pt x="696595" y="1050937"/>
                </a:lnTo>
                <a:lnTo>
                  <a:pt x="704037" y="1049439"/>
                </a:lnTo>
                <a:lnTo>
                  <a:pt x="710107" y="1045349"/>
                </a:lnTo>
                <a:lnTo>
                  <a:pt x="714197" y="1039279"/>
                </a:lnTo>
                <a:lnTo>
                  <a:pt x="715695" y="1031836"/>
                </a:lnTo>
                <a:close/>
              </a:path>
              <a:path w="2404109" h="3414395">
                <a:moveTo>
                  <a:pt x="1047737" y="2036724"/>
                </a:moveTo>
                <a:lnTo>
                  <a:pt x="1041615" y="2030615"/>
                </a:lnTo>
                <a:lnTo>
                  <a:pt x="1034084" y="2030615"/>
                </a:lnTo>
                <a:lnTo>
                  <a:pt x="1026553" y="2030615"/>
                </a:lnTo>
                <a:lnTo>
                  <a:pt x="1020432" y="2036724"/>
                </a:lnTo>
                <a:lnTo>
                  <a:pt x="1020432" y="2051812"/>
                </a:lnTo>
                <a:lnTo>
                  <a:pt x="1026553" y="2057920"/>
                </a:lnTo>
                <a:lnTo>
                  <a:pt x="1041615" y="2057920"/>
                </a:lnTo>
                <a:lnTo>
                  <a:pt x="1047737" y="2051812"/>
                </a:lnTo>
                <a:lnTo>
                  <a:pt x="1047737" y="2036724"/>
                </a:lnTo>
                <a:close/>
              </a:path>
              <a:path w="2404109" h="3414395">
                <a:moveTo>
                  <a:pt x="1048600" y="1359649"/>
                </a:moveTo>
                <a:lnTo>
                  <a:pt x="1042098" y="1353146"/>
                </a:lnTo>
                <a:lnTo>
                  <a:pt x="1034084" y="1353146"/>
                </a:lnTo>
                <a:lnTo>
                  <a:pt x="1030732" y="1353146"/>
                </a:lnTo>
                <a:lnTo>
                  <a:pt x="1027671" y="1354328"/>
                </a:lnTo>
                <a:lnTo>
                  <a:pt x="1025220" y="1356245"/>
                </a:lnTo>
                <a:lnTo>
                  <a:pt x="1021435" y="1358646"/>
                </a:lnTo>
                <a:lnTo>
                  <a:pt x="1018908" y="1362849"/>
                </a:lnTo>
                <a:lnTo>
                  <a:pt x="1018908" y="1372450"/>
                </a:lnTo>
                <a:lnTo>
                  <a:pt x="1021397" y="1376629"/>
                </a:lnTo>
                <a:lnTo>
                  <a:pt x="1025156" y="1379029"/>
                </a:lnTo>
                <a:lnTo>
                  <a:pt x="1027620" y="1380972"/>
                </a:lnTo>
                <a:lnTo>
                  <a:pt x="1030706" y="1382179"/>
                </a:lnTo>
                <a:lnTo>
                  <a:pt x="1042098" y="1382179"/>
                </a:lnTo>
                <a:lnTo>
                  <a:pt x="1048600" y="1375676"/>
                </a:lnTo>
                <a:lnTo>
                  <a:pt x="1048600" y="1359649"/>
                </a:lnTo>
                <a:close/>
              </a:path>
              <a:path w="2404109" h="3414395">
                <a:moveTo>
                  <a:pt x="1054658" y="1705140"/>
                </a:moveTo>
                <a:lnTo>
                  <a:pt x="1053045" y="1697139"/>
                </a:lnTo>
                <a:lnTo>
                  <a:pt x="1048626" y="1690598"/>
                </a:lnTo>
                <a:lnTo>
                  <a:pt x="1042098" y="1686191"/>
                </a:lnTo>
                <a:lnTo>
                  <a:pt x="1034084" y="1684566"/>
                </a:lnTo>
                <a:lnTo>
                  <a:pt x="1026071" y="1686191"/>
                </a:lnTo>
                <a:lnTo>
                  <a:pt x="1019530" y="1690598"/>
                </a:lnTo>
                <a:lnTo>
                  <a:pt x="1015123" y="1697139"/>
                </a:lnTo>
                <a:lnTo>
                  <a:pt x="1013510" y="1705140"/>
                </a:lnTo>
                <a:lnTo>
                  <a:pt x="1015123" y="1713153"/>
                </a:lnTo>
                <a:lnTo>
                  <a:pt x="1019530" y="1719707"/>
                </a:lnTo>
                <a:lnTo>
                  <a:pt x="1026071" y="1724113"/>
                </a:lnTo>
                <a:lnTo>
                  <a:pt x="1034084" y="1725726"/>
                </a:lnTo>
                <a:lnTo>
                  <a:pt x="1042098" y="1724113"/>
                </a:lnTo>
                <a:lnTo>
                  <a:pt x="1048626" y="1719707"/>
                </a:lnTo>
                <a:lnTo>
                  <a:pt x="1053045" y="1713153"/>
                </a:lnTo>
                <a:lnTo>
                  <a:pt x="1054658" y="1705140"/>
                </a:lnTo>
                <a:close/>
              </a:path>
              <a:path w="2404109" h="3414395">
                <a:moveTo>
                  <a:pt x="1384858" y="349529"/>
                </a:moveTo>
                <a:lnTo>
                  <a:pt x="1378902" y="343573"/>
                </a:lnTo>
                <a:lnTo>
                  <a:pt x="1371561" y="343573"/>
                </a:lnTo>
                <a:lnTo>
                  <a:pt x="1364221" y="343573"/>
                </a:lnTo>
                <a:lnTo>
                  <a:pt x="1358277" y="349529"/>
                </a:lnTo>
                <a:lnTo>
                  <a:pt x="1358277" y="364210"/>
                </a:lnTo>
                <a:lnTo>
                  <a:pt x="1364221" y="370166"/>
                </a:lnTo>
                <a:lnTo>
                  <a:pt x="1378902" y="370166"/>
                </a:lnTo>
                <a:lnTo>
                  <a:pt x="1384858" y="364210"/>
                </a:lnTo>
                <a:lnTo>
                  <a:pt x="1384858" y="349529"/>
                </a:lnTo>
                <a:close/>
              </a:path>
              <a:path w="2404109" h="3414395">
                <a:moveTo>
                  <a:pt x="1386852" y="9296"/>
                </a:moveTo>
                <a:lnTo>
                  <a:pt x="1380007" y="2451"/>
                </a:lnTo>
                <a:lnTo>
                  <a:pt x="1366253" y="2451"/>
                </a:lnTo>
                <a:lnTo>
                  <a:pt x="1361579" y="5156"/>
                </a:lnTo>
                <a:lnTo>
                  <a:pt x="1358836" y="9245"/>
                </a:lnTo>
                <a:lnTo>
                  <a:pt x="1356385" y="11938"/>
                </a:lnTo>
                <a:lnTo>
                  <a:pt x="1354848" y="15468"/>
                </a:lnTo>
                <a:lnTo>
                  <a:pt x="1354848" y="27698"/>
                </a:lnTo>
                <a:lnTo>
                  <a:pt x="1361592" y="34442"/>
                </a:lnTo>
                <a:lnTo>
                  <a:pt x="1369898" y="34442"/>
                </a:lnTo>
                <a:lnTo>
                  <a:pt x="1373111" y="34442"/>
                </a:lnTo>
                <a:lnTo>
                  <a:pt x="1376070" y="33426"/>
                </a:lnTo>
                <a:lnTo>
                  <a:pt x="1378521" y="31699"/>
                </a:lnTo>
                <a:lnTo>
                  <a:pt x="1379893" y="30911"/>
                </a:lnTo>
                <a:lnTo>
                  <a:pt x="1381125" y="29921"/>
                </a:lnTo>
                <a:lnTo>
                  <a:pt x="1382166" y="28727"/>
                </a:lnTo>
                <a:lnTo>
                  <a:pt x="1385049" y="25958"/>
                </a:lnTo>
                <a:lnTo>
                  <a:pt x="1386852" y="22072"/>
                </a:lnTo>
                <a:lnTo>
                  <a:pt x="1386852" y="9296"/>
                </a:lnTo>
                <a:close/>
              </a:path>
              <a:path w="2404109" h="3414395">
                <a:moveTo>
                  <a:pt x="1387627" y="2032812"/>
                </a:moveTo>
                <a:lnTo>
                  <a:pt x="1379689" y="2024888"/>
                </a:lnTo>
                <a:lnTo>
                  <a:pt x="1369910" y="2024888"/>
                </a:lnTo>
                <a:lnTo>
                  <a:pt x="1360131" y="2024888"/>
                </a:lnTo>
                <a:lnTo>
                  <a:pt x="1352194" y="2032812"/>
                </a:lnTo>
                <a:lnTo>
                  <a:pt x="1352194" y="2052383"/>
                </a:lnTo>
                <a:lnTo>
                  <a:pt x="1360131" y="2060321"/>
                </a:lnTo>
                <a:lnTo>
                  <a:pt x="1379689" y="2060321"/>
                </a:lnTo>
                <a:lnTo>
                  <a:pt x="1387627" y="2052383"/>
                </a:lnTo>
                <a:lnTo>
                  <a:pt x="1387627" y="2032812"/>
                </a:lnTo>
                <a:close/>
              </a:path>
              <a:path w="2404109" h="3414395">
                <a:moveTo>
                  <a:pt x="1387665" y="684555"/>
                </a:moveTo>
                <a:lnTo>
                  <a:pt x="1379715" y="676605"/>
                </a:lnTo>
                <a:lnTo>
                  <a:pt x="1360106" y="676605"/>
                </a:lnTo>
                <a:lnTo>
                  <a:pt x="1352156" y="684555"/>
                </a:lnTo>
                <a:lnTo>
                  <a:pt x="1352156" y="704164"/>
                </a:lnTo>
                <a:lnTo>
                  <a:pt x="1360106" y="712114"/>
                </a:lnTo>
                <a:lnTo>
                  <a:pt x="1369910" y="712114"/>
                </a:lnTo>
                <a:lnTo>
                  <a:pt x="1379715" y="712114"/>
                </a:lnTo>
                <a:lnTo>
                  <a:pt x="1387665" y="704164"/>
                </a:lnTo>
                <a:lnTo>
                  <a:pt x="1387665" y="684555"/>
                </a:lnTo>
                <a:close/>
              </a:path>
              <a:path w="2404109" h="3414395">
                <a:moveTo>
                  <a:pt x="1388402" y="1359992"/>
                </a:moveTo>
                <a:lnTo>
                  <a:pt x="1380845" y="1352448"/>
                </a:lnTo>
                <a:lnTo>
                  <a:pt x="1371549" y="1352448"/>
                </a:lnTo>
                <a:lnTo>
                  <a:pt x="1362252" y="1352448"/>
                </a:lnTo>
                <a:lnTo>
                  <a:pt x="1354696" y="1359992"/>
                </a:lnTo>
                <a:lnTo>
                  <a:pt x="1354696" y="1378610"/>
                </a:lnTo>
                <a:lnTo>
                  <a:pt x="1362252" y="1386141"/>
                </a:lnTo>
                <a:lnTo>
                  <a:pt x="1380845" y="1386141"/>
                </a:lnTo>
                <a:lnTo>
                  <a:pt x="1388402" y="1378610"/>
                </a:lnTo>
                <a:lnTo>
                  <a:pt x="1388402" y="1359992"/>
                </a:lnTo>
                <a:close/>
              </a:path>
              <a:path w="2404109" h="3414395">
                <a:moveTo>
                  <a:pt x="1389049" y="1020521"/>
                </a:moveTo>
                <a:lnTo>
                  <a:pt x="1381213" y="1012685"/>
                </a:lnTo>
                <a:lnTo>
                  <a:pt x="1371549" y="1012685"/>
                </a:lnTo>
                <a:lnTo>
                  <a:pt x="1361884" y="1012685"/>
                </a:lnTo>
                <a:lnTo>
                  <a:pt x="1354048" y="1020521"/>
                </a:lnTo>
                <a:lnTo>
                  <a:pt x="1354048" y="1039863"/>
                </a:lnTo>
                <a:lnTo>
                  <a:pt x="1361884" y="1047711"/>
                </a:lnTo>
                <a:lnTo>
                  <a:pt x="1381213" y="1047711"/>
                </a:lnTo>
                <a:lnTo>
                  <a:pt x="1389049" y="1039863"/>
                </a:lnTo>
                <a:lnTo>
                  <a:pt x="1389049" y="1020521"/>
                </a:lnTo>
                <a:close/>
              </a:path>
              <a:path w="2404109" h="3414395">
                <a:moveTo>
                  <a:pt x="1723123" y="2373934"/>
                </a:moveTo>
                <a:lnTo>
                  <a:pt x="1716811" y="2367635"/>
                </a:lnTo>
                <a:lnTo>
                  <a:pt x="1709026" y="2367635"/>
                </a:lnTo>
                <a:lnTo>
                  <a:pt x="1701241" y="2367635"/>
                </a:lnTo>
                <a:lnTo>
                  <a:pt x="1694929" y="2373934"/>
                </a:lnTo>
                <a:lnTo>
                  <a:pt x="1694929" y="2389517"/>
                </a:lnTo>
                <a:lnTo>
                  <a:pt x="1701241" y="2395829"/>
                </a:lnTo>
                <a:lnTo>
                  <a:pt x="1716811" y="2395829"/>
                </a:lnTo>
                <a:lnTo>
                  <a:pt x="1723123" y="2389517"/>
                </a:lnTo>
                <a:lnTo>
                  <a:pt x="1723123" y="2373934"/>
                </a:lnTo>
                <a:close/>
              </a:path>
              <a:path w="2404109" h="3414395">
                <a:moveTo>
                  <a:pt x="1723555" y="2718219"/>
                </a:moveTo>
                <a:lnTo>
                  <a:pt x="1723453" y="2717228"/>
                </a:lnTo>
                <a:lnTo>
                  <a:pt x="1721878" y="2708745"/>
                </a:lnTo>
                <a:lnTo>
                  <a:pt x="1715312" y="2703030"/>
                </a:lnTo>
                <a:lnTo>
                  <a:pt x="1698459" y="2703030"/>
                </a:lnTo>
                <a:lnTo>
                  <a:pt x="1691220" y="2710269"/>
                </a:lnTo>
                <a:lnTo>
                  <a:pt x="1691220" y="2728137"/>
                </a:lnTo>
                <a:lnTo>
                  <a:pt x="1698459" y="2735364"/>
                </a:lnTo>
                <a:lnTo>
                  <a:pt x="1707388" y="2735364"/>
                </a:lnTo>
                <a:lnTo>
                  <a:pt x="1715274" y="2735364"/>
                </a:lnTo>
                <a:lnTo>
                  <a:pt x="1721827" y="2729700"/>
                </a:lnTo>
                <a:lnTo>
                  <a:pt x="1723453" y="2721254"/>
                </a:lnTo>
                <a:lnTo>
                  <a:pt x="1723555" y="2720251"/>
                </a:lnTo>
                <a:lnTo>
                  <a:pt x="1723555" y="2718219"/>
                </a:lnTo>
                <a:close/>
              </a:path>
              <a:path w="2404109" h="3414395">
                <a:moveTo>
                  <a:pt x="1723618" y="2034527"/>
                </a:moveTo>
                <a:lnTo>
                  <a:pt x="1717090" y="2027999"/>
                </a:lnTo>
                <a:lnTo>
                  <a:pt x="1709026" y="2027999"/>
                </a:lnTo>
                <a:lnTo>
                  <a:pt x="1700961" y="2027999"/>
                </a:lnTo>
                <a:lnTo>
                  <a:pt x="1694434" y="2034527"/>
                </a:lnTo>
                <a:lnTo>
                  <a:pt x="1694434" y="2050669"/>
                </a:lnTo>
                <a:lnTo>
                  <a:pt x="1700961" y="2057209"/>
                </a:lnTo>
                <a:lnTo>
                  <a:pt x="1717090" y="2057209"/>
                </a:lnTo>
                <a:lnTo>
                  <a:pt x="1723618" y="2050669"/>
                </a:lnTo>
                <a:lnTo>
                  <a:pt x="1723618" y="2034527"/>
                </a:lnTo>
                <a:close/>
              </a:path>
              <a:path w="2404109" h="3414395">
                <a:moveTo>
                  <a:pt x="1723999" y="3047479"/>
                </a:moveTo>
                <a:lnTo>
                  <a:pt x="1716570" y="3040037"/>
                </a:lnTo>
                <a:lnTo>
                  <a:pt x="1698205" y="3040037"/>
                </a:lnTo>
                <a:lnTo>
                  <a:pt x="1690763" y="3047479"/>
                </a:lnTo>
                <a:lnTo>
                  <a:pt x="1690763" y="3065830"/>
                </a:lnTo>
                <a:lnTo>
                  <a:pt x="1698205" y="3073273"/>
                </a:lnTo>
                <a:lnTo>
                  <a:pt x="1707388" y="3073273"/>
                </a:lnTo>
                <a:lnTo>
                  <a:pt x="1716570" y="3073273"/>
                </a:lnTo>
                <a:lnTo>
                  <a:pt x="1723999" y="3065830"/>
                </a:lnTo>
                <a:lnTo>
                  <a:pt x="1723999" y="3047479"/>
                </a:lnTo>
                <a:close/>
              </a:path>
              <a:path w="2404109" h="3414395">
                <a:moveTo>
                  <a:pt x="1727365" y="3394151"/>
                </a:moveTo>
                <a:lnTo>
                  <a:pt x="1725803" y="3386378"/>
                </a:lnTo>
                <a:lnTo>
                  <a:pt x="1721510" y="3380028"/>
                </a:lnTo>
                <a:lnTo>
                  <a:pt x="1715160" y="3375749"/>
                </a:lnTo>
                <a:lnTo>
                  <a:pt x="1707388" y="3374174"/>
                </a:lnTo>
                <a:lnTo>
                  <a:pt x="1699615" y="3375749"/>
                </a:lnTo>
                <a:lnTo>
                  <a:pt x="1693265" y="3380028"/>
                </a:lnTo>
                <a:lnTo>
                  <a:pt x="1688985" y="3386378"/>
                </a:lnTo>
                <a:lnTo>
                  <a:pt x="1687410" y="3394151"/>
                </a:lnTo>
                <a:lnTo>
                  <a:pt x="1688985" y="3401949"/>
                </a:lnTo>
                <a:lnTo>
                  <a:pt x="1693265" y="3408299"/>
                </a:lnTo>
                <a:lnTo>
                  <a:pt x="1699615" y="3412591"/>
                </a:lnTo>
                <a:lnTo>
                  <a:pt x="1707388" y="3414153"/>
                </a:lnTo>
                <a:lnTo>
                  <a:pt x="1715160" y="3412591"/>
                </a:lnTo>
                <a:lnTo>
                  <a:pt x="1721510" y="3408299"/>
                </a:lnTo>
                <a:lnTo>
                  <a:pt x="1725803" y="3401949"/>
                </a:lnTo>
                <a:lnTo>
                  <a:pt x="1727365" y="3394151"/>
                </a:lnTo>
                <a:close/>
              </a:path>
              <a:path w="2404109" h="3414395">
                <a:moveTo>
                  <a:pt x="1728419" y="19392"/>
                </a:moveTo>
                <a:lnTo>
                  <a:pt x="1726895" y="11836"/>
                </a:lnTo>
                <a:lnTo>
                  <a:pt x="1722742" y="5676"/>
                </a:lnTo>
                <a:lnTo>
                  <a:pt x="1716582" y="1524"/>
                </a:lnTo>
                <a:lnTo>
                  <a:pt x="1709026" y="0"/>
                </a:lnTo>
                <a:lnTo>
                  <a:pt x="1701482" y="1524"/>
                </a:lnTo>
                <a:lnTo>
                  <a:pt x="1695323" y="5676"/>
                </a:lnTo>
                <a:lnTo>
                  <a:pt x="1691157" y="11836"/>
                </a:lnTo>
                <a:lnTo>
                  <a:pt x="1689633" y="19392"/>
                </a:lnTo>
                <a:lnTo>
                  <a:pt x="1691157" y="26936"/>
                </a:lnTo>
                <a:lnTo>
                  <a:pt x="1695323" y="33108"/>
                </a:lnTo>
                <a:lnTo>
                  <a:pt x="1701482" y="37274"/>
                </a:lnTo>
                <a:lnTo>
                  <a:pt x="1709026" y="38798"/>
                </a:lnTo>
                <a:lnTo>
                  <a:pt x="1716582" y="37274"/>
                </a:lnTo>
                <a:lnTo>
                  <a:pt x="1722742" y="33108"/>
                </a:lnTo>
                <a:lnTo>
                  <a:pt x="1726895" y="26936"/>
                </a:lnTo>
                <a:lnTo>
                  <a:pt x="1728419" y="19392"/>
                </a:lnTo>
                <a:close/>
              </a:path>
              <a:path w="2404109" h="3414395">
                <a:moveTo>
                  <a:pt x="2060346" y="3047390"/>
                </a:moveTo>
                <a:lnTo>
                  <a:pt x="2054148" y="3041192"/>
                </a:lnTo>
                <a:lnTo>
                  <a:pt x="2046503" y="3041192"/>
                </a:lnTo>
                <a:lnTo>
                  <a:pt x="2038858" y="3041192"/>
                </a:lnTo>
                <a:lnTo>
                  <a:pt x="2032660" y="3047390"/>
                </a:lnTo>
                <a:lnTo>
                  <a:pt x="2032660" y="3062694"/>
                </a:lnTo>
                <a:lnTo>
                  <a:pt x="2038858" y="3068891"/>
                </a:lnTo>
                <a:lnTo>
                  <a:pt x="2054148" y="3068891"/>
                </a:lnTo>
                <a:lnTo>
                  <a:pt x="2060346" y="3062694"/>
                </a:lnTo>
                <a:lnTo>
                  <a:pt x="2060346" y="3047390"/>
                </a:lnTo>
                <a:close/>
              </a:path>
              <a:path w="2404109" h="3414395">
                <a:moveTo>
                  <a:pt x="2060816" y="1696326"/>
                </a:moveTo>
                <a:lnTo>
                  <a:pt x="2053678" y="1689188"/>
                </a:lnTo>
                <a:lnTo>
                  <a:pt x="2036051" y="1689188"/>
                </a:lnTo>
                <a:lnTo>
                  <a:pt x="2028913" y="1696326"/>
                </a:lnTo>
                <a:lnTo>
                  <a:pt x="2028913" y="1713953"/>
                </a:lnTo>
                <a:lnTo>
                  <a:pt x="2036051" y="1721091"/>
                </a:lnTo>
                <a:lnTo>
                  <a:pt x="2044865" y="1721091"/>
                </a:lnTo>
                <a:lnTo>
                  <a:pt x="2053678" y="1721091"/>
                </a:lnTo>
                <a:lnTo>
                  <a:pt x="2060816" y="1713953"/>
                </a:lnTo>
                <a:lnTo>
                  <a:pt x="2060816" y="1696326"/>
                </a:lnTo>
                <a:close/>
              </a:path>
              <a:path w="2404109" h="3414395">
                <a:moveTo>
                  <a:pt x="2061438" y="2033460"/>
                </a:moveTo>
                <a:lnTo>
                  <a:pt x="2054021" y="2026043"/>
                </a:lnTo>
                <a:lnTo>
                  <a:pt x="2035721" y="2026043"/>
                </a:lnTo>
                <a:lnTo>
                  <a:pt x="2028317" y="2033460"/>
                </a:lnTo>
                <a:lnTo>
                  <a:pt x="2028317" y="2051773"/>
                </a:lnTo>
                <a:lnTo>
                  <a:pt x="2035721" y="2059190"/>
                </a:lnTo>
                <a:lnTo>
                  <a:pt x="2044877" y="2059190"/>
                </a:lnTo>
                <a:lnTo>
                  <a:pt x="2054021" y="2059190"/>
                </a:lnTo>
                <a:lnTo>
                  <a:pt x="2061438" y="2051773"/>
                </a:lnTo>
                <a:lnTo>
                  <a:pt x="2061438" y="2033460"/>
                </a:lnTo>
                <a:close/>
              </a:path>
              <a:path w="2404109" h="3414395">
                <a:moveTo>
                  <a:pt x="2061641" y="685088"/>
                </a:moveTo>
                <a:lnTo>
                  <a:pt x="2054123" y="677583"/>
                </a:lnTo>
                <a:lnTo>
                  <a:pt x="2035606" y="677583"/>
                </a:lnTo>
                <a:lnTo>
                  <a:pt x="2028088" y="685088"/>
                </a:lnTo>
                <a:lnTo>
                  <a:pt x="2028088" y="703618"/>
                </a:lnTo>
                <a:lnTo>
                  <a:pt x="2035606" y="711136"/>
                </a:lnTo>
                <a:lnTo>
                  <a:pt x="2044865" y="711136"/>
                </a:lnTo>
                <a:lnTo>
                  <a:pt x="2054123" y="711136"/>
                </a:lnTo>
                <a:lnTo>
                  <a:pt x="2061641" y="703618"/>
                </a:lnTo>
                <a:lnTo>
                  <a:pt x="2061641" y="685088"/>
                </a:lnTo>
                <a:close/>
              </a:path>
              <a:path w="2404109" h="3414395">
                <a:moveTo>
                  <a:pt x="2062619" y="1022019"/>
                </a:moveTo>
                <a:lnTo>
                  <a:pt x="2054682" y="1014056"/>
                </a:lnTo>
                <a:lnTo>
                  <a:pt x="2035048" y="1014056"/>
                </a:lnTo>
                <a:lnTo>
                  <a:pt x="2027097" y="1022019"/>
                </a:lnTo>
                <a:lnTo>
                  <a:pt x="2027097" y="1041641"/>
                </a:lnTo>
                <a:lnTo>
                  <a:pt x="2035048" y="1049591"/>
                </a:lnTo>
                <a:lnTo>
                  <a:pt x="2044865" y="1049591"/>
                </a:lnTo>
                <a:lnTo>
                  <a:pt x="2054682" y="1049591"/>
                </a:lnTo>
                <a:lnTo>
                  <a:pt x="2062619" y="1041641"/>
                </a:lnTo>
                <a:lnTo>
                  <a:pt x="2062619" y="1022019"/>
                </a:lnTo>
                <a:close/>
              </a:path>
              <a:path w="2404109" h="3414395">
                <a:moveTo>
                  <a:pt x="2062861" y="347840"/>
                </a:moveTo>
                <a:lnTo>
                  <a:pt x="2055533" y="340525"/>
                </a:lnTo>
                <a:lnTo>
                  <a:pt x="2037461" y="340525"/>
                </a:lnTo>
                <a:lnTo>
                  <a:pt x="2030145" y="347840"/>
                </a:lnTo>
                <a:lnTo>
                  <a:pt x="2030145" y="365925"/>
                </a:lnTo>
                <a:lnTo>
                  <a:pt x="2037461" y="373240"/>
                </a:lnTo>
                <a:lnTo>
                  <a:pt x="2046503" y="373240"/>
                </a:lnTo>
                <a:lnTo>
                  <a:pt x="2055533" y="373240"/>
                </a:lnTo>
                <a:lnTo>
                  <a:pt x="2062861" y="365925"/>
                </a:lnTo>
                <a:lnTo>
                  <a:pt x="2062861" y="347840"/>
                </a:lnTo>
                <a:close/>
              </a:path>
              <a:path w="2404109" h="3414395">
                <a:moveTo>
                  <a:pt x="2062873" y="2371077"/>
                </a:moveTo>
                <a:lnTo>
                  <a:pt x="2055545" y="2363736"/>
                </a:lnTo>
                <a:lnTo>
                  <a:pt x="2037461" y="2363736"/>
                </a:lnTo>
                <a:lnTo>
                  <a:pt x="2030133" y="2371077"/>
                </a:lnTo>
                <a:lnTo>
                  <a:pt x="2030133" y="2389162"/>
                </a:lnTo>
                <a:lnTo>
                  <a:pt x="2037461" y="2396490"/>
                </a:lnTo>
                <a:lnTo>
                  <a:pt x="2046503" y="2396490"/>
                </a:lnTo>
                <a:lnTo>
                  <a:pt x="2055545" y="2396490"/>
                </a:lnTo>
                <a:lnTo>
                  <a:pt x="2062873" y="2389162"/>
                </a:lnTo>
                <a:lnTo>
                  <a:pt x="2062873" y="2371077"/>
                </a:lnTo>
                <a:close/>
              </a:path>
              <a:path w="2404109" h="3414395">
                <a:moveTo>
                  <a:pt x="2063267" y="2717571"/>
                </a:moveTo>
                <a:lnTo>
                  <a:pt x="2061819" y="2710421"/>
                </a:lnTo>
                <a:lnTo>
                  <a:pt x="2057882" y="2704566"/>
                </a:lnTo>
                <a:lnTo>
                  <a:pt x="2052027" y="2700617"/>
                </a:lnTo>
                <a:lnTo>
                  <a:pt x="2044877" y="2699169"/>
                </a:lnTo>
                <a:lnTo>
                  <a:pt x="2037715" y="2700617"/>
                </a:lnTo>
                <a:lnTo>
                  <a:pt x="2031873" y="2704566"/>
                </a:lnTo>
                <a:lnTo>
                  <a:pt x="2027923" y="2710421"/>
                </a:lnTo>
                <a:lnTo>
                  <a:pt x="2026488" y="2717571"/>
                </a:lnTo>
                <a:lnTo>
                  <a:pt x="2027923" y="2724734"/>
                </a:lnTo>
                <a:lnTo>
                  <a:pt x="2031873" y="2730589"/>
                </a:lnTo>
                <a:lnTo>
                  <a:pt x="2037715" y="2734538"/>
                </a:lnTo>
                <a:lnTo>
                  <a:pt x="2044877" y="2735973"/>
                </a:lnTo>
                <a:lnTo>
                  <a:pt x="2052027" y="2734538"/>
                </a:lnTo>
                <a:lnTo>
                  <a:pt x="2057882" y="2730589"/>
                </a:lnTo>
                <a:lnTo>
                  <a:pt x="2061819" y="2724734"/>
                </a:lnTo>
                <a:lnTo>
                  <a:pt x="2063267" y="2717571"/>
                </a:lnTo>
                <a:close/>
              </a:path>
              <a:path w="2404109" h="3414395">
                <a:moveTo>
                  <a:pt x="2398230" y="2372969"/>
                </a:moveTo>
                <a:lnTo>
                  <a:pt x="2391118" y="2365857"/>
                </a:lnTo>
                <a:lnTo>
                  <a:pt x="2373592" y="2365857"/>
                </a:lnTo>
                <a:lnTo>
                  <a:pt x="2366492" y="2372969"/>
                </a:lnTo>
                <a:lnTo>
                  <a:pt x="2366492" y="2390495"/>
                </a:lnTo>
                <a:lnTo>
                  <a:pt x="2373592" y="2397607"/>
                </a:lnTo>
                <a:lnTo>
                  <a:pt x="2382355" y="2397607"/>
                </a:lnTo>
                <a:lnTo>
                  <a:pt x="2391118" y="2397607"/>
                </a:lnTo>
                <a:lnTo>
                  <a:pt x="2398230" y="2390495"/>
                </a:lnTo>
                <a:lnTo>
                  <a:pt x="2398230" y="2372969"/>
                </a:lnTo>
                <a:close/>
              </a:path>
              <a:path w="2404109" h="3414395">
                <a:moveTo>
                  <a:pt x="2399538" y="1696554"/>
                </a:moveTo>
                <a:lnTo>
                  <a:pt x="2392578" y="1689595"/>
                </a:lnTo>
                <a:lnTo>
                  <a:pt x="2375382" y="1689595"/>
                </a:lnTo>
                <a:lnTo>
                  <a:pt x="2368423" y="1696554"/>
                </a:lnTo>
                <a:lnTo>
                  <a:pt x="2368423" y="1713738"/>
                </a:lnTo>
                <a:lnTo>
                  <a:pt x="2375382" y="1720710"/>
                </a:lnTo>
                <a:lnTo>
                  <a:pt x="2383980" y="1720710"/>
                </a:lnTo>
                <a:lnTo>
                  <a:pt x="2392578" y="1720710"/>
                </a:lnTo>
                <a:lnTo>
                  <a:pt x="2399538" y="1713738"/>
                </a:lnTo>
                <a:lnTo>
                  <a:pt x="2399538" y="1696554"/>
                </a:lnTo>
                <a:close/>
              </a:path>
              <a:path w="2404109" h="3414395">
                <a:moveTo>
                  <a:pt x="2400109" y="347065"/>
                </a:moveTo>
                <a:lnTo>
                  <a:pt x="2392146" y="339115"/>
                </a:lnTo>
                <a:lnTo>
                  <a:pt x="2372525" y="339115"/>
                </a:lnTo>
                <a:lnTo>
                  <a:pt x="2364575" y="347065"/>
                </a:lnTo>
                <a:lnTo>
                  <a:pt x="2364575" y="366687"/>
                </a:lnTo>
                <a:lnTo>
                  <a:pt x="2372525" y="374637"/>
                </a:lnTo>
                <a:lnTo>
                  <a:pt x="2382342" y="374637"/>
                </a:lnTo>
                <a:lnTo>
                  <a:pt x="2392146" y="374637"/>
                </a:lnTo>
                <a:lnTo>
                  <a:pt x="2400109" y="366687"/>
                </a:lnTo>
                <a:lnTo>
                  <a:pt x="2400109" y="347065"/>
                </a:lnTo>
                <a:close/>
              </a:path>
              <a:path w="2404109" h="3414395">
                <a:moveTo>
                  <a:pt x="2400389" y="3045980"/>
                </a:moveTo>
                <a:lnTo>
                  <a:pt x="2393035" y="3038627"/>
                </a:lnTo>
                <a:lnTo>
                  <a:pt x="2383980" y="3038627"/>
                </a:lnTo>
                <a:lnTo>
                  <a:pt x="2374925" y="3038627"/>
                </a:lnTo>
                <a:lnTo>
                  <a:pt x="2367572" y="3045980"/>
                </a:lnTo>
                <a:lnTo>
                  <a:pt x="2367572" y="3064091"/>
                </a:lnTo>
                <a:lnTo>
                  <a:pt x="2374925" y="3071457"/>
                </a:lnTo>
                <a:lnTo>
                  <a:pt x="2393035" y="3071457"/>
                </a:lnTo>
                <a:lnTo>
                  <a:pt x="2400389" y="3064091"/>
                </a:lnTo>
                <a:lnTo>
                  <a:pt x="2400389" y="3045980"/>
                </a:lnTo>
                <a:close/>
              </a:path>
              <a:path w="2404109" h="3414395">
                <a:moveTo>
                  <a:pt x="2401138" y="2033155"/>
                </a:moveTo>
                <a:lnTo>
                  <a:pt x="2393454" y="2025459"/>
                </a:lnTo>
                <a:lnTo>
                  <a:pt x="2374506" y="2025459"/>
                </a:lnTo>
                <a:lnTo>
                  <a:pt x="2366835" y="2033155"/>
                </a:lnTo>
                <a:lnTo>
                  <a:pt x="2366835" y="2052116"/>
                </a:lnTo>
                <a:lnTo>
                  <a:pt x="2374506" y="2059787"/>
                </a:lnTo>
                <a:lnTo>
                  <a:pt x="2383980" y="2059787"/>
                </a:lnTo>
                <a:lnTo>
                  <a:pt x="2393454" y="2059787"/>
                </a:lnTo>
                <a:lnTo>
                  <a:pt x="2401138" y="2052116"/>
                </a:lnTo>
                <a:lnTo>
                  <a:pt x="2401138" y="2033155"/>
                </a:lnTo>
                <a:close/>
              </a:path>
              <a:path w="2404109" h="3414395">
                <a:moveTo>
                  <a:pt x="2401506" y="9728"/>
                </a:moveTo>
                <a:lnTo>
                  <a:pt x="2393645" y="1879"/>
                </a:lnTo>
                <a:lnTo>
                  <a:pt x="2381377" y="1879"/>
                </a:lnTo>
                <a:lnTo>
                  <a:pt x="2378913" y="2489"/>
                </a:lnTo>
                <a:lnTo>
                  <a:pt x="2376690" y="3517"/>
                </a:lnTo>
                <a:lnTo>
                  <a:pt x="2372779" y="5067"/>
                </a:lnTo>
                <a:lnTo>
                  <a:pt x="2369667" y="8166"/>
                </a:lnTo>
                <a:lnTo>
                  <a:pt x="2368105" y="12077"/>
                </a:lnTo>
                <a:lnTo>
                  <a:pt x="2367076" y="14312"/>
                </a:lnTo>
                <a:lnTo>
                  <a:pt x="2366467" y="16776"/>
                </a:lnTo>
                <a:lnTo>
                  <a:pt x="2366467" y="29070"/>
                </a:lnTo>
                <a:lnTo>
                  <a:pt x="2374315" y="36918"/>
                </a:lnTo>
                <a:lnTo>
                  <a:pt x="2383980" y="36918"/>
                </a:lnTo>
                <a:lnTo>
                  <a:pt x="2393645" y="36918"/>
                </a:lnTo>
                <a:lnTo>
                  <a:pt x="2401506" y="29070"/>
                </a:lnTo>
                <a:lnTo>
                  <a:pt x="2401506" y="9728"/>
                </a:lnTo>
                <a:close/>
              </a:path>
              <a:path w="2404109" h="3414395">
                <a:moveTo>
                  <a:pt x="2402370" y="2717558"/>
                </a:moveTo>
                <a:lnTo>
                  <a:pt x="2400782" y="2709773"/>
                </a:lnTo>
                <a:lnTo>
                  <a:pt x="2396490" y="2703423"/>
                </a:lnTo>
                <a:lnTo>
                  <a:pt x="2390127" y="2699131"/>
                </a:lnTo>
                <a:lnTo>
                  <a:pt x="2382355" y="2697556"/>
                </a:lnTo>
                <a:lnTo>
                  <a:pt x="2374569" y="2699131"/>
                </a:lnTo>
                <a:lnTo>
                  <a:pt x="2368207" y="2703423"/>
                </a:lnTo>
                <a:lnTo>
                  <a:pt x="2363914" y="2709773"/>
                </a:lnTo>
                <a:lnTo>
                  <a:pt x="2362339" y="2717558"/>
                </a:lnTo>
                <a:lnTo>
                  <a:pt x="2363914" y="2725343"/>
                </a:lnTo>
                <a:lnTo>
                  <a:pt x="2368207" y="2731706"/>
                </a:lnTo>
                <a:lnTo>
                  <a:pt x="2374569" y="2735999"/>
                </a:lnTo>
                <a:lnTo>
                  <a:pt x="2382355" y="2737561"/>
                </a:lnTo>
                <a:lnTo>
                  <a:pt x="2390127" y="2735999"/>
                </a:lnTo>
                <a:lnTo>
                  <a:pt x="2396490" y="2731706"/>
                </a:lnTo>
                <a:lnTo>
                  <a:pt x="2400782" y="2725343"/>
                </a:lnTo>
                <a:lnTo>
                  <a:pt x="2402370" y="2717558"/>
                </a:lnTo>
                <a:close/>
              </a:path>
              <a:path w="2404109" h="3414395">
                <a:moveTo>
                  <a:pt x="2403030" y="1031824"/>
                </a:moveTo>
                <a:lnTo>
                  <a:pt x="2401532" y="1024420"/>
                </a:lnTo>
                <a:lnTo>
                  <a:pt x="2397442" y="1018362"/>
                </a:lnTo>
                <a:lnTo>
                  <a:pt x="2391384" y="1014285"/>
                </a:lnTo>
                <a:lnTo>
                  <a:pt x="2383980" y="1012786"/>
                </a:lnTo>
                <a:lnTo>
                  <a:pt x="2376563" y="1014285"/>
                </a:lnTo>
                <a:lnTo>
                  <a:pt x="2370518" y="1018362"/>
                </a:lnTo>
                <a:lnTo>
                  <a:pt x="2366429" y="1024420"/>
                </a:lnTo>
                <a:lnTo>
                  <a:pt x="2364943" y="1031824"/>
                </a:lnTo>
                <a:lnTo>
                  <a:pt x="2366429" y="1039241"/>
                </a:lnTo>
                <a:lnTo>
                  <a:pt x="2370518" y="1045286"/>
                </a:lnTo>
                <a:lnTo>
                  <a:pt x="2376563" y="1049375"/>
                </a:lnTo>
                <a:lnTo>
                  <a:pt x="2383980" y="1050861"/>
                </a:lnTo>
                <a:lnTo>
                  <a:pt x="2391384" y="1049375"/>
                </a:lnTo>
                <a:lnTo>
                  <a:pt x="2397442" y="1045286"/>
                </a:lnTo>
                <a:lnTo>
                  <a:pt x="2401532" y="1039241"/>
                </a:lnTo>
                <a:lnTo>
                  <a:pt x="2403030" y="1031824"/>
                </a:lnTo>
                <a:close/>
              </a:path>
              <a:path w="2404109" h="3414395">
                <a:moveTo>
                  <a:pt x="2403678" y="692721"/>
                </a:moveTo>
                <a:lnTo>
                  <a:pt x="2402001" y="684403"/>
                </a:lnTo>
                <a:lnTo>
                  <a:pt x="2397429" y="677621"/>
                </a:lnTo>
                <a:lnTo>
                  <a:pt x="2390648" y="673049"/>
                </a:lnTo>
                <a:lnTo>
                  <a:pt x="2382342" y="671372"/>
                </a:lnTo>
                <a:lnTo>
                  <a:pt x="2374036" y="673049"/>
                </a:lnTo>
                <a:lnTo>
                  <a:pt x="2367242" y="677621"/>
                </a:lnTo>
                <a:lnTo>
                  <a:pt x="2362670" y="684403"/>
                </a:lnTo>
                <a:lnTo>
                  <a:pt x="2360993" y="692721"/>
                </a:lnTo>
                <a:lnTo>
                  <a:pt x="2362670" y="701027"/>
                </a:lnTo>
                <a:lnTo>
                  <a:pt x="2367242" y="707809"/>
                </a:lnTo>
                <a:lnTo>
                  <a:pt x="2374036" y="712381"/>
                </a:lnTo>
                <a:lnTo>
                  <a:pt x="2382342" y="714057"/>
                </a:lnTo>
                <a:lnTo>
                  <a:pt x="2390648" y="712381"/>
                </a:lnTo>
                <a:lnTo>
                  <a:pt x="2397429" y="707809"/>
                </a:lnTo>
                <a:lnTo>
                  <a:pt x="2402001" y="701027"/>
                </a:lnTo>
                <a:lnTo>
                  <a:pt x="2403678" y="692721"/>
                </a:lnTo>
                <a:close/>
              </a:path>
            </a:pathLst>
          </a:custGeom>
          <a:solidFill>
            <a:srgbClr val="71BC68">
              <a:alpha val="17999"/>
            </a:srgbClr>
          </a:solidFill>
        </p:spPr>
        <p:txBody>
          <a:bodyPr wrap="square" lIns="0" tIns="0" rIns="0" bIns="0" rtlCol="0"/>
          <a:lstStyle/>
          <a:p>
            <a:endParaRPr lang="fr-CA" noProof="0" dirty="0"/>
          </a:p>
        </p:txBody>
      </p:sp>
      <p:sp>
        <p:nvSpPr>
          <p:cNvPr id="422" name="object 422"/>
          <p:cNvSpPr txBox="1"/>
          <p:nvPr>
            <p:custDataLst>
              <p:tags r:id="rId351"/>
            </p:custDataLst>
          </p:nvPr>
        </p:nvSpPr>
        <p:spPr>
          <a:xfrm>
            <a:off x="3149661" y="5513273"/>
            <a:ext cx="1364207" cy="5969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55904" marR="5080" indent="-243840">
              <a:lnSpc>
                <a:spcPts val="2100"/>
              </a:lnSpc>
              <a:spcBef>
                <a:spcPts val="420"/>
              </a:spcBef>
            </a:pPr>
            <a:r>
              <a:rPr lang="fr-CA" sz="2000" b="1" spc="-10" noProof="0" dirty="0">
                <a:solidFill>
                  <a:srgbClr val="5FA056"/>
                </a:solidFill>
                <a:latin typeface="Calibri"/>
                <a:cs typeface="Calibri"/>
              </a:rPr>
              <a:t>Comprendre </a:t>
            </a:r>
            <a:r>
              <a:rPr lang="fr-CA" sz="2000" b="1" noProof="0" dirty="0">
                <a:solidFill>
                  <a:srgbClr val="5FA056"/>
                </a:solidFill>
                <a:latin typeface="Calibri"/>
                <a:cs typeface="Calibri"/>
              </a:rPr>
              <a:t>la</a:t>
            </a:r>
            <a:r>
              <a:rPr lang="fr-CA" sz="2000" b="1" spc="-20" noProof="0" dirty="0">
                <a:solidFill>
                  <a:srgbClr val="5FA056"/>
                </a:solidFill>
                <a:latin typeface="Calibri"/>
                <a:cs typeface="Calibri"/>
              </a:rPr>
              <a:t> tâche</a:t>
            </a:r>
            <a:endParaRPr lang="fr-CA" sz="2000" b="1" noProof="0" dirty="0">
              <a:latin typeface="Calibri"/>
              <a:cs typeface="Calibri"/>
            </a:endParaRPr>
          </a:p>
        </p:txBody>
      </p:sp>
      <p:sp>
        <p:nvSpPr>
          <p:cNvPr id="423" name="object 423"/>
          <p:cNvSpPr txBox="1"/>
          <p:nvPr>
            <p:custDataLst>
              <p:tags r:id="rId352"/>
            </p:custDataLst>
          </p:nvPr>
        </p:nvSpPr>
        <p:spPr>
          <a:xfrm>
            <a:off x="3966084" y="1988380"/>
            <a:ext cx="2286000" cy="86215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2100"/>
              </a:lnSpc>
              <a:spcBef>
                <a:spcPts val="420"/>
              </a:spcBef>
            </a:pPr>
            <a:r>
              <a:rPr lang="fr-CA" sz="2000" b="1" spc="-10" noProof="0" dirty="0">
                <a:solidFill>
                  <a:srgbClr val="173854"/>
                </a:solidFill>
                <a:latin typeface="Calibri"/>
                <a:cs typeface="Calibri"/>
              </a:rPr>
              <a:t>S’informer </a:t>
            </a:r>
            <a:r>
              <a:rPr lang="fr-CA" sz="2000" b="1" noProof="0" dirty="0">
                <a:solidFill>
                  <a:srgbClr val="173854"/>
                </a:solidFill>
                <a:latin typeface="Calibri"/>
                <a:cs typeface="Calibri"/>
              </a:rPr>
              <a:t>sur</a:t>
            </a:r>
            <a:r>
              <a:rPr lang="fr-CA" sz="2000" b="1" spc="-20" noProof="0" dirty="0">
                <a:solidFill>
                  <a:srgbClr val="173854"/>
                </a:solidFill>
                <a:latin typeface="Calibri"/>
                <a:cs typeface="Calibri"/>
              </a:rPr>
              <a:t> </a:t>
            </a:r>
            <a:r>
              <a:rPr lang="fr-CA" sz="2000" b="1" noProof="0" dirty="0">
                <a:solidFill>
                  <a:srgbClr val="173854"/>
                </a:solidFill>
                <a:latin typeface="Calibri"/>
                <a:cs typeface="Calibri"/>
              </a:rPr>
              <a:t>le</a:t>
            </a:r>
            <a:r>
              <a:rPr lang="fr-CA" sz="2000" b="1" spc="-20" noProof="0" dirty="0">
                <a:solidFill>
                  <a:srgbClr val="173854"/>
                </a:solidFill>
                <a:latin typeface="Calibri"/>
                <a:cs typeface="Calibri"/>
              </a:rPr>
              <a:t> </a:t>
            </a:r>
            <a:r>
              <a:rPr lang="fr-CA" sz="2000" b="1" spc="-25" noProof="0" dirty="0">
                <a:solidFill>
                  <a:srgbClr val="173854"/>
                </a:solidFill>
                <a:latin typeface="Calibri"/>
                <a:cs typeface="Calibri"/>
              </a:rPr>
              <a:t>travail </a:t>
            </a:r>
            <a:r>
              <a:rPr lang="fr-CA" sz="2000" b="1" spc="-10" noProof="0" dirty="0">
                <a:solidFill>
                  <a:srgbClr val="173854"/>
                </a:solidFill>
                <a:latin typeface="Calibri"/>
                <a:cs typeface="Calibri"/>
              </a:rPr>
              <a:t>d’équipe </a:t>
            </a:r>
            <a:r>
              <a:rPr lang="fr-CA" sz="2000" spc="-10" noProof="0" dirty="0">
                <a:solidFill>
                  <a:srgbClr val="173854"/>
                </a:solidFill>
                <a:latin typeface="Calibri"/>
                <a:cs typeface="Calibri"/>
              </a:rPr>
              <a:t>– compréhension écrite</a:t>
            </a:r>
            <a:endParaRPr lang="fr-CA" sz="2000" noProof="0" dirty="0">
              <a:latin typeface="Calibri"/>
              <a:cs typeface="Calibri"/>
            </a:endParaRPr>
          </a:p>
        </p:txBody>
      </p:sp>
      <p:sp>
        <p:nvSpPr>
          <p:cNvPr id="425" name="object 425"/>
          <p:cNvSpPr txBox="1"/>
          <p:nvPr>
            <p:custDataLst>
              <p:tags r:id="rId353"/>
            </p:custDataLst>
          </p:nvPr>
        </p:nvSpPr>
        <p:spPr>
          <a:xfrm>
            <a:off x="6525971" y="1706762"/>
            <a:ext cx="2265824" cy="113146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2100"/>
              </a:lnSpc>
              <a:spcBef>
                <a:spcPts val="420"/>
              </a:spcBef>
            </a:pPr>
            <a:r>
              <a:rPr lang="fr-CA" sz="2000" b="1" spc="-10" noProof="0" dirty="0">
                <a:solidFill>
                  <a:srgbClr val="5FA056"/>
                </a:solidFill>
                <a:latin typeface="Calibri"/>
                <a:cs typeface="Calibri"/>
              </a:rPr>
              <a:t>Rencontrer </a:t>
            </a:r>
            <a:r>
              <a:rPr lang="fr-CA" sz="2000" b="1" noProof="0" dirty="0">
                <a:solidFill>
                  <a:srgbClr val="5FA056"/>
                </a:solidFill>
                <a:latin typeface="Calibri"/>
                <a:cs typeface="Calibri"/>
              </a:rPr>
              <a:t>ses</a:t>
            </a:r>
            <a:r>
              <a:rPr lang="fr-CA" sz="2000" b="1" spc="-4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2000" b="1" spc="-10" noProof="0" dirty="0">
                <a:solidFill>
                  <a:srgbClr val="5FA056"/>
                </a:solidFill>
                <a:latin typeface="Calibri"/>
                <a:cs typeface="Calibri"/>
              </a:rPr>
              <a:t>nouvelles </a:t>
            </a:r>
            <a:r>
              <a:rPr lang="fr-CA" sz="2000" b="1" noProof="0" dirty="0">
                <a:solidFill>
                  <a:srgbClr val="5FA056"/>
                </a:solidFill>
                <a:latin typeface="Calibri"/>
                <a:cs typeface="Calibri"/>
              </a:rPr>
              <a:t>et</a:t>
            </a:r>
            <a:r>
              <a:rPr lang="fr-CA" sz="2000" b="1" spc="-40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2000" b="1" spc="-10" noProof="0" dirty="0">
                <a:solidFill>
                  <a:srgbClr val="5FA056"/>
                </a:solidFill>
                <a:latin typeface="Calibri"/>
                <a:cs typeface="Calibri"/>
              </a:rPr>
              <a:t>nouveaux collègues </a:t>
            </a:r>
            <a:r>
              <a:rPr lang="fr-CA" sz="2000" spc="-10" noProof="0" dirty="0">
                <a:solidFill>
                  <a:srgbClr val="5FA056"/>
                </a:solidFill>
                <a:latin typeface="Calibri"/>
                <a:cs typeface="Calibri"/>
              </a:rPr>
              <a:t>– production orale</a:t>
            </a:r>
            <a:endParaRPr lang="fr-CA" sz="2000" noProof="0" dirty="0">
              <a:latin typeface="Calibri"/>
              <a:cs typeface="Calibri"/>
            </a:endParaRPr>
          </a:p>
        </p:txBody>
      </p:sp>
      <p:sp>
        <p:nvSpPr>
          <p:cNvPr id="426" name="object 426"/>
          <p:cNvSpPr txBox="1"/>
          <p:nvPr>
            <p:custDataLst>
              <p:tags r:id="rId354"/>
            </p:custDataLst>
          </p:nvPr>
        </p:nvSpPr>
        <p:spPr>
          <a:xfrm>
            <a:off x="5230626" y="5542811"/>
            <a:ext cx="2392045" cy="113146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-1270" algn="ctr">
              <a:lnSpc>
                <a:spcPts val="2100"/>
              </a:lnSpc>
              <a:spcBef>
                <a:spcPts val="420"/>
              </a:spcBef>
            </a:pPr>
            <a:r>
              <a:rPr lang="fr-CA" sz="2000" b="1" spc="-10" noProof="0" dirty="0">
                <a:solidFill>
                  <a:srgbClr val="007569"/>
                </a:solidFill>
                <a:latin typeface="Calibri"/>
                <a:cs typeface="Calibri"/>
              </a:rPr>
              <a:t>Préparer</a:t>
            </a:r>
            <a:r>
              <a:rPr lang="fr-CA" sz="2000" b="1" spc="-5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000" b="1" spc="-25" noProof="0" dirty="0">
                <a:solidFill>
                  <a:srgbClr val="007569"/>
                </a:solidFill>
                <a:latin typeface="Calibri"/>
                <a:cs typeface="Calibri"/>
              </a:rPr>
              <a:t>sa </a:t>
            </a:r>
            <a:r>
              <a:rPr lang="fr-CA" sz="2000" b="1" spc="-10" noProof="0" dirty="0">
                <a:solidFill>
                  <a:srgbClr val="007569"/>
                </a:solidFill>
                <a:latin typeface="Calibri"/>
                <a:cs typeface="Calibri"/>
              </a:rPr>
              <a:t>première</a:t>
            </a:r>
            <a:r>
              <a:rPr lang="fr-CA" sz="2000" b="1" spc="-6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000" b="1" spc="-10" noProof="0" dirty="0">
                <a:solidFill>
                  <a:srgbClr val="007569"/>
                </a:solidFill>
                <a:latin typeface="Calibri"/>
                <a:cs typeface="Calibri"/>
              </a:rPr>
              <a:t>journée </a:t>
            </a:r>
            <a:r>
              <a:rPr lang="fr-CA" sz="2000" b="1" noProof="0" dirty="0">
                <a:solidFill>
                  <a:srgbClr val="007569"/>
                </a:solidFill>
                <a:latin typeface="Calibri"/>
                <a:cs typeface="Calibri"/>
              </a:rPr>
              <a:t>de</a:t>
            </a:r>
            <a:r>
              <a:rPr lang="fr-CA" sz="2000" b="1" spc="-2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000" b="1" spc="-10" noProof="0" dirty="0">
                <a:solidFill>
                  <a:srgbClr val="007569"/>
                </a:solidFill>
                <a:latin typeface="Calibri"/>
                <a:cs typeface="Calibri"/>
              </a:rPr>
              <a:t>travail </a:t>
            </a:r>
            <a:r>
              <a:rPr lang="fr-CA" sz="2000" spc="-10" noProof="0" dirty="0">
                <a:solidFill>
                  <a:srgbClr val="007569"/>
                </a:solidFill>
                <a:latin typeface="Calibri"/>
                <a:cs typeface="Calibri"/>
              </a:rPr>
              <a:t>– compréhension orale et autoapprentissage</a:t>
            </a:r>
            <a:endParaRPr lang="fr-CA" sz="2000" noProof="0" dirty="0">
              <a:latin typeface="Calibri"/>
              <a:cs typeface="Calibri"/>
            </a:endParaRPr>
          </a:p>
        </p:txBody>
      </p:sp>
      <p:sp>
        <p:nvSpPr>
          <p:cNvPr id="427" name="object 427"/>
          <p:cNvSpPr txBox="1"/>
          <p:nvPr>
            <p:custDataLst>
              <p:tags r:id="rId355"/>
            </p:custDataLst>
          </p:nvPr>
        </p:nvSpPr>
        <p:spPr>
          <a:xfrm>
            <a:off x="8001000" y="5529872"/>
            <a:ext cx="2068830" cy="113146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-635" algn="ctr">
              <a:lnSpc>
                <a:spcPts val="2100"/>
              </a:lnSpc>
              <a:spcBef>
                <a:spcPts val="420"/>
              </a:spcBef>
            </a:pPr>
            <a:r>
              <a:rPr lang="fr-CA" sz="2000" b="1" spc="-10" noProof="0" dirty="0">
                <a:solidFill>
                  <a:srgbClr val="173854"/>
                </a:solidFill>
                <a:latin typeface="Calibri"/>
                <a:cs typeface="Calibri"/>
              </a:rPr>
              <a:t>Faire</a:t>
            </a:r>
            <a:r>
              <a:rPr lang="fr-CA" sz="2000" b="1" spc="-60" noProof="0" dirty="0">
                <a:solidFill>
                  <a:srgbClr val="173854"/>
                </a:solidFill>
                <a:latin typeface="Calibri"/>
                <a:cs typeface="Calibri"/>
              </a:rPr>
              <a:t> </a:t>
            </a:r>
            <a:r>
              <a:rPr lang="fr-CA" sz="2000" b="1" noProof="0" dirty="0">
                <a:solidFill>
                  <a:srgbClr val="173854"/>
                </a:solidFill>
                <a:latin typeface="Calibri"/>
                <a:cs typeface="Calibri"/>
              </a:rPr>
              <a:t>un</a:t>
            </a:r>
            <a:r>
              <a:rPr lang="fr-CA" sz="2000" b="1" spc="-60" noProof="0" dirty="0">
                <a:solidFill>
                  <a:srgbClr val="173854"/>
                </a:solidFill>
                <a:latin typeface="Calibri"/>
                <a:cs typeface="Calibri"/>
              </a:rPr>
              <a:t> </a:t>
            </a:r>
            <a:r>
              <a:rPr lang="fr-CA" sz="2000" b="1" noProof="0" dirty="0">
                <a:solidFill>
                  <a:srgbClr val="173854"/>
                </a:solidFill>
                <a:latin typeface="Calibri"/>
                <a:cs typeface="Calibri"/>
              </a:rPr>
              <a:t>retour</a:t>
            </a:r>
            <a:r>
              <a:rPr lang="fr-CA" sz="2000" b="1" spc="-55" noProof="0" dirty="0">
                <a:solidFill>
                  <a:srgbClr val="173854"/>
                </a:solidFill>
                <a:latin typeface="Calibri"/>
                <a:cs typeface="Calibri"/>
              </a:rPr>
              <a:t> </a:t>
            </a:r>
            <a:r>
              <a:rPr lang="fr-CA" sz="2000" b="1" spc="-25" noProof="0" dirty="0">
                <a:solidFill>
                  <a:srgbClr val="173854"/>
                </a:solidFill>
                <a:latin typeface="Calibri"/>
                <a:cs typeface="Calibri"/>
              </a:rPr>
              <a:t>sur </a:t>
            </a:r>
            <a:r>
              <a:rPr lang="fr-CA" sz="2000" b="1" noProof="0" dirty="0">
                <a:solidFill>
                  <a:srgbClr val="173854"/>
                </a:solidFill>
                <a:latin typeface="Calibri"/>
                <a:cs typeface="Calibri"/>
              </a:rPr>
              <a:t>la</a:t>
            </a:r>
            <a:r>
              <a:rPr lang="fr-CA" sz="2000" b="1" spc="-40" noProof="0" dirty="0">
                <a:solidFill>
                  <a:srgbClr val="173854"/>
                </a:solidFill>
                <a:latin typeface="Calibri"/>
                <a:cs typeface="Calibri"/>
              </a:rPr>
              <a:t> </a:t>
            </a:r>
            <a:r>
              <a:rPr lang="fr-CA" sz="2000" b="1" spc="-10" noProof="0" dirty="0">
                <a:solidFill>
                  <a:srgbClr val="173854"/>
                </a:solidFill>
                <a:latin typeface="Calibri"/>
                <a:cs typeface="Calibri"/>
              </a:rPr>
              <a:t>première</a:t>
            </a:r>
            <a:r>
              <a:rPr lang="fr-CA" sz="2000" b="1" spc="-30" noProof="0" dirty="0">
                <a:solidFill>
                  <a:srgbClr val="173854"/>
                </a:solidFill>
                <a:latin typeface="Calibri"/>
                <a:cs typeface="Calibri"/>
              </a:rPr>
              <a:t> </a:t>
            </a:r>
            <a:r>
              <a:rPr lang="fr-CA" sz="2000" b="1" spc="-10" noProof="0" dirty="0">
                <a:solidFill>
                  <a:srgbClr val="173854"/>
                </a:solidFill>
                <a:latin typeface="Calibri"/>
                <a:cs typeface="Calibri"/>
              </a:rPr>
              <a:t>journée </a:t>
            </a:r>
            <a:r>
              <a:rPr lang="fr-CA" sz="2000" b="1" noProof="0" dirty="0">
                <a:solidFill>
                  <a:srgbClr val="173854"/>
                </a:solidFill>
                <a:latin typeface="Calibri"/>
                <a:cs typeface="Calibri"/>
              </a:rPr>
              <a:t>de</a:t>
            </a:r>
            <a:r>
              <a:rPr lang="fr-CA" sz="2000" b="1" spc="-25" noProof="0" dirty="0">
                <a:solidFill>
                  <a:srgbClr val="173854"/>
                </a:solidFill>
                <a:latin typeface="Calibri"/>
                <a:cs typeface="Calibri"/>
              </a:rPr>
              <a:t> </a:t>
            </a:r>
            <a:r>
              <a:rPr lang="fr-CA" sz="2000" b="1" spc="-10" noProof="0" dirty="0">
                <a:solidFill>
                  <a:srgbClr val="173854"/>
                </a:solidFill>
                <a:latin typeface="Calibri"/>
                <a:cs typeface="Calibri"/>
              </a:rPr>
              <a:t>travail </a:t>
            </a:r>
            <a:r>
              <a:rPr lang="fr-CA" sz="2000" spc="-10" noProof="0" dirty="0">
                <a:solidFill>
                  <a:srgbClr val="173854"/>
                </a:solidFill>
                <a:latin typeface="Calibri"/>
                <a:cs typeface="Calibri"/>
              </a:rPr>
              <a:t>– production écrite</a:t>
            </a:r>
            <a:endParaRPr lang="fr-CA" sz="2000" noProof="0" dirty="0">
              <a:latin typeface="Calibri"/>
              <a:cs typeface="Calibri"/>
            </a:endParaRPr>
          </a:p>
        </p:txBody>
      </p:sp>
      <p:sp>
        <p:nvSpPr>
          <p:cNvPr id="428" name="object 428"/>
          <p:cNvSpPr txBox="1"/>
          <p:nvPr>
            <p:custDataLst>
              <p:tags r:id="rId356"/>
            </p:custDataLst>
          </p:nvPr>
        </p:nvSpPr>
        <p:spPr>
          <a:xfrm>
            <a:off x="7489110" y="3079960"/>
            <a:ext cx="3155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4500" b="1" spc="-50" noProof="0" dirty="0">
                <a:solidFill>
                  <a:srgbClr val="5FA056"/>
                </a:solidFill>
                <a:latin typeface="Calibri"/>
                <a:cs typeface="Calibri"/>
              </a:rPr>
              <a:t>4</a:t>
            </a:r>
            <a:endParaRPr lang="fr-CA" sz="4500" noProof="0" dirty="0">
              <a:latin typeface="Calibri"/>
              <a:cs typeface="Calibri"/>
            </a:endParaRPr>
          </a:p>
        </p:txBody>
      </p:sp>
      <p:sp>
        <p:nvSpPr>
          <p:cNvPr id="429" name="object 429"/>
          <p:cNvSpPr txBox="1"/>
          <p:nvPr>
            <p:custDataLst>
              <p:tags r:id="rId357"/>
            </p:custDataLst>
          </p:nvPr>
        </p:nvSpPr>
        <p:spPr>
          <a:xfrm>
            <a:off x="6244373" y="4360120"/>
            <a:ext cx="3155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4500" b="1" spc="-50" noProof="0" dirty="0">
                <a:solidFill>
                  <a:srgbClr val="007569"/>
                </a:solidFill>
                <a:latin typeface="Calibri"/>
                <a:cs typeface="Calibri"/>
              </a:rPr>
              <a:t>3</a:t>
            </a:r>
            <a:endParaRPr lang="fr-CA" sz="4500" noProof="0" dirty="0">
              <a:latin typeface="Calibri"/>
              <a:cs typeface="Calibri"/>
            </a:endParaRPr>
          </a:p>
        </p:txBody>
      </p:sp>
      <p:sp>
        <p:nvSpPr>
          <p:cNvPr id="430" name="object 430"/>
          <p:cNvSpPr txBox="1"/>
          <p:nvPr>
            <p:custDataLst>
              <p:tags r:id="rId358"/>
            </p:custDataLst>
          </p:nvPr>
        </p:nvSpPr>
        <p:spPr>
          <a:xfrm>
            <a:off x="3676470" y="4360120"/>
            <a:ext cx="3155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4500" b="1" spc="-50" noProof="0" dirty="0">
                <a:solidFill>
                  <a:srgbClr val="5FA056"/>
                </a:solidFill>
                <a:latin typeface="Calibri"/>
                <a:cs typeface="Calibri"/>
              </a:rPr>
              <a:t>1</a:t>
            </a:r>
            <a:endParaRPr lang="fr-CA" sz="4500" noProof="0" dirty="0">
              <a:latin typeface="Calibri"/>
              <a:cs typeface="Calibri"/>
            </a:endParaRPr>
          </a:p>
        </p:txBody>
      </p:sp>
      <p:sp>
        <p:nvSpPr>
          <p:cNvPr id="431" name="object 431"/>
          <p:cNvSpPr txBox="1"/>
          <p:nvPr>
            <p:custDataLst>
              <p:tags r:id="rId359"/>
            </p:custDataLst>
          </p:nvPr>
        </p:nvSpPr>
        <p:spPr>
          <a:xfrm>
            <a:off x="8777405" y="4369121"/>
            <a:ext cx="3155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4500" b="1" spc="-50" noProof="0" dirty="0">
                <a:solidFill>
                  <a:srgbClr val="35628A"/>
                </a:solidFill>
                <a:latin typeface="Calibri"/>
                <a:cs typeface="Calibri"/>
              </a:rPr>
              <a:t>5</a:t>
            </a:r>
            <a:endParaRPr lang="fr-CA" sz="4500" noProof="0" dirty="0">
              <a:latin typeface="Calibri"/>
              <a:cs typeface="Calibri"/>
            </a:endParaRPr>
          </a:p>
        </p:txBody>
      </p:sp>
      <p:sp>
        <p:nvSpPr>
          <p:cNvPr id="432" name="object 432"/>
          <p:cNvSpPr txBox="1"/>
          <p:nvPr>
            <p:custDataLst>
              <p:tags r:id="rId360"/>
            </p:custDataLst>
          </p:nvPr>
        </p:nvSpPr>
        <p:spPr>
          <a:xfrm>
            <a:off x="4968098" y="3089824"/>
            <a:ext cx="3155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4500" b="1" spc="-50" noProof="0" dirty="0">
                <a:solidFill>
                  <a:srgbClr val="35628A"/>
                </a:solidFill>
                <a:latin typeface="Calibri"/>
                <a:cs typeface="Calibri"/>
              </a:rPr>
              <a:t>2</a:t>
            </a:r>
            <a:endParaRPr lang="fr-CA" sz="4500" noProof="0" dirty="0">
              <a:latin typeface="Calibri"/>
              <a:cs typeface="Calibri"/>
            </a:endParaRPr>
          </a:p>
        </p:txBody>
      </p:sp>
      <p:sp>
        <p:nvSpPr>
          <p:cNvPr id="433" name="object 433"/>
          <p:cNvSpPr txBox="1"/>
          <p:nvPr>
            <p:custDataLst>
              <p:tags r:id="rId361"/>
            </p:custDataLst>
          </p:nvPr>
        </p:nvSpPr>
        <p:spPr>
          <a:xfrm>
            <a:off x="9530587" y="1907673"/>
            <a:ext cx="1558290" cy="8636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2100"/>
              </a:lnSpc>
              <a:spcBef>
                <a:spcPts val="420"/>
              </a:spcBef>
            </a:pPr>
            <a:r>
              <a:rPr lang="fr-CA" sz="2000" b="1" spc="-10" noProof="0" dirty="0">
                <a:solidFill>
                  <a:srgbClr val="173854"/>
                </a:solidFill>
                <a:latin typeface="Calibri"/>
                <a:cs typeface="Calibri"/>
              </a:rPr>
              <a:t>Faire</a:t>
            </a:r>
            <a:r>
              <a:rPr lang="fr-CA" sz="2000" b="1" spc="-45" noProof="0" dirty="0">
                <a:solidFill>
                  <a:srgbClr val="173854"/>
                </a:solidFill>
                <a:latin typeface="Calibri"/>
                <a:cs typeface="Calibri"/>
              </a:rPr>
              <a:t> </a:t>
            </a:r>
            <a:r>
              <a:rPr lang="fr-CA" sz="2000" b="1" noProof="0" dirty="0">
                <a:solidFill>
                  <a:srgbClr val="173854"/>
                </a:solidFill>
                <a:latin typeface="Calibri"/>
                <a:cs typeface="Calibri"/>
              </a:rPr>
              <a:t>un</a:t>
            </a:r>
            <a:r>
              <a:rPr lang="fr-CA" sz="2000" b="1" spc="-45" noProof="0" dirty="0">
                <a:solidFill>
                  <a:srgbClr val="173854"/>
                </a:solidFill>
                <a:latin typeface="Calibri"/>
                <a:cs typeface="Calibri"/>
              </a:rPr>
              <a:t> </a:t>
            </a:r>
            <a:r>
              <a:rPr lang="fr-CA" sz="2000" b="1" spc="-10" noProof="0" dirty="0">
                <a:solidFill>
                  <a:srgbClr val="173854"/>
                </a:solidFill>
                <a:latin typeface="Calibri"/>
                <a:cs typeface="Calibri"/>
              </a:rPr>
              <a:t>retour réflexif</a:t>
            </a:r>
            <a:r>
              <a:rPr lang="fr-CA" sz="2000" b="1" spc="-65" noProof="0" dirty="0">
                <a:solidFill>
                  <a:srgbClr val="173854"/>
                </a:solidFill>
                <a:latin typeface="Calibri"/>
                <a:cs typeface="Calibri"/>
              </a:rPr>
              <a:t> </a:t>
            </a:r>
            <a:r>
              <a:rPr lang="fr-CA" sz="2000" b="1" noProof="0" dirty="0">
                <a:solidFill>
                  <a:srgbClr val="173854"/>
                </a:solidFill>
                <a:latin typeface="Calibri"/>
                <a:cs typeface="Calibri"/>
              </a:rPr>
              <a:t>sur</a:t>
            </a:r>
            <a:r>
              <a:rPr lang="fr-CA" sz="2000" b="1" spc="-55" noProof="0" dirty="0">
                <a:solidFill>
                  <a:srgbClr val="173854"/>
                </a:solidFill>
                <a:latin typeface="Calibri"/>
                <a:cs typeface="Calibri"/>
              </a:rPr>
              <a:t> </a:t>
            </a:r>
            <a:r>
              <a:rPr lang="fr-CA" sz="2000" b="1" spc="-25" noProof="0" dirty="0">
                <a:solidFill>
                  <a:srgbClr val="173854"/>
                </a:solidFill>
                <a:latin typeface="Calibri"/>
                <a:cs typeface="Calibri"/>
              </a:rPr>
              <a:t>la </a:t>
            </a:r>
            <a:r>
              <a:rPr lang="fr-CA" sz="2000" b="1" spc="-10" noProof="0" dirty="0">
                <a:solidFill>
                  <a:srgbClr val="173854"/>
                </a:solidFill>
                <a:latin typeface="Calibri"/>
                <a:cs typeface="Calibri"/>
              </a:rPr>
              <a:t>tâche</a:t>
            </a:r>
            <a:endParaRPr lang="fr-CA" sz="2000" b="1" noProof="0" dirty="0">
              <a:latin typeface="Calibri"/>
              <a:cs typeface="Calibri"/>
            </a:endParaRPr>
          </a:p>
        </p:txBody>
      </p:sp>
      <p:sp>
        <p:nvSpPr>
          <p:cNvPr id="434" name="object 434"/>
          <p:cNvSpPr txBox="1"/>
          <p:nvPr>
            <p:custDataLst>
              <p:tags r:id="rId362"/>
            </p:custDataLst>
          </p:nvPr>
        </p:nvSpPr>
        <p:spPr>
          <a:xfrm>
            <a:off x="10077635" y="2990249"/>
            <a:ext cx="3155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4500" b="1" spc="-50" noProof="0" dirty="0">
                <a:solidFill>
                  <a:srgbClr val="007569"/>
                </a:solidFill>
                <a:latin typeface="Calibri"/>
                <a:cs typeface="Calibri"/>
              </a:rPr>
              <a:t>6</a:t>
            </a:r>
            <a:endParaRPr lang="fr-CA" sz="4500" noProof="0" dirty="0">
              <a:latin typeface="Calibri"/>
              <a:cs typeface="Calibri"/>
            </a:endParaRPr>
          </a:p>
        </p:txBody>
      </p:sp>
      <p:sp>
        <p:nvSpPr>
          <p:cNvPr id="439" name="object 83" descr="$PPTXTitle">
            <a:extLst>
              <a:ext uri="{FF2B5EF4-FFF2-40B4-BE49-F238E27FC236}">
                <a16:creationId xmlns:a16="http://schemas.microsoft.com/office/drawing/2014/main" id="{00BFF6F6-FD00-9C87-527F-731BE6604C59}"/>
              </a:ext>
            </a:extLst>
          </p:cNvPr>
          <p:cNvSpPr txBox="1">
            <a:spLocks/>
          </p:cNvSpPr>
          <p:nvPr>
            <p:custDataLst>
              <p:tags r:id="rId363"/>
            </p:custDataLst>
          </p:nvPr>
        </p:nvSpPr>
        <p:spPr>
          <a:xfrm>
            <a:off x="3237641" y="533400"/>
            <a:ext cx="825055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>
                <a:solidFill>
                  <a:srgbClr val="5FA056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fr-CA" spc="65" noProof="0" dirty="0">
                <a:solidFill>
                  <a:srgbClr val="007569"/>
                </a:solidFill>
              </a:rPr>
              <a:t>COMPRENDRE LA TÂCHE</a:t>
            </a:r>
            <a:endParaRPr lang="fr-CA" spc="-20" noProof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 descr="$PPTXTitle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89923" y="616394"/>
            <a:ext cx="825055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algn="ctr">
              <a:lnSpc>
                <a:spcPct val="100000"/>
              </a:lnSpc>
              <a:spcBef>
                <a:spcPts val="100"/>
              </a:spcBef>
            </a:pPr>
            <a:r>
              <a:rPr lang="fr-CA" spc="65" noProof="0" dirty="0">
                <a:solidFill>
                  <a:srgbClr val="007569"/>
                </a:solidFill>
              </a:rPr>
              <a:t>S’INFORMER SUR LE TRAVAIL D’ÉQUIPE</a:t>
            </a:r>
            <a:br>
              <a:rPr lang="fr-CA" spc="65" noProof="0" dirty="0"/>
            </a:br>
            <a:r>
              <a:rPr lang="fr-CA" spc="65" noProof="0" dirty="0"/>
              <a:t>Compréhension écrite</a:t>
            </a:r>
          </a:p>
        </p:txBody>
      </p:sp>
      <p:sp>
        <p:nvSpPr>
          <p:cNvPr id="83" name="object 83"/>
          <p:cNvSpPr txBox="1"/>
          <p:nvPr>
            <p:custDataLst>
              <p:tags r:id="rId2"/>
            </p:custDataLst>
          </p:nvPr>
        </p:nvSpPr>
        <p:spPr>
          <a:xfrm>
            <a:off x="8720450" y="3821626"/>
            <a:ext cx="129539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CA" sz="300" b="0" noProof="0" dirty="0">
                <a:solidFill>
                  <a:srgbClr val="5FA056"/>
                </a:solidFill>
                <a:latin typeface="Calibri Light"/>
                <a:cs typeface="Calibri Light"/>
              </a:rPr>
              <a:t>Page</a:t>
            </a:r>
            <a:r>
              <a:rPr lang="fr-CA" sz="300" b="0" spc="15" noProof="0" dirty="0">
                <a:solidFill>
                  <a:srgbClr val="5FA056"/>
                </a:solidFill>
                <a:latin typeface="Calibri Light"/>
                <a:cs typeface="Calibri Light"/>
              </a:rPr>
              <a:t> </a:t>
            </a:r>
            <a:r>
              <a:rPr lang="fr-CA" sz="300" b="0" spc="-50" noProof="0" dirty="0">
                <a:solidFill>
                  <a:srgbClr val="5FA056"/>
                </a:solidFill>
                <a:latin typeface="Calibri Light"/>
                <a:cs typeface="Calibri Light"/>
              </a:rPr>
              <a:t>1</a:t>
            </a:r>
            <a:endParaRPr lang="fr-CA" sz="300" noProof="0" dirty="0">
              <a:latin typeface="Calibri Light"/>
              <a:cs typeface="Calibri Light"/>
            </a:endParaRPr>
          </a:p>
        </p:txBody>
      </p:sp>
      <p:sp>
        <p:nvSpPr>
          <p:cNvPr id="84" name="object 84"/>
          <p:cNvSpPr txBox="1"/>
          <p:nvPr>
            <p:custDataLst>
              <p:tags r:id="rId3"/>
            </p:custDataLst>
          </p:nvPr>
        </p:nvSpPr>
        <p:spPr>
          <a:xfrm>
            <a:off x="7645184" y="3824034"/>
            <a:ext cx="100838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Faire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connaissance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avec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de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nouvelles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et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nouveaux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collègues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de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-10" noProof="0" dirty="0">
                <a:solidFill>
                  <a:srgbClr val="231F20"/>
                </a:solidFill>
                <a:latin typeface="Calibri Light"/>
                <a:cs typeface="Calibri Light"/>
              </a:rPr>
              <a:t>travail</a:t>
            </a:r>
            <a:endParaRPr lang="fr-CA" sz="250" noProof="0" dirty="0">
              <a:latin typeface="Calibri Light"/>
              <a:cs typeface="Calibri Light"/>
            </a:endParaRPr>
          </a:p>
        </p:txBody>
      </p:sp>
      <p:sp>
        <p:nvSpPr>
          <p:cNvPr id="85" name="object 85"/>
          <p:cNvSpPr txBox="1"/>
          <p:nvPr>
            <p:custDataLst>
              <p:tags r:id="rId4"/>
            </p:custDataLst>
          </p:nvPr>
        </p:nvSpPr>
        <p:spPr>
          <a:xfrm>
            <a:off x="7242221" y="1934064"/>
            <a:ext cx="636270" cy="1371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lang="fr-CA" sz="250" b="1" spc="20" noProof="0" dirty="0">
                <a:solidFill>
                  <a:srgbClr val="5FA056"/>
                </a:solidFill>
                <a:latin typeface="Calibri"/>
                <a:cs typeface="Calibri"/>
              </a:rPr>
              <a:t>ANNEXE 1A</a:t>
            </a:r>
            <a:r>
              <a:rPr lang="fr-CA" sz="250" b="1" spc="2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250" b="1" spc="20" noProof="0" dirty="0">
                <a:solidFill>
                  <a:srgbClr val="5FA056"/>
                </a:solidFill>
                <a:latin typeface="Calibri"/>
                <a:cs typeface="Calibri"/>
              </a:rPr>
              <a:t>• COMPRÉHENSION</a:t>
            </a:r>
            <a:r>
              <a:rPr lang="fr-CA" sz="250" b="1" spc="30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250" b="1" spc="-10" noProof="0" dirty="0">
                <a:solidFill>
                  <a:srgbClr val="5FA056"/>
                </a:solidFill>
                <a:latin typeface="Calibri"/>
                <a:cs typeface="Calibri"/>
              </a:rPr>
              <a:t>ÉCRITE</a:t>
            </a:r>
            <a:endParaRPr lang="fr-CA" sz="250" noProof="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lang="fr-CA" sz="400" b="1" spc="-10" noProof="0" dirty="0">
                <a:solidFill>
                  <a:srgbClr val="007569"/>
                </a:solidFill>
                <a:latin typeface="Calibri"/>
                <a:cs typeface="Calibri"/>
              </a:rPr>
              <a:t>TEXTE</a:t>
            </a:r>
            <a:endParaRPr lang="fr-CA" sz="400" noProof="0" dirty="0">
              <a:latin typeface="Calibri"/>
              <a:cs typeface="Calibri"/>
            </a:endParaRPr>
          </a:p>
        </p:txBody>
      </p:sp>
      <p:grpSp>
        <p:nvGrpSpPr>
          <p:cNvPr id="86" name="object 86"/>
          <p:cNvGrpSpPr/>
          <p:nvPr>
            <p:custDataLst>
              <p:tags r:id="rId5"/>
            </p:custDataLst>
          </p:nvPr>
        </p:nvGrpSpPr>
        <p:grpSpPr>
          <a:xfrm>
            <a:off x="6161259" y="2421906"/>
            <a:ext cx="246379" cy="1483995"/>
            <a:chOff x="6879069" y="2421906"/>
            <a:chExt cx="246379" cy="1483995"/>
          </a:xfrm>
        </p:grpSpPr>
        <p:sp>
          <p:nvSpPr>
            <p:cNvPr id="87" name="object 87"/>
            <p:cNvSpPr/>
            <p:nvPr/>
          </p:nvSpPr>
          <p:spPr>
            <a:xfrm>
              <a:off x="6880656" y="2454429"/>
              <a:ext cx="218440" cy="218440"/>
            </a:xfrm>
            <a:custGeom>
              <a:avLst/>
              <a:gdLst/>
              <a:ahLst/>
              <a:cxnLst/>
              <a:rect l="l" t="t" r="r" b="b"/>
              <a:pathLst>
                <a:path w="218440" h="218439">
                  <a:moveTo>
                    <a:pt x="0" y="217845"/>
                  </a:moveTo>
                  <a:lnTo>
                    <a:pt x="217854" y="0"/>
                  </a:lnTo>
                  <a:lnTo>
                    <a:pt x="0" y="217845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88" name="object 88"/>
            <p:cNvSpPr/>
            <p:nvPr/>
          </p:nvSpPr>
          <p:spPr>
            <a:xfrm>
              <a:off x="6989930" y="2423493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80">
                  <a:moveTo>
                    <a:pt x="0" y="373189"/>
                  </a:moveTo>
                  <a:lnTo>
                    <a:pt x="0" y="0"/>
                  </a:lnTo>
                  <a:lnTo>
                    <a:pt x="0" y="373189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89" name="object 89"/>
            <p:cNvSpPr/>
            <p:nvPr/>
          </p:nvSpPr>
          <p:spPr>
            <a:xfrm>
              <a:off x="6880656" y="2657171"/>
              <a:ext cx="177800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292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90" name="object 90"/>
            <p:cNvSpPr/>
            <p:nvPr/>
          </p:nvSpPr>
          <p:spPr>
            <a:xfrm>
              <a:off x="6880657" y="2641618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80">
                  <a:moveTo>
                    <a:pt x="0" y="0"/>
                  </a:moveTo>
                  <a:lnTo>
                    <a:pt x="30421" y="3042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91" name="object 91"/>
            <p:cNvSpPr/>
            <p:nvPr/>
          </p:nvSpPr>
          <p:spPr>
            <a:xfrm>
              <a:off x="6880657" y="2563008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56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92" name="object 92"/>
            <p:cNvSpPr/>
            <p:nvPr/>
          </p:nvSpPr>
          <p:spPr>
            <a:xfrm>
              <a:off x="6880657" y="273532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050" y="305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93" name="object 93"/>
            <p:cNvSpPr/>
            <p:nvPr/>
          </p:nvSpPr>
          <p:spPr>
            <a:xfrm>
              <a:off x="6880657" y="2656715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09">
                  <a:moveTo>
                    <a:pt x="0" y="0"/>
                  </a:moveTo>
                  <a:lnTo>
                    <a:pt x="143382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94" name="object 94"/>
            <p:cNvSpPr/>
            <p:nvPr/>
          </p:nvSpPr>
          <p:spPr>
            <a:xfrm>
              <a:off x="6896219" y="2613583"/>
              <a:ext cx="0" cy="180975"/>
            </a:xfrm>
            <a:custGeom>
              <a:avLst/>
              <a:gdLst/>
              <a:ahLst/>
              <a:cxnLst/>
              <a:rect l="l" t="t" r="r" b="b"/>
              <a:pathLst>
                <a:path h="180975">
                  <a:moveTo>
                    <a:pt x="0" y="180428"/>
                  </a:moveTo>
                  <a:lnTo>
                    <a:pt x="0" y="0"/>
                  </a:lnTo>
                  <a:lnTo>
                    <a:pt x="0" y="180428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95" name="object 95"/>
            <p:cNvSpPr/>
            <p:nvPr/>
          </p:nvSpPr>
          <p:spPr>
            <a:xfrm>
              <a:off x="6880656" y="2750878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0" y="0"/>
                  </a:moveTo>
                  <a:lnTo>
                    <a:pt x="38252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96" name="object 96"/>
            <p:cNvSpPr/>
            <p:nvPr/>
          </p:nvSpPr>
          <p:spPr>
            <a:xfrm>
              <a:off x="6880656" y="282902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0" y="0"/>
                  </a:moveTo>
                  <a:lnTo>
                    <a:pt x="14541" y="1454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97" name="object 97"/>
            <p:cNvSpPr/>
            <p:nvPr/>
          </p:nvSpPr>
          <p:spPr>
            <a:xfrm>
              <a:off x="6880656" y="2735318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4">
                  <a:moveTo>
                    <a:pt x="0" y="0"/>
                  </a:moveTo>
                  <a:lnTo>
                    <a:pt x="183200" y="18320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98" name="object 98"/>
            <p:cNvSpPr/>
            <p:nvPr/>
          </p:nvSpPr>
          <p:spPr>
            <a:xfrm>
              <a:off x="6880657" y="2750421"/>
              <a:ext cx="240665" cy="0"/>
            </a:xfrm>
            <a:custGeom>
              <a:avLst/>
              <a:gdLst/>
              <a:ahLst/>
              <a:cxnLst/>
              <a:rect l="l" t="t" r="r" b="b"/>
              <a:pathLst>
                <a:path w="240665">
                  <a:moveTo>
                    <a:pt x="0" y="0"/>
                  </a:moveTo>
                  <a:lnTo>
                    <a:pt x="24066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99" name="object 99"/>
            <p:cNvSpPr/>
            <p:nvPr/>
          </p:nvSpPr>
          <p:spPr>
            <a:xfrm>
              <a:off x="6989930" y="2734044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126923"/>
                  </a:moveTo>
                  <a:lnTo>
                    <a:pt x="0" y="0"/>
                  </a:lnTo>
                  <a:lnTo>
                    <a:pt x="0" y="126923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880657" y="2728979"/>
              <a:ext cx="37465" cy="37465"/>
            </a:xfrm>
            <a:custGeom>
              <a:avLst/>
              <a:gdLst/>
              <a:ahLst/>
              <a:cxnLst/>
              <a:rect l="l" t="t" r="r" b="b"/>
              <a:pathLst>
                <a:path w="37465" h="37464">
                  <a:moveTo>
                    <a:pt x="0" y="37003"/>
                  </a:moveTo>
                  <a:lnTo>
                    <a:pt x="37003" y="0"/>
                  </a:lnTo>
                  <a:lnTo>
                    <a:pt x="0" y="37003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896219" y="2624236"/>
              <a:ext cx="0" cy="346710"/>
            </a:xfrm>
            <a:custGeom>
              <a:avLst/>
              <a:gdLst/>
              <a:ahLst/>
              <a:cxnLst/>
              <a:rect l="l" t="t" r="r" b="b"/>
              <a:pathLst>
                <a:path h="346710">
                  <a:moveTo>
                    <a:pt x="0" y="346532"/>
                  </a:moveTo>
                  <a:lnTo>
                    <a:pt x="0" y="0"/>
                  </a:lnTo>
                  <a:lnTo>
                    <a:pt x="0" y="346532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880657" y="2818933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19">
                  <a:moveTo>
                    <a:pt x="0" y="134457"/>
                  </a:moveTo>
                  <a:lnTo>
                    <a:pt x="134468" y="0"/>
                  </a:lnTo>
                  <a:lnTo>
                    <a:pt x="0" y="134457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989930" y="2794824"/>
              <a:ext cx="0" cy="193040"/>
            </a:xfrm>
            <a:custGeom>
              <a:avLst/>
              <a:gdLst/>
              <a:ahLst/>
              <a:cxnLst/>
              <a:rect l="l" t="t" r="r" b="b"/>
              <a:pathLst>
                <a:path h="193039">
                  <a:moveTo>
                    <a:pt x="0" y="192773"/>
                  </a:moveTo>
                  <a:lnTo>
                    <a:pt x="0" y="0"/>
                  </a:lnTo>
                  <a:lnTo>
                    <a:pt x="0" y="192773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80657" y="3032001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0" y="0"/>
                  </a:moveTo>
                  <a:lnTo>
                    <a:pt x="32397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880657" y="3110143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4" h="45085">
                  <a:moveTo>
                    <a:pt x="0" y="0"/>
                  </a:moveTo>
                  <a:lnTo>
                    <a:pt x="44782" y="4478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895762" y="3022268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0"/>
                  </a:moveTo>
                  <a:lnTo>
                    <a:pt x="0" y="3001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880657" y="3219413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4">
                  <a:moveTo>
                    <a:pt x="0" y="0"/>
                  </a:moveTo>
                  <a:lnTo>
                    <a:pt x="58699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880656" y="3017772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0" y="29340"/>
                  </a:moveTo>
                  <a:lnTo>
                    <a:pt x="29342" y="0"/>
                  </a:lnTo>
                  <a:lnTo>
                    <a:pt x="0" y="2934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989930" y="3209782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h="113029">
                  <a:moveTo>
                    <a:pt x="0" y="112522"/>
                  </a:moveTo>
                  <a:lnTo>
                    <a:pt x="0" y="0"/>
                  </a:lnTo>
                  <a:lnTo>
                    <a:pt x="0" y="112522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880657" y="3150871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19">
                  <a:moveTo>
                    <a:pt x="0" y="83653"/>
                  </a:moveTo>
                  <a:lnTo>
                    <a:pt x="83648" y="0"/>
                  </a:lnTo>
                  <a:lnTo>
                    <a:pt x="0" y="83653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896219" y="3135361"/>
              <a:ext cx="0" cy="261620"/>
            </a:xfrm>
            <a:custGeom>
              <a:avLst/>
              <a:gdLst/>
              <a:ahLst/>
              <a:cxnLst/>
              <a:rect l="l" t="t" r="r" b="b"/>
              <a:pathLst>
                <a:path h="261620">
                  <a:moveTo>
                    <a:pt x="0" y="261365"/>
                  </a:moveTo>
                  <a:lnTo>
                    <a:pt x="0" y="0"/>
                  </a:lnTo>
                  <a:lnTo>
                    <a:pt x="0" y="261365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880657" y="3297556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0" y="0"/>
                  </a:moveTo>
                  <a:lnTo>
                    <a:pt x="180496" y="18049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880657" y="3406829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0" y="0"/>
                  </a:moveTo>
                  <a:lnTo>
                    <a:pt x="148462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880657" y="3354116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28"/>
                  </a:moveTo>
                  <a:lnTo>
                    <a:pt x="161528" y="0"/>
                  </a:lnTo>
                  <a:lnTo>
                    <a:pt x="0" y="161528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880656" y="3406373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>
                  <a:moveTo>
                    <a:pt x="0" y="0"/>
                  </a:moveTo>
                  <a:lnTo>
                    <a:pt x="25514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880656" y="350053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99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880656" y="3484973"/>
              <a:ext cx="146050" cy="146050"/>
            </a:xfrm>
            <a:custGeom>
              <a:avLst/>
              <a:gdLst/>
              <a:ahLst/>
              <a:cxnLst/>
              <a:rect l="l" t="t" r="r" b="b"/>
              <a:pathLst>
                <a:path w="146050" h="146050">
                  <a:moveTo>
                    <a:pt x="0" y="0"/>
                  </a:moveTo>
                  <a:lnTo>
                    <a:pt x="145967" y="14595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880656" y="3594238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807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880657" y="3408763"/>
              <a:ext cx="107314" cy="107314"/>
            </a:xfrm>
            <a:custGeom>
              <a:avLst/>
              <a:gdLst/>
              <a:ahLst/>
              <a:cxnLst/>
              <a:rect l="l" t="t" r="r" b="b"/>
              <a:pathLst>
                <a:path w="107315" h="107314">
                  <a:moveTo>
                    <a:pt x="0" y="106884"/>
                  </a:moveTo>
                  <a:lnTo>
                    <a:pt x="106884" y="0"/>
                  </a:lnTo>
                  <a:lnTo>
                    <a:pt x="0" y="106884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896219" y="3466509"/>
              <a:ext cx="0" cy="161925"/>
            </a:xfrm>
            <a:custGeom>
              <a:avLst/>
              <a:gdLst/>
              <a:ahLst/>
              <a:cxnLst/>
              <a:rect l="l" t="t" r="r" b="b"/>
              <a:pathLst>
                <a:path h="161925">
                  <a:moveTo>
                    <a:pt x="0" y="161302"/>
                  </a:moveTo>
                  <a:lnTo>
                    <a:pt x="0" y="0"/>
                  </a:lnTo>
                  <a:lnTo>
                    <a:pt x="0" y="161302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880656" y="3578680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4" h="243204">
                  <a:moveTo>
                    <a:pt x="0" y="0"/>
                  </a:moveTo>
                  <a:lnTo>
                    <a:pt x="242751" y="24274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895762" y="3590677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4">
                  <a:moveTo>
                    <a:pt x="0" y="0"/>
                  </a:moveTo>
                  <a:lnTo>
                    <a:pt x="0" y="1003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880657" y="3596610"/>
              <a:ext cx="200660" cy="200660"/>
            </a:xfrm>
            <a:custGeom>
              <a:avLst/>
              <a:gdLst/>
              <a:ahLst/>
              <a:cxnLst/>
              <a:rect l="l" t="t" r="r" b="b"/>
              <a:pathLst>
                <a:path w="200659" h="200660">
                  <a:moveTo>
                    <a:pt x="0" y="200151"/>
                  </a:moveTo>
                  <a:lnTo>
                    <a:pt x="200160" y="0"/>
                  </a:lnTo>
                  <a:lnTo>
                    <a:pt x="0" y="200151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880657" y="3781656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0" y="0"/>
                  </a:moveTo>
                  <a:lnTo>
                    <a:pt x="21463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896219" y="3683651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h="102235">
                  <a:moveTo>
                    <a:pt x="0" y="101841"/>
                  </a:moveTo>
                  <a:lnTo>
                    <a:pt x="0" y="0"/>
                  </a:lnTo>
                  <a:lnTo>
                    <a:pt x="0" y="101841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880657" y="385980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0"/>
                  </a:moveTo>
                  <a:lnTo>
                    <a:pt x="44456" y="4445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890690" y="2557932"/>
              <a:ext cx="104775" cy="1228725"/>
            </a:xfrm>
            <a:custGeom>
              <a:avLst/>
              <a:gdLst/>
              <a:ahLst/>
              <a:cxnLst/>
              <a:rect l="l" t="t" r="r" b="b"/>
              <a:pathLst>
                <a:path w="104775" h="1228725">
                  <a:moveTo>
                    <a:pt x="9017" y="97053"/>
                  </a:moveTo>
                  <a:lnTo>
                    <a:pt x="7251" y="95288"/>
                  </a:lnTo>
                  <a:lnTo>
                    <a:pt x="2882" y="95288"/>
                  </a:lnTo>
                  <a:lnTo>
                    <a:pt x="1117" y="97053"/>
                  </a:lnTo>
                  <a:lnTo>
                    <a:pt x="1117" y="101422"/>
                  </a:lnTo>
                  <a:lnTo>
                    <a:pt x="2882" y="103187"/>
                  </a:lnTo>
                  <a:lnTo>
                    <a:pt x="5067" y="103187"/>
                  </a:lnTo>
                  <a:lnTo>
                    <a:pt x="7251" y="103187"/>
                  </a:lnTo>
                  <a:lnTo>
                    <a:pt x="9017" y="101422"/>
                  </a:lnTo>
                  <a:lnTo>
                    <a:pt x="9017" y="97053"/>
                  </a:lnTo>
                  <a:close/>
                </a:path>
                <a:path w="104775" h="1228725">
                  <a:moveTo>
                    <a:pt x="9232" y="190182"/>
                  </a:moveTo>
                  <a:lnTo>
                    <a:pt x="7366" y="188315"/>
                  </a:lnTo>
                  <a:lnTo>
                    <a:pt x="2768" y="188315"/>
                  </a:lnTo>
                  <a:lnTo>
                    <a:pt x="901" y="190182"/>
                  </a:lnTo>
                  <a:lnTo>
                    <a:pt x="901" y="194792"/>
                  </a:lnTo>
                  <a:lnTo>
                    <a:pt x="2768" y="196659"/>
                  </a:lnTo>
                  <a:lnTo>
                    <a:pt x="5067" y="196659"/>
                  </a:lnTo>
                  <a:lnTo>
                    <a:pt x="7366" y="196659"/>
                  </a:lnTo>
                  <a:lnTo>
                    <a:pt x="9232" y="194792"/>
                  </a:lnTo>
                  <a:lnTo>
                    <a:pt x="9232" y="190182"/>
                  </a:lnTo>
                  <a:close/>
                </a:path>
                <a:path w="104775" h="1228725">
                  <a:moveTo>
                    <a:pt x="9410" y="1221574"/>
                  </a:moveTo>
                  <a:lnTo>
                    <a:pt x="7670" y="1219835"/>
                  </a:lnTo>
                  <a:lnTo>
                    <a:pt x="5524" y="1219835"/>
                  </a:lnTo>
                  <a:lnTo>
                    <a:pt x="3378" y="1219835"/>
                  </a:lnTo>
                  <a:lnTo>
                    <a:pt x="1638" y="1221574"/>
                  </a:lnTo>
                  <a:lnTo>
                    <a:pt x="1638" y="1225880"/>
                  </a:lnTo>
                  <a:lnTo>
                    <a:pt x="3378" y="1227620"/>
                  </a:lnTo>
                  <a:lnTo>
                    <a:pt x="7670" y="1227620"/>
                  </a:lnTo>
                  <a:lnTo>
                    <a:pt x="9410" y="1225880"/>
                  </a:lnTo>
                  <a:lnTo>
                    <a:pt x="9410" y="1221574"/>
                  </a:lnTo>
                  <a:close/>
                </a:path>
                <a:path w="104775" h="1228725">
                  <a:moveTo>
                    <a:pt x="9499" y="1127366"/>
                  </a:moveTo>
                  <a:lnTo>
                    <a:pt x="7708" y="1125588"/>
                  </a:lnTo>
                  <a:lnTo>
                    <a:pt x="5524" y="1125588"/>
                  </a:lnTo>
                  <a:lnTo>
                    <a:pt x="3327" y="1125588"/>
                  </a:lnTo>
                  <a:lnTo>
                    <a:pt x="1549" y="1127366"/>
                  </a:lnTo>
                  <a:lnTo>
                    <a:pt x="1549" y="1131760"/>
                  </a:lnTo>
                  <a:lnTo>
                    <a:pt x="3327" y="1133538"/>
                  </a:lnTo>
                  <a:lnTo>
                    <a:pt x="7708" y="1133538"/>
                  </a:lnTo>
                  <a:lnTo>
                    <a:pt x="9499" y="1131760"/>
                  </a:lnTo>
                  <a:lnTo>
                    <a:pt x="9499" y="1127366"/>
                  </a:lnTo>
                  <a:close/>
                </a:path>
                <a:path w="104775" h="1228725">
                  <a:moveTo>
                    <a:pt x="9613" y="471106"/>
                  </a:moveTo>
                  <a:lnTo>
                    <a:pt x="7569" y="469074"/>
                  </a:lnTo>
                  <a:lnTo>
                    <a:pt x="2565" y="469074"/>
                  </a:lnTo>
                  <a:lnTo>
                    <a:pt x="520" y="471106"/>
                  </a:lnTo>
                  <a:lnTo>
                    <a:pt x="520" y="476123"/>
                  </a:lnTo>
                  <a:lnTo>
                    <a:pt x="2565" y="478155"/>
                  </a:lnTo>
                  <a:lnTo>
                    <a:pt x="5067" y="478155"/>
                  </a:lnTo>
                  <a:lnTo>
                    <a:pt x="7569" y="478155"/>
                  </a:lnTo>
                  <a:lnTo>
                    <a:pt x="9613" y="476123"/>
                  </a:lnTo>
                  <a:lnTo>
                    <a:pt x="9613" y="471106"/>
                  </a:lnTo>
                  <a:close/>
                </a:path>
                <a:path w="104775" h="1228725">
                  <a:moveTo>
                    <a:pt x="9664" y="939863"/>
                  </a:moveTo>
                  <a:lnTo>
                    <a:pt x="7810" y="938009"/>
                  </a:lnTo>
                  <a:lnTo>
                    <a:pt x="5524" y="938009"/>
                  </a:lnTo>
                  <a:lnTo>
                    <a:pt x="3238" y="938009"/>
                  </a:lnTo>
                  <a:lnTo>
                    <a:pt x="1384" y="939863"/>
                  </a:lnTo>
                  <a:lnTo>
                    <a:pt x="1384" y="944448"/>
                  </a:lnTo>
                  <a:lnTo>
                    <a:pt x="3238" y="946302"/>
                  </a:lnTo>
                  <a:lnTo>
                    <a:pt x="7810" y="946302"/>
                  </a:lnTo>
                  <a:lnTo>
                    <a:pt x="9664" y="944448"/>
                  </a:lnTo>
                  <a:lnTo>
                    <a:pt x="9664" y="939863"/>
                  </a:lnTo>
                  <a:close/>
                </a:path>
                <a:path w="104775" h="1228725">
                  <a:moveTo>
                    <a:pt x="9690" y="848499"/>
                  </a:moveTo>
                  <a:lnTo>
                    <a:pt x="9613" y="848118"/>
                  </a:lnTo>
                  <a:lnTo>
                    <a:pt x="9512" y="847750"/>
                  </a:lnTo>
                  <a:lnTo>
                    <a:pt x="9499" y="847623"/>
                  </a:lnTo>
                  <a:lnTo>
                    <a:pt x="9067" y="845502"/>
                  </a:lnTo>
                  <a:lnTo>
                    <a:pt x="7251" y="843940"/>
                  </a:lnTo>
                  <a:lnTo>
                    <a:pt x="2590" y="843940"/>
                  </a:lnTo>
                  <a:lnTo>
                    <a:pt x="571" y="845959"/>
                  </a:lnTo>
                  <a:lnTo>
                    <a:pt x="571" y="850658"/>
                  </a:lnTo>
                  <a:lnTo>
                    <a:pt x="2171" y="852487"/>
                  </a:lnTo>
                  <a:lnTo>
                    <a:pt x="4267" y="852855"/>
                  </a:lnTo>
                  <a:lnTo>
                    <a:pt x="4660" y="852982"/>
                  </a:lnTo>
                  <a:lnTo>
                    <a:pt x="5080" y="853071"/>
                  </a:lnTo>
                  <a:lnTo>
                    <a:pt x="7823" y="853071"/>
                  </a:lnTo>
                  <a:lnTo>
                    <a:pt x="9690" y="851204"/>
                  </a:lnTo>
                  <a:lnTo>
                    <a:pt x="9690" y="848499"/>
                  </a:lnTo>
                  <a:close/>
                </a:path>
                <a:path w="104775" h="1228725">
                  <a:moveTo>
                    <a:pt x="10134" y="564984"/>
                  </a:moveTo>
                  <a:lnTo>
                    <a:pt x="7861" y="562724"/>
                  </a:lnTo>
                  <a:lnTo>
                    <a:pt x="2273" y="562724"/>
                  </a:lnTo>
                  <a:lnTo>
                    <a:pt x="0" y="564984"/>
                  </a:lnTo>
                  <a:lnTo>
                    <a:pt x="0" y="570585"/>
                  </a:lnTo>
                  <a:lnTo>
                    <a:pt x="2273" y="572846"/>
                  </a:lnTo>
                  <a:lnTo>
                    <a:pt x="5067" y="572846"/>
                  </a:lnTo>
                  <a:lnTo>
                    <a:pt x="7861" y="572846"/>
                  </a:lnTo>
                  <a:lnTo>
                    <a:pt x="10134" y="570585"/>
                  </a:lnTo>
                  <a:lnTo>
                    <a:pt x="10134" y="564984"/>
                  </a:lnTo>
                  <a:close/>
                </a:path>
                <a:path w="104775" h="1228725">
                  <a:moveTo>
                    <a:pt x="10350" y="752068"/>
                  </a:moveTo>
                  <a:lnTo>
                    <a:pt x="8191" y="749909"/>
                  </a:lnTo>
                  <a:lnTo>
                    <a:pt x="5524" y="749909"/>
                  </a:lnTo>
                  <a:lnTo>
                    <a:pt x="2857" y="749909"/>
                  </a:lnTo>
                  <a:lnTo>
                    <a:pt x="698" y="752068"/>
                  </a:lnTo>
                  <a:lnTo>
                    <a:pt x="698" y="756412"/>
                  </a:lnTo>
                  <a:lnTo>
                    <a:pt x="1536" y="757885"/>
                  </a:lnTo>
                  <a:lnTo>
                    <a:pt x="2832" y="758748"/>
                  </a:lnTo>
                  <a:lnTo>
                    <a:pt x="3581" y="759320"/>
                  </a:lnTo>
                  <a:lnTo>
                    <a:pt x="4508" y="759675"/>
                  </a:lnTo>
                  <a:lnTo>
                    <a:pt x="6769" y="759675"/>
                  </a:lnTo>
                  <a:lnTo>
                    <a:pt x="7886" y="759167"/>
                  </a:lnTo>
                  <a:lnTo>
                    <a:pt x="8699" y="758355"/>
                  </a:lnTo>
                  <a:lnTo>
                    <a:pt x="9702" y="757466"/>
                  </a:lnTo>
                  <a:lnTo>
                    <a:pt x="10350" y="756196"/>
                  </a:lnTo>
                  <a:lnTo>
                    <a:pt x="10350" y="752068"/>
                  </a:lnTo>
                  <a:close/>
                </a:path>
                <a:path w="104775" h="1228725">
                  <a:moveTo>
                    <a:pt x="10490" y="2336"/>
                  </a:moveTo>
                  <a:lnTo>
                    <a:pt x="8267" y="114"/>
                  </a:lnTo>
                  <a:lnTo>
                    <a:pt x="2781" y="114"/>
                  </a:lnTo>
                  <a:lnTo>
                    <a:pt x="558" y="2336"/>
                  </a:lnTo>
                  <a:lnTo>
                    <a:pt x="558" y="7823"/>
                  </a:lnTo>
                  <a:lnTo>
                    <a:pt x="2781" y="10045"/>
                  </a:lnTo>
                  <a:lnTo>
                    <a:pt x="5524" y="10045"/>
                  </a:lnTo>
                  <a:lnTo>
                    <a:pt x="8267" y="10045"/>
                  </a:lnTo>
                  <a:lnTo>
                    <a:pt x="10490" y="7823"/>
                  </a:lnTo>
                  <a:lnTo>
                    <a:pt x="10490" y="2336"/>
                  </a:lnTo>
                  <a:close/>
                </a:path>
                <a:path w="104775" h="1228725">
                  <a:moveTo>
                    <a:pt x="10528" y="1033551"/>
                  </a:moveTo>
                  <a:lnTo>
                    <a:pt x="8280" y="1031316"/>
                  </a:lnTo>
                  <a:lnTo>
                    <a:pt x="5524" y="1031316"/>
                  </a:lnTo>
                  <a:lnTo>
                    <a:pt x="4800" y="1031316"/>
                  </a:lnTo>
                  <a:lnTo>
                    <a:pt x="4102" y="1031481"/>
                  </a:lnTo>
                  <a:lnTo>
                    <a:pt x="3479" y="1031760"/>
                  </a:lnTo>
                  <a:lnTo>
                    <a:pt x="2324" y="1032217"/>
                  </a:lnTo>
                  <a:lnTo>
                    <a:pt x="1409" y="1033119"/>
                  </a:lnTo>
                  <a:lnTo>
                    <a:pt x="965" y="1034288"/>
                  </a:lnTo>
                  <a:lnTo>
                    <a:pt x="685" y="1034897"/>
                  </a:lnTo>
                  <a:lnTo>
                    <a:pt x="533" y="1035596"/>
                  </a:lnTo>
                  <a:lnTo>
                    <a:pt x="533" y="1039075"/>
                  </a:lnTo>
                  <a:lnTo>
                    <a:pt x="2768" y="1041311"/>
                  </a:lnTo>
                  <a:lnTo>
                    <a:pt x="8280" y="1041311"/>
                  </a:lnTo>
                  <a:lnTo>
                    <a:pt x="10528" y="1039075"/>
                  </a:lnTo>
                  <a:lnTo>
                    <a:pt x="10528" y="1033551"/>
                  </a:lnTo>
                  <a:close/>
                </a:path>
                <a:path w="104775" h="1228725">
                  <a:moveTo>
                    <a:pt x="102641" y="565899"/>
                  </a:moveTo>
                  <a:lnTo>
                    <a:pt x="101117" y="564375"/>
                  </a:lnTo>
                  <a:lnTo>
                    <a:pt x="97358" y="564375"/>
                  </a:lnTo>
                  <a:lnTo>
                    <a:pt x="95834" y="565899"/>
                  </a:lnTo>
                  <a:lnTo>
                    <a:pt x="95834" y="569658"/>
                  </a:lnTo>
                  <a:lnTo>
                    <a:pt x="97358" y="571182"/>
                  </a:lnTo>
                  <a:lnTo>
                    <a:pt x="99237" y="571182"/>
                  </a:lnTo>
                  <a:lnTo>
                    <a:pt x="101117" y="571182"/>
                  </a:lnTo>
                  <a:lnTo>
                    <a:pt x="102641" y="569658"/>
                  </a:lnTo>
                  <a:lnTo>
                    <a:pt x="102641" y="565899"/>
                  </a:lnTo>
                  <a:close/>
                </a:path>
                <a:path w="104775" h="1228725">
                  <a:moveTo>
                    <a:pt x="103441" y="96469"/>
                  </a:moveTo>
                  <a:lnTo>
                    <a:pt x="101561" y="94589"/>
                  </a:lnTo>
                  <a:lnTo>
                    <a:pt x="99237" y="94589"/>
                  </a:lnTo>
                  <a:lnTo>
                    <a:pt x="96913" y="94589"/>
                  </a:lnTo>
                  <a:lnTo>
                    <a:pt x="95034" y="96469"/>
                  </a:lnTo>
                  <a:lnTo>
                    <a:pt x="95034" y="101117"/>
                  </a:lnTo>
                  <a:lnTo>
                    <a:pt x="96913" y="102997"/>
                  </a:lnTo>
                  <a:lnTo>
                    <a:pt x="101561" y="102997"/>
                  </a:lnTo>
                  <a:lnTo>
                    <a:pt x="103441" y="101117"/>
                  </a:lnTo>
                  <a:lnTo>
                    <a:pt x="103441" y="96469"/>
                  </a:lnTo>
                  <a:close/>
                </a:path>
                <a:path w="104775" h="1228725">
                  <a:moveTo>
                    <a:pt x="103517" y="1127658"/>
                  </a:moveTo>
                  <a:lnTo>
                    <a:pt x="101600" y="1125740"/>
                  </a:lnTo>
                  <a:lnTo>
                    <a:pt x="99237" y="1125740"/>
                  </a:lnTo>
                  <a:lnTo>
                    <a:pt x="96875" y="1125740"/>
                  </a:lnTo>
                  <a:lnTo>
                    <a:pt x="94957" y="1127658"/>
                  </a:lnTo>
                  <a:lnTo>
                    <a:pt x="94957" y="1132395"/>
                  </a:lnTo>
                  <a:lnTo>
                    <a:pt x="96875" y="1134313"/>
                  </a:lnTo>
                  <a:lnTo>
                    <a:pt x="101600" y="1134313"/>
                  </a:lnTo>
                  <a:lnTo>
                    <a:pt x="103517" y="1132395"/>
                  </a:lnTo>
                  <a:lnTo>
                    <a:pt x="103517" y="1127658"/>
                  </a:lnTo>
                  <a:close/>
                </a:path>
                <a:path w="104775" h="1228725">
                  <a:moveTo>
                    <a:pt x="103682" y="658583"/>
                  </a:moveTo>
                  <a:lnTo>
                    <a:pt x="101688" y="656602"/>
                  </a:lnTo>
                  <a:lnTo>
                    <a:pt x="96786" y="656602"/>
                  </a:lnTo>
                  <a:lnTo>
                    <a:pt x="94792" y="658583"/>
                  </a:lnTo>
                  <a:lnTo>
                    <a:pt x="94792" y="663486"/>
                  </a:lnTo>
                  <a:lnTo>
                    <a:pt x="96786" y="665480"/>
                  </a:lnTo>
                  <a:lnTo>
                    <a:pt x="99237" y="665480"/>
                  </a:lnTo>
                  <a:lnTo>
                    <a:pt x="101688" y="665480"/>
                  </a:lnTo>
                  <a:lnTo>
                    <a:pt x="103682" y="663486"/>
                  </a:lnTo>
                  <a:lnTo>
                    <a:pt x="103682" y="658583"/>
                  </a:lnTo>
                  <a:close/>
                </a:path>
                <a:path w="104775" h="1228725">
                  <a:moveTo>
                    <a:pt x="103809" y="1221206"/>
                  </a:moveTo>
                  <a:lnTo>
                    <a:pt x="101752" y="1219161"/>
                  </a:lnTo>
                  <a:lnTo>
                    <a:pt x="99237" y="1219161"/>
                  </a:lnTo>
                  <a:lnTo>
                    <a:pt x="96710" y="1219161"/>
                  </a:lnTo>
                  <a:lnTo>
                    <a:pt x="94678" y="1221206"/>
                  </a:lnTo>
                  <a:lnTo>
                    <a:pt x="94678" y="1226248"/>
                  </a:lnTo>
                  <a:lnTo>
                    <a:pt x="96710" y="1228293"/>
                  </a:lnTo>
                  <a:lnTo>
                    <a:pt x="101752" y="1228293"/>
                  </a:lnTo>
                  <a:lnTo>
                    <a:pt x="103809" y="1226248"/>
                  </a:lnTo>
                  <a:lnTo>
                    <a:pt x="103809" y="1221206"/>
                  </a:lnTo>
                  <a:close/>
                </a:path>
                <a:path w="104775" h="1228725">
                  <a:moveTo>
                    <a:pt x="103886" y="284099"/>
                  </a:moveTo>
                  <a:lnTo>
                    <a:pt x="101803" y="282016"/>
                  </a:lnTo>
                  <a:lnTo>
                    <a:pt x="99237" y="282016"/>
                  </a:lnTo>
                  <a:lnTo>
                    <a:pt x="96672" y="282016"/>
                  </a:lnTo>
                  <a:lnTo>
                    <a:pt x="94589" y="284099"/>
                  </a:lnTo>
                  <a:lnTo>
                    <a:pt x="94589" y="289217"/>
                  </a:lnTo>
                  <a:lnTo>
                    <a:pt x="96672" y="291299"/>
                  </a:lnTo>
                  <a:lnTo>
                    <a:pt x="101803" y="291299"/>
                  </a:lnTo>
                  <a:lnTo>
                    <a:pt x="103886" y="289217"/>
                  </a:lnTo>
                  <a:lnTo>
                    <a:pt x="103886" y="284099"/>
                  </a:lnTo>
                  <a:close/>
                </a:path>
                <a:path w="104775" h="1228725">
                  <a:moveTo>
                    <a:pt x="104317" y="2273"/>
                  </a:moveTo>
                  <a:lnTo>
                    <a:pt x="102044" y="0"/>
                  </a:lnTo>
                  <a:lnTo>
                    <a:pt x="96431" y="0"/>
                  </a:lnTo>
                  <a:lnTo>
                    <a:pt x="94157" y="2273"/>
                  </a:lnTo>
                  <a:lnTo>
                    <a:pt x="94157" y="7899"/>
                  </a:lnTo>
                  <a:lnTo>
                    <a:pt x="96431" y="10172"/>
                  </a:lnTo>
                  <a:lnTo>
                    <a:pt x="99237" y="10172"/>
                  </a:lnTo>
                  <a:lnTo>
                    <a:pt x="102044" y="10172"/>
                  </a:lnTo>
                  <a:lnTo>
                    <a:pt x="104317" y="7899"/>
                  </a:lnTo>
                  <a:lnTo>
                    <a:pt x="104317" y="2273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sp>
        <p:nvSpPr>
          <p:cNvPr id="128" name="object 128"/>
          <p:cNvSpPr txBox="1"/>
          <p:nvPr>
            <p:custDataLst>
              <p:tags r:id="rId6"/>
            </p:custDataLst>
          </p:nvPr>
        </p:nvSpPr>
        <p:spPr>
          <a:xfrm>
            <a:off x="6393815" y="2126003"/>
            <a:ext cx="260350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CA" sz="300" b="1" noProof="0" dirty="0">
                <a:solidFill>
                  <a:srgbClr val="007569"/>
                </a:solidFill>
                <a:latin typeface="Calibri"/>
                <a:cs typeface="Calibri"/>
              </a:rPr>
              <a:t>Lisez</a:t>
            </a:r>
            <a:r>
              <a:rPr lang="fr-CA" sz="300" b="1" spc="3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007569"/>
                </a:solidFill>
                <a:latin typeface="Calibri"/>
                <a:cs typeface="Calibri"/>
              </a:rPr>
              <a:t>le</a:t>
            </a:r>
            <a:r>
              <a:rPr lang="fr-CA" sz="300" b="1" spc="3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-10" noProof="0" dirty="0">
                <a:solidFill>
                  <a:srgbClr val="007569"/>
                </a:solidFill>
                <a:latin typeface="Calibri"/>
                <a:cs typeface="Calibri"/>
              </a:rPr>
              <a:t>texte.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>
            <p:custDataLst>
              <p:tags r:id="rId7"/>
            </p:custDataLst>
          </p:nvPr>
        </p:nvSpPr>
        <p:spPr>
          <a:xfrm>
            <a:off x="6473529" y="2286843"/>
            <a:ext cx="996315" cy="1073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marR="248285">
              <a:lnSpc>
                <a:spcPct val="104099"/>
              </a:lnSpc>
              <a:spcBef>
                <a:spcPts val="95"/>
              </a:spcBef>
            </a:pPr>
            <a:r>
              <a:rPr lang="fr-CA" sz="400" b="1" spc="10" noProof="0" dirty="0">
                <a:solidFill>
                  <a:srgbClr val="5FA056"/>
                </a:solidFill>
                <a:latin typeface="Calibri"/>
                <a:cs typeface="Calibri"/>
              </a:rPr>
              <a:t>COMMENT</a:t>
            </a:r>
            <a:r>
              <a:rPr lang="fr-CA" sz="400" b="1" spc="60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400" b="1" spc="10" noProof="0" dirty="0">
                <a:solidFill>
                  <a:srgbClr val="5FA056"/>
                </a:solidFill>
                <a:latin typeface="Calibri"/>
                <a:cs typeface="Calibri"/>
              </a:rPr>
              <a:t>GÉRER</a:t>
            </a:r>
            <a:r>
              <a:rPr lang="fr-CA" sz="400" b="1" spc="6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400" b="1" spc="10" noProof="0" dirty="0">
                <a:solidFill>
                  <a:srgbClr val="5FA056"/>
                </a:solidFill>
                <a:latin typeface="Calibri"/>
                <a:cs typeface="Calibri"/>
              </a:rPr>
              <a:t>DES</a:t>
            </a:r>
            <a:r>
              <a:rPr lang="fr-CA" sz="400" b="1" spc="60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400" b="1" spc="-10" noProof="0" dirty="0">
                <a:solidFill>
                  <a:srgbClr val="5FA056"/>
                </a:solidFill>
                <a:latin typeface="Calibri"/>
                <a:cs typeface="Calibri"/>
              </a:rPr>
              <a:t>ÉQUIPES</a:t>
            </a:r>
            <a:r>
              <a:rPr lang="fr-CA" sz="400" b="1" spc="500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400" b="1" spc="-10" noProof="0" dirty="0">
                <a:solidFill>
                  <a:srgbClr val="5FA056"/>
                </a:solidFill>
                <a:latin typeface="Calibri"/>
                <a:cs typeface="Calibri"/>
              </a:rPr>
              <a:t>MULTIDISCIPLINAIRES?</a:t>
            </a:r>
            <a:endParaRPr lang="fr-CA" sz="400" noProof="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Publié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le 14 décembre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2018 par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Tahiry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Andrianantenaina</a:t>
            </a:r>
            <a:endParaRPr lang="fr-CA" sz="300" noProof="0" dirty="0">
              <a:latin typeface="Calibri"/>
              <a:cs typeface="Calibri"/>
            </a:endParaRPr>
          </a:p>
          <a:p>
            <a:pPr marR="7620" algn="just">
              <a:lnSpc>
                <a:spcPct val="108000"/>
              </a:lnSpc>
              <a:spcBef>
                <a:spcPts val="250"/>
              </a:spcBef>
            </a:pP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Lorsque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plusieurs</a:t>
            </a:r>
            <a:r>
              <a:rPr lang="fr-CA" sz="300" b="1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ingénieurs accomplissent</a:t>
            </a:r>
            <a:r>
              <a:rPr lang="fr-CA" sz="300" b="1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leurs</a:t>
            </a:r>
            <a:r>
              <a:rPr lang="fr-CA" sz="300" b="1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-10" noProof="0" dirty="0">
                <a:solidFill>
                  <a:srgbClr val="231F20"/>
                </a:solidFill>
                <a:latin typeface="Calibri"/>
                <a:cs typeface="Calibri"/>
              </a:rPr>
              <a:t>tâches</a:t>
            </a:r>
            <a:r>
              <a:rPr lang="fr-CA" sz="300" b="1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respectives</a:t>
            </a:r>
            <a:r>
              <a:rPr lang="fr-CA" sz="300" b="1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300" b="1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façon</a:t>
            </a:r>
            <a:r>
              <a:rPr lang="fr-CA" sz="300" b="1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indépendante</a:t>
            </a:r>
            <a:r>
              <a:rPr lang="fr-CA" sz="300" b="1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z="300" b="1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z="300" b="1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réussite</a:t>
            </a:r>
            <a:r>
              <a:rPr lang="fr-CA" sz="300" b="1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-20" noProof="0" dirty="0">
                <a:solidFill>
                  <a:srgbClr val="231F20"/>
                </a:solidFill>
                <a:latin typeface="Calibri"/>
                <a:cs typeface="Calibri"/>
              </a:rPr>
              <a:t>d’un</a:t>
            </a:r>
            <a:r>
              <a:rPr lang="fr-CA" sz="300" b="1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projet,</a:t>
            </a:r>
            <a:r>
              <a:rPr lang="fr-CA" sz="300" b="1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cela</a:t>
            </a:r>
            <a:r>
              <a:rPr lang="fr-CA" sz="300" b="1" spc="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peut</a:t>
            </a:r>
            <a:r>
              <a:rPr lang="fr-CA" sz="300" b="1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causer</a:t>
            </a:r>
            <a:r>
              <a:rPr lang="fr-CA" sz="300" b="1" spc="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lang="fr-CA" sz="300" b="1" spc="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maux</a:t>
            </a:r>
            <a:r>
              <a:rPr lang="fr-CA" sz="300" b="1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300" b="1" spc="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-10" noProof="0" dirty="0">
                <a:solidFill>
                  <a:srgbClr val="231F20"/>
                </a:solidFill>
                <a:latin typeface="Calibri"/>
                <a:cs typeface="Calibri"/>
              </a:rPr>
              <a:t>tête…</a:t>
            </a:r>
            <a:endParaRPr lang="fr-CA" sz="300" noProof="0" dirty="0">
              <a:latin typeface="Calibri"/>
              <a:cs typeface="Calibri"/>
            </a:endParaRPr>
          </a:p>
          <a:p>
            <a:pPr marR="55880">
              <a:lnSpc>
                <a:spcPct val="108000"/>
              </a:lnSpc>
              <a:spcBef>
                <a:spcPts val="250"/>
              </a:spcBef>
            </a:pP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Dans une équipe multidisciplinaire,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chacun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représente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sa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propre discipline et dispose de ce fait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d’une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certaine</a:t>
            </a:r>
            <a:r>
              <a:rPr lang="fr-CA" sz="300" spc="6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indépendance.</a:t>
            </a:r>
            <a:r>
              <a:rPr lang="fr-CA" sz="300" spc="7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z="300" spc="7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z="300" spc="7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différence</a:t>
            </a:r>
            <a:r>
              <a:rPr lang="fr-CA" sz="300" spc="7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d’une</a:t>
            </a:r>
            <a:r>
              <a:rPr lang="fr-CA" sz="300" spc="6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équipe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interdisciplinaire,</a:t>
            </a:r>
            <a:r>
              <a:rPr lang="fr-CA" sz="300" spc="6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qui</a:t>
            </a:r>
            <a:r>
              <a:rPr lang="fr-CA" sz="300" spc="6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est</a:t>
            </a:r>
            <a:r>
              <a:rPr lang="fr-CA" sz="300" spc="6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plus</a:t>
            </a:r>
            <a:r>
              <a:rPr lang="fr-CA" sz="300" spc="6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unifiée,</a:t>
            </a:r>
            <a:r>
              <a:rPr lang="fr-CA" sz="300" spc="6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gérer</a:t>
            </a:r>
            <a:r>
              <a:rPr lang="fr-CA" sz="300" spc="6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lang="fr-CA" sz="300" spc="6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20" noProof="0" dirty="0">
                <a:solidFill>
                  <a:srgbClr val="231F20"/>
                </a:solidFill>
                <a:latin typeface="Calibri"/>
                <a:cs typeface="Calibri"/>
              </a:rPr>
              <a:t>tout</a:t>
            </a:r>
            <a:endParaRPr lang="fr-CA" sz="300" noProof="0" dirty="0">
              <a:latin typeface="Calibri"/>
              <a:cs typeface="Calibri"/>
            </a:endParaRPr>
          </a:p>
          <a:p>
            <a:pPr marR="5715">
              <a:lnSpc>
                <a:spcPct val="108000"/>
              </a:lnSpc>
            </a:pP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simplement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travailler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ce genre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d’équipe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peut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parfois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s’avérer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très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pénible.</a:t>
            </a:r>
            <a:endParaRPr lang="fr-CA" sz="300" noProof="0" dirty="0">
              <a:latin typeface="Calibri"/>
              <a:cs typeface="Calibri"/>
            </a:endParaRPr>
          </a:p>
          <a:p>
            <a:pPr marR="5080">
              <a:lnSpc>
                <a:spcPct val="108000"/>
              </a:lnSpc>
              <a:spcBef>
                <a:spcPts val="80"/>
              </a:spcBef>
            </a:pP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Néanmoins,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n’oubliez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pas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c’est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aussi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une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très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belle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opportunité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carrière.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Travailler</a:t>
            </a:r>
            <a:r>
              <a:rPr lang="fr-CA" sz="300" spc="3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d’autres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professionnels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améliorera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vos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compétences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renforcera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votre culture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d’entreprise.</a:t>
            </a:r>
            <a:endParaRPr lang="fr-CA" sz="300" noProof="0" dirty="0">
              <a:latin typeface="Calibri"/>
              <a:cs typeface="Calibri"/>
            </a:endParaRPr>
          </a:p>
          <a:p>
            <a:pPr marR="86995">
              <a:lnSpc>
                <a:spcPct val="108000"/>
              </a:lnSpc>
              <a:spcBef>
                <a:spcPts val="80"/>
              </a:spcBef>
            </a:pP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Alors,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faut-il</a:t>
            </a:r>
            <a:r>
              <a:rPr lang="fr-CA" sz="300" spc="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faire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z="300" spc="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qu’un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travail</a:t>
            </a:r>
            <a:r>
              <a:rPr lang="fr-CA" sz="300" spc="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d’équipe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multidisciplinaire</a:t>
            </a:r>
            <a:r>
              <a:rPr lang="fr-CA" sz="300" spc="7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fonctionne?</a:t>
            </a:r>
            <a:r>
              <a:rPr lang="fr-CA" sz="300" spc="7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z="300" spc="7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site</a:t>
            </a:r>
            <a:r>
              <a:rPr lang="fr-CA" sz="300" spc="7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lang="fr-CA" sz="300" spc="7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Muse</a:t>
            </a:r>
            <a:r>
              <a:rPr lang="fr-CA" sz="300" spc="7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20" noProof="0" dirty="0">
                <a:solidFill>
                  <a:srgbClr val="231F20"/>
                </a:solidFill>
                <a:latin typeface="Calibri"/>
                <a:cs typeface="Calibri"/>
              </a:rPr>
              <a:t>nous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dévoile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quatre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grands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secrets.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>
            <p:custDataLst>
              <p:tags r:id="rId8"/>
            </p:custDataLst>
          </p:nvPr>
        </p:nvSpPr>
        <p:spPr>
          <a:xfrm>
            <a:off x="6473529" y="3375464"/>
            <a:ext cx="999490" cy="3060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Faites</a:t>
            </a:r>
            <a:r>
              <a:rPr lang="fr-CA" sz="300" b="1" spc="7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connaissance</a:t>
            </a:r>
            <a:r>
              <a:rPr lang="fr-CA" sz="300" b="1" spc="7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z="300" b="1" spc="7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vos</a:t>
            </a:r>
            <a:r>
              <a:rPr lang="fr-CA" sz="300" b="1" spc="7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nouveaux</a:t>
            </a:r>
            <a:r>
              <a:rPr lang="fr-CA" sz="300" b="1" spc="7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-10" noProof="0" dirty="0">
                <a:solidFill>
                  <a:srgbClr val="231F20"/>
                </a:solidFill>
                <a:latin typeface="Calibri"/>
                <a:cs typeface="Calibri"/>
              </a:rPr>
              <a:t>collègues</a:t>
            </a:r>
            <a:endParaRPr lang="fr-CA" sz="300" noProof="0" dirty="0">
              <a:latin typeface="Calibri"/>
              <a:cs typeface="Calibri"/>
            </a:endParaRPr>
          </a:p>
          <a:p>
            <a:pPr marR="5080">
              <a:lnSpc>
                <a:spcPct val="108000"/>
              </a:lnSpc>
              <a:spcBef>
                <a:spcPts val="250"/>
              </a:spcBef>
            </a:pP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Travailler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au</a:t>
            </a:r>
            <a:r>
              <a:rPr lang="fr-CA" sz="300" b="1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sein</a:t>
            </a:r>
            <a:r>
              <a:rPr lang="fr-CA" sz="300" b="1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d’</a:t>
            </a:r>
            <a:r>
              <a:rPr lang="fr-CA" sz="300" b="1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(1)</a:t>
            </a:r>
            <a:r>
              <a:rPr lang="fr-CA" sz="300" b="1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une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équipe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multidisciplinaire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signifie que vous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œuvrez</a:t>
            </a:r>
            <a:r>
              <a:rPr lang="fr-CA" sz="300" b="1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dans (2)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une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équipe qui </a:t>
            </a:r>
            <a:r>
              <a:rPr lang="fr-CA" sz="300" spc="-20" noProof="0" dirty="0">
                <a:solidFill>
                  <a:srgbClr val="231F20"/>
                </a:solidFill>
                <a:latin typeface="Calibri"/>
                <a:cs typeface="Calibri"/>
              </a:rPr>
              <a:t>n’est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pas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vôtre.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Sachez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ne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pourrez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pas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travailler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25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manière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efficace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personnes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connaissez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>
            <p:custDataLst>
              <p:tags r:id="rId9"/>
            </p:custDataLst>
          </p:nvPr>
        </p:nvSpPr>
        <p:spPr>
          <a:xfrm>
            <a:off x="7622758" y="2289794"/>
            <a:ext cx="1026160" cy="73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6040">
              <a:lnSpc>
                <a:spcPct val="108000"/>
              </a:lnSpc>
              <a:spcBef>
                <a:spcPts val="105"/>
              </a:spcBef>
            </a:pP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à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peine.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C’est évident!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Pourtant, beaucoup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négligent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encore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l’impact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qu’a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complicité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entre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membres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sur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25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productivité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globale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groupe.</a:t>
            </a:r>
            <a:endParaRPr lang="fr-CA" sz="300" noProof="0" dirty="0">
              <a:latin typeface="Calibri"/>
              <a:cs typeface="Calibri"/>
            </a:endParaRPr>
          </a:p>
          <a:p>
            <a:pPr marR="5080">
              <a:lnSpc>
                <a:spcPct val="108000"/>
              </a:lnSpc>
              <a:spcBef>
                <a:spcPts val="80"/>
              </a:spcBef>
            </a:pP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remédier,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devez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être</a:t>
            </a:r>
            <a:r>
              <a:rPr lang="fr-CA" sz="300" b="1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proactif</a:t>
            </a:r>
            <a:r>
              <a:rPr lang="fr-CA" sz="300" b="1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(3)</a:t>
            </a:r>
            <a:r>
              <a:rPr lang="fr-CA" sz="300" b="1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en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faisant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connaissance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tout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monde.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Sortez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équipe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directe et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allez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déjeuner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d’autres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personnes </a:t>
            </a:r>
            <a:r>
              <a:rPr lang="fr-CA" sz="300" spc="-25" noProof="0" dirty="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groupe, prenez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un verre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un café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eux.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L’essentiel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25" noProof="0" dirty="0">
                <a:solidFill>
                  <a:srgbClr val="231F20"/>
                </a:solidFill>
                <a:latin typeface="Calibri"/>
                <a:cs typeface="Calibri"/>
              </a:rPr>
              <a:t>est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de se connaître.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Tout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 cela,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vous devez le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faire avant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que </a:t>
            </a:r>
            <a:r>
              <a:rPr lang="fr-CA" sz="300" spc="-25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projet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ne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démarre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vraiment.</a:t>
            </a:r>
            <a:endParaRPr lang="fr-CA" sz="300" noProof="0" dirty="0">
              <a:latin typeface="Calibri"/>
              <a:cs typeface="Calibri"/>
            </a:endParaRPr>
          </a:p>
          <a:p>
            <a:pPr marR="31115">
              <a:lnSpc>
                <a:spcPct val="108000"/>
              </a:lnSpc>
              <a:spcBef>
                <a:spcPts val="80"/>
              </a:spcBef>
            </a:pP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Quand</a:t>
            </a:r>
            <a:r>
              <a:rPr lang="fr-CA" sz="300" spc="4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z="300" b="1" spc="4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courant</a:t>
            </a:r>
            <a:r>
              <a:rPr lang="fr-CA" sz="300" b="1" spc="4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passe</a:t>
            </a:r>
            <a:r>
              <a:rPr lang="fr-CA" sz="300" b="1" spc="4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(4)</a:t>
            </a:r>
            <a:r>
              <a:rPr lang="fr-CA" sz="300" b="1" spc="4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enfin,</a:t>
            </a:r>
            <a:r>
              <a:rPr lang="fr-CA" sz="300" spc="4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au</a:t>
            </a:r>
            <a:r>
              <a:rPr lang="fr-CA" sz="300" spc="4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lieu</a:t>
            </a:r>
            <a:r>
              <a:rPr lang="fr-CA" sz="300" spc="4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300" spc="4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passer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directement à la réalisation, priorisez plutôt la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discussion.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Demandez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par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exemple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collègue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qu’il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pense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25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tâche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accomplir.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Tirez parti</a:t>
            </a:r>
            <a:r>
              <a:rPr lang="fr-CA" sz="300" b="1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300" b="1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(5)</a:t>
            </a:r>
            <a:r>
              <a:rPr lang="fr-CA" sz="300" b="1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son point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vue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25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300" spc="4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ses</a:t>
            </a:r>
            <a:r>
              <a:rPr lang="fr-CA" sz="300" spc="4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compétences.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>
            <p:custDataLst>
              <p:tags r:id="rId10"/>
            </p:custDataLst>
          </p:nvPr>
        </p:nvSpPr>
        <p:spPr>
          <a:xfrm>
            <a:off x="7622758" y="3043365"/>
            <a:ext cx="1023619" cy="661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Interrogez-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z="300" b="1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sur</a:t>
            </a:r>
            <a:r>
              <a:rPr lang="fr-CA" sz="300" b="1" spc="3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z="300" b="1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priorités</a:t>
            </a:r>
            <a:r>
              <a:rPr lang="fr-CA" sz="300" b="1" spc="3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lang="fr-CA" sz="300" b="1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spc="-10" noProof="0" dirty="0">
                <a:solidFill>
                  <a:srgbClr val="231F20"/>
                </a:solidFill>
                <a:latin typeface="Calibri"/>
                <a:cs typeface="Calibri"/>
              </a:rPr>
              <a:t>autres</a:t>
            </a:r>
            <a:endParaRPr lang="fr-CA" sz="300" noProof="0" dirty="0">
              <a:latin typeface="Calibri"/>
              <a:cs typeface="Calibri"/>
            </a:endParaRPr>
          </a:p>
          <a:p>
            <a:pPr marR="5080">
              <a:lnSpc>
                <a:spcPct val="108000"/>
              </a:lnSpc>
              <a:spcBef>
                <a:spcPts val="250"/>
              </a:spcBef>
            </a:pP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Gardez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toujours</a:t>
            </a:r>
            <a:r>
              <a:rPr lang="fr-CA" sz="300" spc="3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z="300" spc="3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l’esprit</a:t>
            </a:r>
            <a:r>
              <a:rPr lang="fr-CA" sz="300" spc="3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vos</a:t>
            </a:r>
            <a:r>
              <a:rPr lang="fr-CA" sz="300" spc="3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objectifs</a:t>
            </a:r>
            <a:r>
              <a:rPr lang="fr-CA" sz="300" spc="3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z="300" spc="3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z="300" spc="3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échéances</a:t>
            </a:r>
            <a:r>
              <a:rPr lang="fr-CA" sz="300" spc="3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25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projet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ne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pas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perdre</a:t>
            </a:r>
            <a:r>
              <a:rPr lang="fr-CA" sz="300" b="1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300" b="1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vue</a:t>
            </a:r>
            <a:r>
              <a:rPr lang="fr-CA" sz="300" b="1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231F20"/>
                </a:solidFill>
                <a:latin typeface="Calibri"/>
                <a:cs typeface="Calibri"/>
              </a:rPr>
              <a:t>(6)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Néanmoins,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comprenez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faites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partie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d’une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équipe.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autres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membres ont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aussi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leurs propres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priorités.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20" noProof="0" dirty="0">
                <a:solidFill>
                  <a:srgbClr val="231F20"/>
                </a:solidFill>
                <a:latin typeface="Calibri"/>
                <a:cs typeface="Calibri"/>
              </a:rPr>
              <a:t>mieux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appréhender votre rôle et la façon dont vous allez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devoir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mettre</a:t>
            </a:r>
            <a:r>
              <a:rPr lang="fr-CA" sz="300" spc="6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z="300" spc="6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contribution</a:t>
            </a:r>
            <a:r>
              <a:rPr lang="fr-CA" sz="300" spc="7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z="300" spc="6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temps</a:t>
            </a:r>
            <a:r>
              <a:rPr lang="fr-CA" sz="300" spc="7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z="300" spc="6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vos</a:t>
            </a:r>
            <a:r>
              <a:rPr lang="fr-CA" sz="300" spc="7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compétences</a:t>
            </a:r>
            <a:r>
              <a:rPr lang="fr-CA" sz="300" spc="6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25" noProof="0" dirty="0">
                <a:solidFill>
                  <a:srgbClr val="231F20"/>
                </a:solidFill>
                <a:latin typeface="Calibri"/>
                <a:cs typeface="Calibri"/>
              </a:rPr>
              <a:t>au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service du groupe,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intéressez-vous à ce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que font les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autres.</a:t>
            </a:r>
            <a:endParaRPr lang="fr-CA" sz="300" noProof="0" dirty="0">
              <a:latin typeface="Calibri"/>
              <a:cs typeface="Calibri"/>
            </a:endParaRPr>
          </a:p>
          <a:p>
            <a:pPr marR="8890">
              <a:lnSpc>
                <a:spcPct val="108000"/>
              </a:lnSpc>
              <a:spcBef>
                <a:spcPts val="80"/>
              </a:spcBef>
            </a:pP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Cela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va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aussi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dans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deux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sens.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Communiquez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25" noProof="0" dirty="0">
                <a:solidFill>
                  <a:srgbClr val="231F20"/>
                </a:solidFill>
                <a:latin typeface="Calibri"/>
                <a:cs typeface="Calibri"/>
              </a:rPr>
              <a:t>vos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collègues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donnez-leur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informations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nécessaires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20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qu’ils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puissent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avoir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une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perspective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claire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l’importance</a:t>
            </a:r>
            <a:r>
              <a:rPr lang="fr-CA" sz="300" spc="5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revêt</a:t>
            </a:r>
            <a:r>
              <a:rPr lang="fr-CA" sz="300" spc="5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-10" noProof="0" dirty="0">
                <a:solidFill>
                  <a:srgbClr val="231F20"/>
                </a:solidFill>
                <a:latin typeface="Calibri"/>
                <a:cs typeface="Calibri"/>
              </a:rPr>
              <a:t>projet.</a:t>
            </a:r>
            <a:endParaRPr lang="fr-CA" sz="300" noProof="0" dirty="0">
              <a:latin typeface="Calibri"/>
              <a:cs typeface="Calibri"/>
            </a:endParaRPr>
          </a:p>
        </p:txBody>
      </p:sp>
      <p:grpSp>
        <p:nvGrpSpPr>
          <p:cNvPr id="133" name="object 133"/>
          <p:cNvGrpSpPr/>
          <p:nvPr>
            <p:custDataLst>
              <p:tags r:id="rId11"/>
            </p:custDataLst>
          </p:nvPr>
        </p:nvGrpSpPr>
        <p:grpSpPr>
          <a:xfrm>
            <a:off x="6159671" y="1800809"/>
            <a:ext cx="2799715" cy="2164715"/>
            <a:chOff x="6877481" y="1800809"/>
            <a:chExt cx="2799715" cy="2164715"/>
          </a:xfrm>
        </p:grpSpPr>
        <p:sp>
          <p:nvSpPr>
            <p:cNvPr id="134" name="object 134"/>
            <p:cNvSpPr/>
            <p:nvPr/>
          </p:nvSpPr>
          <p:spPr>
            <a:xfrm>
              <a:off x="7126100" y="2247534"/>
              <a:ext cx="2302510" cy="1506855"/>
            </a:xfrm>
            <a:custGeom>
              <a:avLst/>
              <a:gdLst/>
              <a:ahLst/>
              <a:cxnLst/>
              <a:rect l="l" t="t" r="r" b="b"/>
              <a:pathLst>
                <a:path w="2302509" h="1506854">
                  <a:moveTo>
                    <a:pt x="0" y="1506550"/>
                  </a:moveTo>
                  <a:lnTo>
                    <a:pt x="2301976" y="1506550"/>
                  </a:lnTo>
                  <a:lnTo>
                    <a:pt x="2301976" y="0"/>
                  </a:lnTo>
                  <a:lnTo>
                    <a:pt x="0" y="0"/>
                  </a:lnTo>
                  <a:lnTo>
                    <a:pt x="0" y="1506550"/>
                  </a:lnTo>
                  <a:close/>
                </a:path>
              </a:pathLst>
            </a:custGeom>
            <a:ln w="3530">
              <a:solidFill>
                <a:srgbClr val="5FA056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880656" y="1803984"/>
              <a:ext cx="2793365" cy="2158365"/>
            </a:xfrm>
            <a:custGeom>
              <a:avLst/>
              <a:gdLst/>
              <a:ahLst/>
              <a:cxnLst/>
              <a:rect l="l" t="t" r="r" b="b"/>
              <a:pathLst>
                <a:path w="2793365" h="2158365">
                  <a:moveTo>
                    <a:pt x="0" y="2158161"/>
                  </a:moveTo>
                  <a:lnTo>
                    <a:pt x="2792920" y="2158161"/>
                  </a:lnTo>
                  <a:lnTo>
                    <a:pt x="2792920" y="0"/>
                  </a:lnTo>
                  <a:lnTo>
                    <a:pt x="0" y="0"/>
                  </a:lnTo>
                  <a:lnTo>
                    <a:pt x="0" y="2158161"/>
                  </a:lnTo>
                  <a:close/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sp>
        <p:nvSpPr>
          <p:cNvPr id="136" name="object 136"/>
          <p:cNvSpPr txBox="1"/>
          <p:nvPr>
            <p:custDataLst>
              <p:tags r:id="rId12"/>
            </p:custDataLst>
          </p:nvPr>
        </p:nvSpPr>
        <p:spPr>
          <a:xfrm>
            <a:off x="830245" y="4182334"/>
            <a:ext cx="3505200" cy="423834"/>
          </a:xfrm>
          <a:prstGeom prst="rect">
            <a:avLst/>
          </a:prstGeom>
          <a:solidFill>
            <a:srgbClr val="007569"/>
          </a:solidFill>
        </p:spPr>
        <p:txBody>
          <a:bodyPr vert="horz" wrap="square" lIns="0" tIns="114935" rIns="0" bIns="0" rtlCol="0" anchor="ctr">
            <a:spAutoFit/>
          </a:bodyPr>
          <a:lstStyle/>
          <a:p>
            <a:pPr marL="132080">
              <a:lnSpc>
                <a:spcPct val="100000"/>
              </a:lnSpc>
            </a:pPr>
            <a:r>
              <a:rPr lang="fr-CA" sz="2000" b="1" spc="-25" noProof="0" dirty="0">
                <a:solidFill>
                  <a:srgbClr val="FFFFFF"/>
                </a:solidFill>
                <a:latin typeface="Calibri"/>
                <a:cs typeface="Calibri"/>
              </a:rPr>
              <a:t>1. Lire le texte individuellement</a:t>
            </a:r>
            <a:endParaRPr lang="fr-CA" sz="2000" noProof="0" dirty="0">
              <a:latin typeface="Calibri"/>
              <a:cs typeface="Calibri"/>
            </a:endParaRPr>
          </a:p>
        </p:txBody>
      </p:sp>
      <p:grpSp>
        <p:nvGrpSpPr>
          <p:cNvPr id="137" name="object 137"/>
          <p:cNvGrpSpPr/>
          <p:nvPr>
            <p:custDataLst>
              <p:tags r:id="rId13"/>
            </p:custDataLst>
          </p:nvPr>
        </p:nvGrpSpPr>
        <p:grpSpPr>
          <a:xfrm>
            <a:off x="6159671" y="3852278"/>
            <a:ext cx="2799715" cy="3060700"/>
            <a:chOff x="6877481" y="3852278"/>
            <a:chExt cx="2799715" cy="3060700"/>
          </a:xfrm>
        </p:grpSpPr>
        <p:sp>
          <p:nvSpPr>
            <p:cNvPr id="138" name="object 138"/>
            <p:cNvSpPr/>
            <p:nvPr/>
          </p:nvSpPr>
          <p:spPr>
            <a:xfrm>
              <a:off x="6877482" y="3852278"/>
              <a:ext cx="2799715" cy="284480"/>
            </a:xfrm>
            <a:custGeom>
              <a:avLst/>
              <a:gdLst/>
              <a:ahLst/>
              <a:cxnLst/>
              <a:rect l="l" t="t" r="r" b="b"/>
              <a:pathLst>
                <a:path w="2799715" h="284479">
                  <a:moveTo>
                    <a:pt x="2799257" y="105587"/>
                  </a:moveTo>
                  <a:lnTo>
                    <a:pt x="1507121" y="105587"/>
                  </a:lnTo>
                  <a:lnTo>
                    <a:pt x="1400949" y="0"/>
                  </a:lnTo>
                  <a:lnTo>
                    <a:pt x="1294777" y="105587"/>
                  </a:lnTo>
                  <a:lnTo>
                    <a:pt x="0" y="105587"/>
                  </a:lnTo>
                  <a:lnTo>
                    <a:pt x="0" y="283972"/>
                  </a:lnTo>
                  <a:lnTo>
                    <a:pt x="2799257" y="283972"/>
                  </a:lnTo>
                  <a:lnTo>
                    <a:pt x="2799257" y="105587"/>
                  </a:lnTo>
                  <a:close/>
                </a:path>
              </a:pathLst>
            </a:custGeom>
            <a:solidFill>
              <a:srgbClr val="007569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384188" y="6837487"/>
              <a:ext cx="289560" cy="74295"/>
            </a:xfrm>
            <a:custGeom>
              <a:avLst/>
              <a:gdLst/>
              <a:ahLst/>
              <a:cxnLst/>
              <a:rect l="l" t="t" r="r" b="b"/>
              <a:pathLst>
                <a:path w="289559" h="74295">
                  <a:moveTo>
                    <a:pt x="289388" y="0"/>
                  </a:moveTo>
                  <a:lnTo>
                    <a:pt x="30454" y="0"/>
                  </a:lnTo>
                  <a:lnTo>
                    <a:pt x="0" y="37084"/>
                  </a:lnTo>
                  <a:lnTo>
                    <a:pt x="30454" y="74193"/>
                  </a:lnTo>
                  <a:lnTo>
                    <a:pt x="289388" y="74193"/>
                  </a:lnTo>
                </a:path>
              </a:pathLst>
            </a:custGeom>
            <a:ln w="3175">
              <a:solidFill>
                <a:srgbClr val="5FA056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sp>
        <p:nvSpPr>
          <p:cNvPr id="140" name="object 140"/>
          <p:cNvSpPr txBox="1"/>
          <p:nvPr>
            <p:custDataLst>
              <p:tags r:id="rId14"/>
            </p:custDataLst>
          </p:nvPr>
        </p:nvSpPr>
        <p:spPr>
          <a:xfrm>
            <a:off x="8720450" y="6835402"/>
            <a:ext cx="129539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CA" sz="300" b="0" noProof="0" dirty="0">
                <a:solidFill>
                  <a:srgbClr val="5FA056"/>
                </a:solidFill>
                <a:latin typeface="Calibri Light"/>
                <a:cs typeface="Calibri Light"/>
              </a:rPr>
              <a:t>Page</a:t>
            </a:r>
            <a:r>
              <a:rPr lang="fr-CA" sz="300" b="0" spc="15" noProof="0" dirty="0">
                <a:solidFill>
                  <a:srgbClr val="5FA056"/>
                </a:solidFill>
                <a:latin typeface="Calibri Light"/>
                <a:cs typeface="Calibri Light"/>
              </a:rPr>
              <a:t> </a:t>
            </a:r>
            <a:r>
              <a:rPr lang="fr-CA" sz="300" b="0" spc="-50" noProof="0" dirty="0">
                <a:solidFill>
                  <a:srgbClr val="5FA056"/>
                </a:solidFill>
                <a:latin typeface="Calibri Light"/>
                <a:cs typeface="Calibri Light"/>
              </a:rPr>
              <a:t>1</a:t>
            </a:r>
            <a:endParaRPr lang="fr-CA" sz="300" noProof="0" dirty="0">
              <a:latin typeface="Calibri Light"/>
              <a:cs typeface="Calibri Light"/>
            </a:endParaRPr>
          </a:p>
        </p:txBody>
      </p:sp>
      <p:sp>
        <p:nvSpPr>
          <p:cNvPr id="141" name="object 141"/>
          <p:cNvSpPr txBox="1"/>
          <p:nvPr>
            <p:custDataLst>
              <p:tags r:id="rId15"/>
            </p:custDataLst>
          </p:nvPr>
        </p:nvSpPr>
        <p:spPr>
          <a:xfrm>
            <a:off x="7645184" y="6837810"/>
            <a:ext cx="100838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Faire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connaissance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avec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de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nouvelles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et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nouveaux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collègues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10" noProof="0" dirty="0">
                <a:solidFill>
                  <a:srgbClr val="231F20"/>
                </a:solidFill>
                <a:latin typeface="Calibri Light"/>
                <a:cs typeface="Calibri Light"/>
              </a:rPr>
              <a:t>de</a:t>
            </a:r>
            <a:r>
              <a:rPr lang="fr-CA" sz="250" b="0" spc="15" noProof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fr-CA" sz="250" b="0" spc="-10" noProof="0" dirty="0">
                <a:solidFill>
                  <a:srgbClr val="231F20"/>
                </a:solidFill>
                <a:latin typeface="Calibri Light"/>
                <a:cs typeface="Calibri Light"/>
              </a:rPr>
              <a:t>travail</a:t>
            </a:r>
            <a:endParaRPr lang="fr-CA" sz="250" noProof="0" dirty="0">
              <a:latin typeface="Calibri Light"/>
              <a:cs typeface="Calibri Light"/>
            </a:endParaRPr>
          </a:p>
        </p:txBody>
      </p:sp>
      <p:sp>
        <p:nvSpPr>
          <p:cNvPr id="142" name="object 142"/>
          <p:cNvSpPr txBox="1"/>
          <p:nvPr>
            <p:custDataLst>
              <p:tags r:id="rId16"/>
            </p:custDataLst>
          </p:nvPr>
        </p:nvSpPr>
        <p:spPr>
          <a:xfrm>
            <a:off x="6482161" y="5139780"/>
            <a:ext cx="222885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CA" sz="300" b="1" spc="-10" noProof="0" dirty="0">
                <a:solidFill>
                  <a:srgbClr val="5FA056"/>
                </a:solidFill>
                <a:latin typeface="Calibri"/>
                <a:cs typeface="Calibri"/>
              </a:rPr>
              <a:t>REPÉRAGE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>
            <p:custDataLst>
              <p:tags r:id="rId17"/>
            </p:custDataLst>
          </p:nvPr>
        </p:nvSpPr>
        <p:spPr>
          <a:xfrm>
            <a:off x="6481314" y="5189163"/>
            <a:ext cx="2113915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Pour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chacune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des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expressions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en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gras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du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texte,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noProof="0" dirty="0">
                <a:solidFill>
                  <a:srgbClr val="007569"/>
                </a:solidFill>
                <a:latin typeface="Calibri"/>
                <a:cs typeface="Calibri"/>
              </a:rPr>
              <a:t>formulez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des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propositions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de</a:t>
            </a:r>
            <a:r>
              <a:rPr lang="fr-CA" sz="300" b="1" spc="20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définitions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en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tenant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compte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10" noProof="0" dirty="0">
                <a:solidFill>
                  <a:srgbClr val="007569"/>
                </a:solidFill>
                <a:latin typeface="Calibri"/>
                <a:cs typeface="Calibri"/>
              </a:rPr>
              <a:t>du</a:t>
            </a:r>
            <a:r>
              <a:rPr lang="fr-CA" sz="300" b="1" spc="15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300" b="1" spc="-10" noProof="0" dirty="0">
                <a:solidFill>
                  <a:srgbClr val="007569"/>
                </a:solidFill>
                <a:latin typeface="Calibri"/>
                <a:cs typeface="Calibri"/>
              </a:rPr>
              <a:t>contexte.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>
            <p:custDataLst>
              <p:tags r:id="rId18"/>
            </p:custDataLst>
          </p:nvPr>
        </p:nvSpPr>
        <p:spPr>
          <a:xfrm>
            <a:off x="7243019" y="4947848"/>
            <a:ext cx="634365" cy="1371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lang="fr-CA" sz="250" b="1" spc="20" noProof="0" dirty="0">
                <a:solidFill>
                  <a:srgbClr val="5FA056"/>
                </a:solidFill>
                <a:latin typeface="Calibri"/>
                <a:cs typeface="Calibri"/>
              </a:rPr>
              <a:t>ANNEXE 1B</a:t>
            </a:r>
            <a:r>
              <a:rPr lang="fr-CA" sz="250" b="1" spc="2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250" b="1" spc="20" noProof="0" dirty="0">
                <a:solidFill>
                  <a:srgbClr val="5FA056"/>
                </a:solidFill>
                <a:latin typeface="Calibri"/>
                <a:cs typeface="Calibri"/>
              </a:rPr>
              <a:t>• COMPRÉHENSION</a:t>
            </a:r>
            <a:r>
              <a:rPr lang="fr-CA" sz="250" b="1" spc="30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250" b="1" spc="-10" noProof="0" dirty="0">
                <a:solidFill>
                  <a:srgbClr val="5FA056"/>
                </a:solidFill>
                <a:latin typeface="Calibri"/>
                <a:cs typeface="Calibri"/>
              </a:rPr>
              <a:t>ÉCRITE</a:t>
            </a:r>
            <a:endParaRPr lang="fr-CA" sz="250" noProof="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lang="fr-CA" sz="400" b="1" spc="-10" noProof="0" dirty="0">
                <a:solidFill>
                  <a:srgbClr val="007569"/>
                </a:solidFill>
                <a:latin typeface="Calibri"/>
                <a:cs typeface="Calibri"/>
              </a:rPr>
              <a:t>ACTIVITÉS</a:t>
            </a:r>
            <a:endParaRPr lang="fr-CA" sz="400" noProof="0" dirty="0">
              <a:latin typeface="Calibri"/>
              <a:cs typeface="Calibri"/>
            </a:endParaRPr>
          </a:p>
        </p:txBody>
      </p:sp>
      <p:grpSp>
        <p:nvGrpSpPr>
          <p:cNvPr id="145" name="object 145"/>
          <p:cNvGrpSpPr/>
          <p:nvPr>
            <p:custDataLst>
              <p:tags r:id="rId19"/>
            </p:custDataLst>
          </p:nvPr>
        </p:nvGrpSpPr>
        <p:grpSpPr>
          <a:xfrm>
            <a:off x="6160453" y="4816169"/>
            <a:ext cx="2797175" cy="2161540"/>
            <a:chOff x="6878263" y="4816169"/>
            <a:chExt cx="2797175" cy="2161540"/>
          </a:xfrm>
        </p:grpSpPr>
        <p:sp>
          <p:nvSpPr>
            <p:cNvPr id="146" name="object 146"/>
            <p:cNvSpPr/>
            <p:nvPr/>
          </p:nvSpPr>
          <p:spPr>
            <a:xfrm>
              <a:off x="9076081" y="4817757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5">
                  <a:moveTo>
                    <a:pt x="0" y="0"/>
                  </a:moveTo>
                  <a:lnTo>
                    <a:pt x="0" y="4505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479304" y="4831888"/>
              <a:ext cx="194310" cy="0"/>
            </a:xfrm>
            <a:custGeom>
              <a:avLst/>
              <a:gdLst/>
              <a:ahLst/>
              <a:cxnLst/>
              <a:rect l="l" t="t" r="r" b="b"/>
              <a:pathLst>
                <a:path w="194309">
                  <a:moveTo>
                    <a:pt x="194272" y="0"/>
                  </a:moveTo>
                  <a:lnTo>
                    <a:pt x="0" y="0"/>
                  </a:lnTo>
                  <a:lnTo>
                    <a:pt x="194272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249366" y="4817757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0" y="0"/>
                  </a:moveTo>
                  <a:lnTo>
                    <a:pt x="107370" y="10737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263495" y="4817757"/>
              <a:ext cx="0" cy="149860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52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554361" y="4889884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79">
                  <a:moveTo>
                    <a:pt x="119214" y="0"/>
                  </a:moveTo>
                  <a:lnTo>
                    <a:pt x="0" y="119209"/>
                  </a:lnTo>
                  <a:lnTo>
                    <a:pt x="119214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638324" y="4817757"/>
              <a:ext cx="0" cy="229870"/>
            </a:xfrm>
            <a:custGeom>
              <a:avLst/>
              <a:gdLst/>
              <a:ahLst/>
              <a:cxnLst/>
              <a:rect l="l" t="t" r="r" b="b"/>
              <a:pathLst>
                <a:path h="229870">
                  <a:moveTo>
                    <a:pt x="0" y="0"/>
                  </a:moveTo>
                  <a:lnTo>
                    <a:pt x="0" y="22971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169333" y="4817757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89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33516" y="4817757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5" h="150495">
                  <a:moveTo>
                    <a:pt x="149950" y="0"/>
                  </a:moveTo>
                  <a:lnTo>
                    <a:pt x="0" y="149940"/>
                  </a:lnTo>
                  <a:lnTo>
                    <a:pt x="14995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595230" y="4925139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345" y="0"/>
                  </a:moveTo>
                  <a:lnTo>
                    <a:pt x="0" y="0"/>
                  </a:lnTo>
                  <a:lnTo>
                    <a:pt x="78345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386814" y="4861499"/>
              <a:ext cx="221615" cy="221615"/>
            </a:xfrm>
            <a:custGeom>
              <a:avLst/>
              <a:gdLst/>
              <a:ahLst/>
              <a:cxnLst/>
              <a:rect l="l" t="t" r="r" b="b"/>
              <a:pathLst>
                <a:path w="221615" h="221614">
                  <a:moveTo>
                    <a:pt x="0" y="0"/>
                  </a:moveTo>
                  <a:lnTo>
                    <a:pt x="221437" y="22144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310204" y="4925139"/>
              <a:ext cx="363855" cy="0"/>
            </a:xfrm>
            <a:custGeom>
              <a:avLst/>
              <a:gdLst/>
              <a:ahLst/>
              <a:cxnLst/>
              <a:rect l="l" t="t" r="r" b="b"/>
              <a:pathLst>
                <a:path w="363854">
                  <a:moveTo>
                    <a:pt x="363372" y="0"/>
                  </a:moveTo>
                  <a:lnTo>
                    <a:pt x="0" y="0"/>
                  </a:lnTo>
                  <a:lnTo>
                    <a:pt x="363372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157" name="object 157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908747" y="4851970"/>
              <a:ext cx="381072" cy="240499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861459" y="4925141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79">
                  <a:moveTo>
                    <a:pt x="335089" y="0"/>
                  </a:moveTo>
                  <a:lnTo>
                    <a:pt x="0" y="0"/>
                  </a:lnTo>
                  <a:lnTo>
                    <a:pt x="335089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440202" y="5113009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79">
                  <a:moveTo>
                    <a:pt x="233375" y="0"/>
                  </a:moveTo>
                  <a:lnTo>
                    <a:pt x="0" y="0"/>
                  </a:lnTo>
                  <a:lnTo>
                    <a:pt x="233375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544164" y="4949111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h="233679">
                  <a:moveTo>
                    <a:pt x="0" y="0"/>
                  </a:moveTo>
                  <a:lnTo>
                    <a:pt x="0" y="2336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450458" y="4998803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20">
                  <a:moveTo>
                    <a:pt x="0" y="0"/>
                  </a:moveTo>
                  <a:lnTo>
                    <a:pt x="0" y="1342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399522" y="5018848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6024" y="0"/>
                  </a:moveTo>
                  <a:lnTo>
                    <a:pt x="0" y="0"/>
                  </a:lnTo>
                  <a:lnTo>
                    <a:pt x="196024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850181" y="4887098"/>
              <a:ext cx="358140" cy="358140"/>
            </a:xfrm>
            <a:custGeom>
              <a:avLst/>
              <a:gdLst/>
              <a:ahLst/>
              <a:cxnLst/>
              <a:rect l="l" t="t" r="r" b="b"/>
              <a:pathLst>
                <a:path w="358140" h="358139">
                  <a:moveTo>
                    <a:pt x="0" y="0"/>
                  </a:moveTo>
                  <a:lnTo>
                    <a:pt x="357644" y="3576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76081" y="4986480"/>
              <a:ext cx="0" cy="159385"/>
            </a:xfrm>
            <a:custGeom>
              <a:avLst/>
              <a:gdLst/>
              <a:ahLst/>
              <a:cxnLst/>
              <a:rect l="l" t="t" r="r" b="b"/>
              <a:pathLst>
                <a:path h="159385">
                  <a:moveTo>
                    <a:pt x="0" y="158889"/>
                  </a:moveTo>
                  <a:lnTo>
                    <a:pt x="0" y="0"/>
                  </a:lnTo>
                  <a:lnTo>
                    <a:pt x="0" y="158889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461340" y="5077305"/>
              <a:ext cx="212725" cy="212725"/>
            </a:xfrm>
            <a:custGeom>
              <a:avLst/>
              <a:gdLst/>
              <a:ahLst/>
              <a:cxnLst/>
              <a:rect l="l" t="t" r="r" b="b"/>
              <a:pathLst>
                <a:path w="212725" h="212725">
                  <a:moveTo>
                    <a:pt x="212236" y="0"/>
                  </a:moveTo>
                  <a:lnTo>
                    <a:pt x="0" y="212225"/>
                  </a:lnTo>
                  <a:lnTo>
                    <a:pt x="212236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312416" y="4974510"/>
              <a:ext cx="361315" cy="361315"/>
            </a:xfrm>
            <a:custGeom>
              <a:avLst/>
              <a:gdLst/>
              <a:ahLst/>
              <a:cxnLst/>
              <a:rect l="l" t="t" r="r" b="b"/>
              <a:pathLst>
                <a:path w="361315" h="361314">
                  <a:moveTo>
                    <a:pt x="361160" y="361160"/>
                  </a:moveTo>
                  <a:lnTo>
                    <a:pt x="0" y="0"/>
                  </a:lnTo>
                  <a:lnTo>
                    <a:pt x="361160" y="36116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234044" y="5206710"/>
              <a:ext cx="339725" cy="635"/>
            </a:xfrm>
            <a:custGeom>
              <a:avLst/>
              <a:gdLst/>
              <a:ahLst/>
              <a:cxnLst/>
              <a:rect l="l" t="t" r="r" b="b"/>
              <a:pathLst>
                <a:path w="339725" h="635">
                  <a:moveTo>
                    <a:pt x="0" y="0"/>
                  </a:moveTo>
                  <a:lnTo>
                    <a:pt x="339572" y="1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241176" y="5090685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29">
                  <a:moveTo>
                    <a:pt x="137883" y="137896"/>
                  </a:moveTo>
                  <a:lnTo>
                    <a:pt x="0" y="0"/>
                  </a:lnTo>
                  <a:lnTo>
                    <a:pt x="137883" y="137896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250902" y="5206720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5">
                  <a:moveTo>
                    <a:pt x="0" y="0"/>
                  </a:moveTo>
                  <a:lnTo>
                    <a:pt x="118440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315919" y="5300418"/>
              <a:ext cx="358140" cy="0"/>
            </a:xfrm>
            <a:custGeom>
              <a:avLst/>
              <a:gdLst/>
              <a:ahLst/>
              <a:cxnLst/>
              <a:rect l="l" t="t" r="r" b="b"/>
              <a:pathLst>
                <a:path w="358140">
                  <a:moveTo>
                    <a:pt x="357657" y="0"/>
                  </a:moveTo>
                  <a:lnTo>
                    <a:pt x="0" y="0"/>
                  </a:lnTo>
                  <a:lnTo>
                    <a:pt x="357657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450458" y="5144421"/>
              <a:ext cx="0" cy="218440"/>
            </a:xfrm>
            <a:custGeom>
              <a:avLst/>
              <a:gdLst/>
              <a:ahLst/>
              <a:cxnLst/>
              <a:rect l="l" t="t" r="r" b="b"/>
              <a:pathLst>
                <a:path h="218439">
                  <a:moveTo>
                    <a:pt x="0" y="0"/>
                  </a:moveTo>
                  <a:lnTo>
                    <a:pt x="0" y="21784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287800" y="5137326"/>
              <a:ext cx="232410" cy="232410"/>
            </a:xfrm>
            <a:custGeom>
              <a:avLst/>
              <a:gdLst/>
              <a:ahLst/>
              <a:cxnLst/>
              <a:rect l="l" t="t" r="r" b="b"/>
              <a:pathLst>
                <a:path w="232409" h="232410">
                  <a:moveTo>
                    <a:pt x="0" y="232029"/>
                  </a:moveTo>
                  <a:lnTo>
                    <a:pt x="232054" y="0"/>
                  </a:lnTo>
                  <a:lnTo>
                    <a:pt x="0" y="232029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356748" y="5075777"/>
              <a:ext cx="0" cy="355600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0"/>
                  </a:moveTo>
                  <a:lnTo>
                    <a:pt x="0" y="35513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314158" y="5206264"/>
              <a:ext cx="179705" cy="0"/>
            </a:xfrm>
            <a:custGeom>
              <a:avLst/>
              <a:gdLst/>
              <a:ahLst/>
              <a:cxnLst/>
              <a:rect l="l" t="t" r="r" b="b"/>
              <a:pathLst>
                <a:path w="179704">
                  <a:moveTo>
                    <a:pt x="179349" y="0"/>
                  </a:moveTo>
                  <a:lnTo>
                    <a:pt x="0" y="0"/>
                  </a:lnTo>
                  <a:lnTo>
                    <a:pt x="179349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668664" y="545212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4912" y="0"/>
                  </a:moveTo>
                  <a:lnTo>
                    <a:pt x="0" y="4912"/>
                  </a:lnTo>
                  <a:lnTo>
                    <a:pt x="4912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176" name="object 17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387354" y="5236872"/>
              <a:ext cx="286222" cy="220357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9221022" y="5164246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365607" y="0"/>
                  </a:moveTo>
                  <a:lnTo>
                    <a:pt x="0" y="365607"/>
                  </a:lnTo>
                  <a:lnTo>
                    <a:pt x="365607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450911" y="5193667"/>
              <a:ext cx="0" cy="307340"/>
            </a:xfrm>
            <a:custGeom>
              <a:avLst/>
              <a:gdLst/>
              <a:ahLst/>
              <a:cxnLst/>
              <a:rect l="l" t="t" r="r" b="b"/>
              <a:pathLst>
                <a:path h="307339">
                  <a:moveTo>
                    <a:pt x="0" y="306768"/>
                  </a:moveTo>
                  <a:lnTo>
                    <a:pt x="0" y="0"/>
                  </a:lnTo>
                  <a:lnTo>
                    <a:pt x="0" y="306768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326091" y="5487837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450454" y="5381882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7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318104" y="5355032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0" y="0"/>
                  </a:moveTo>
                  <a:lnTo>
                    <a:pt x="171450" y="17144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286086" y="5393676"/>
              <a:ext cx="235585" cy="0"/>
            </a:xfrm>
            <a:custGeom>
              <a:avLst/>
              <a:gdLst/>
              <a:ahLst/>
              <a:cxnLst/>
              <a:rect l="l" t="t" r="r" b="b"/>
              <a:pathLst>
                <a:path w="235584">
                  <a:moveTo>
                    <a:pt x="235483" y="0"/>
                  </a:moveTo>
                  <a:lnTo>
                    <a:pt x="0" y="0"/>
                  </a:lnTo>
                  <a:lnTo>
                    <a:pt x="235483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450911" y="5379867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121780"/>
                  </a:moveTo>
                  <a:lnTo>
                    <a:pt x="0" y="0"/>
                  </a:lnTo>
                  <a:lnTo>
                    <a:pt x="0" y="12178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653401" y="5409203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75" y="20176"/>
                  </a:moveTo>
                  <a:lnTo>
                    <a:pt x="0" y="0"/>
                  </a:lnTo>
                  <a:lnTo>
                    <a:pt x="20175" y="20176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625714" y="5545844"/>
              <a:ext cx="48260" cy="48260"/>
            </a:xfrm>
            <a:custGeom>
              <a:avLst/>
              <a:gdLst/>
              <a:ahLst/>
              <a:cxnLst/>
              <a:rect l="l" t="t" r="r" b="b"/>
              <a:pathLst>
                <a:path w="48259" h="48260">
                  <a:moveTo>
                    <a:pt x="47862" y="0"/>
                  </a:moveTo>
                  <a:lnTo>
                    <a:pt x="0" y="47862"/>
                  </a:lnTo>
                  <a:lnTo>
                    <a:pt x="47862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977020" y="4826368"/>
              <a:ext cx="667385" cy="760730"/>
            </a:xfrm>
            <a:custGeom>
              <a:avLst/>
              <a:gdLst/>
              <a:ahLst/>
              <a:cxnLst/>
              <a:rect l="l" t="t" r="r" b="b"/>
              <a:pathLst>
                <a:path w="667384" h="760729">
                  <a:moveTo>
                    <a:pt x="9779" y="189776"/>
                  </a:moveTo>
                  <a:lnTo>
                    <a:pt x="7581" y="187591"/>
                  </a:lnTo>
                  <a:lnTo>
                    <a:pt x="4889" y="187591"/>
                  </a:lnTo>
                  <a:lnTo>
                    <a:pt x="2197" y="187591"/>
                  </a:lnTo>
                  <a:lnTo>
                    <a:pt x="0" y="189776"/>
                  </a:lnTo>
                  <a:lnTo>
                    <a:pt x="0" y="192874"/>
                  </a:lnTo>
                  <a:lnTo>
                    <a:pt x="63" y="193243"/>
                  </a:lnTo>
                  <a:lnTo>
                    <a:pt x="152" y="193598"/>
                  </a:lnTo>
                  <a:lnTo>
                    <a:pt x="469" y="195948"/>
                  </a:lnTo>
                  <a:lnTo>
                    <a:pt x="2463" y="197751"/>
                  </a:lnTo>
                  <a:lnTo>
                    <a:pt x="7302" y="197751"/>
                  </a:lnTo>
                  <a:lnTo>
                    <a:pt x="9283" y="195961"/>
                  </a:lnTo>
                  <a:lnTo>
                    <a:pt x="9626" y="193624"/>
                  </a:lnTo>
                  <a:lnTo>
                    <a:pt x="9715" y="193255"/>
                  </a:lnTo>
                  <a:lnTo>
                    <a:pt x="9779" y="192874"/>
                  </a:lnTo>
                  <a:lnTo>
                    <a:pt x="9779" y="189776"/>
                  </a:lnTo>
                  <a:close/>
                </a:path>
                <a:path w="667384" h="760729">
                  <a:moveTo>
                    <a:pt x="103568" y="189992"/>
                  </a:moveTo>
                  <a:lnTo>
                    <a:pt x="101549" y="187972"/>
                  </a:lnTo>
                  <a:lnTo>
                    <a:pt x="96570" y="187972"/>
                  </a:lnTo>
                  <a:lnTo>
                    <a:pt x="94551" y="189992"/>
                  </a:lnTo>
                  <a:lnTo>
                    <a:pt x="94551" y="194970"/>
                  </a:lnTo>
                  <a:lnTo>
                    <a:pt x="96570" y="196989"/>
                  </a:lnTo>
                  <a:lnTo>
                    <a:pt x="99060" y="196989"/>
                  </a:lnTo>
                  <a:lnTo>
                    <a:pt x="101549" y="196989"/>
                  </a:lnTo>
                  <a:lnTo>
                    <a:pt x="103568" y="194970"/>
                  </a:lnTo>
                  <a:lnTo>
                    <a:pt x="103568" y="189992"/>
                  </a:lnTo>
                  <a:close/>
                </a:path>
                <a:path w="667384" h="760729">
                  <a:moveTo>
                    <a:pt x="103632" y="284111"/>
                  </a:moveTo>
                  <a:lnTo>
                    <a:pt x="101587" y="282067"/>
                  </a:lnTo>
                  <a:lnTo>
                    <a:pt x="99060" y="282067"/>
                  </a:lnTo>
                  <a:lnTo>
                    <a:pt x="96532" y="282067"/>
                  </a:lnTo>
                  <a:lnTo>
                    <a:pt x="94488" y="284111"/>
                  </a:lnTo>
                  <a:lnTo>
                    <a:pt x="94488" y="289179"/>
                  </a:lnTo>
                  <a:lnTo>
                    <a:pt x="96532" y="291223"/>
                  </a:lnTo>
                  <a:lnTo>
                    <a:pt x="101587" y="291223"/>
                  </a:lnTo>
                  <a:lnTo>
                    <a:pt x="103632" y="289179"/>
                  </a:lnTo>
                  <a:lnTo>
                    <a:pt x="103632" y="284111"/>
                  </a:lnTo>
                  <a:close/>
                </a:path>
                <a:path w="667384" h="760729">
                  <a:moveTo>
                    <a:pt x="103949" y="96075"/>
                  </a:moveTo>
                  <a:lnTo>
                    <a:pt x="101752" y="93891"/>
                  </a:lnTo>
                  <a:lnTo>
                    <a:pt x="99060" y="93891"/>
                  </a:lnTo>
                  <a:lnTo>
                    <a:pt x="96367" y="93891"/>
                  </a:lnTo>
                  <a:lnTo>
                    <a:pt x="94170" y="96075"/>
                  </a:lnTo>
                  <a:lnTo>
                    <a:pt x="94170" y="101473"/>
                  </a:lnTo>
                  <a:lnTo>
                    <a:pt x="96367" y="103657"/>
                  </a:lnTo>
                  <a:lnTo>
                    <a:pt x="101752" y="103657"/>
                  </a:lnTo>
                  <a:lnTo>
                    <a:pt x="103949" y="101473"/>
                  </a:lnTo>
                  <a:lnTo>
                    <a:pt x="103949" y="96075"/>
                  </a:lnTo>
                  <a:close/>
                </a:path>
                <a:path w="667384" h="760729">
                  <a:moveTo>
                    <a:pt x="196545" y="190855"/>
                  </a:moveTo>
                  <a:lnTo>
                    <a:pt x="194856" y="189153"/>
                  </a:lnTo>
                  <a:lnTo>
                    <a:pt x="192760" y="189153"/>
                  </a:lnTo>
                  <a:lnTo>
                    <a:pt x="190665" y="189153"/>
                  </a:lnTo>
                  <a:lnTo>
                    <a:pt x="188963" y="190855"/>
                  </a:lnTo>
                  <a:lnTo>
                    <a:pt x="188963" y="195033"/>
                  </a:lnTo>
                  <a:lnTo>
                    <a:pt x="190665" y="196735"/>
                  </a:lnTo>
                  <a:lnTo>
                    <a:pt x="194856" y="196735"/>
                  </a:lnTo>
                  <a:lnTo>
                    <a:pt x="196545" y="195033"/>
                  </a:lnTo>
                  <a:lnTo>
                    <a:pt x="196545" y="190855"/>
                  </a:lnTo>
                  <a:close/>
                </a:path>
                <a:path w="667384" h="760729">
                  <a:moveTo>
                    <a:pt x="196786" y="2844"/>
                  </a:moveTo>
                  <a:lnTo>
                    <a:pt x="194983" y="1041"/>
                  </a:lnTo>
                  <a:lnTo>
                    <a:pt x="192760" y="1041"/>
                  </a:lnTo>
                  <a:lnTo>
                    <a:pt x="191833" y="1041"/>
                  </a:lnTo>
                  <a:lnTo>
                    <a:pt x="190982" y="1371"/>
                  </a:lnTo>
                  <a:lnTo>
                    <a:pt x="190296" y="1905"/>
                  </a:lnTo>
                  <a:lnTo>
                    <a:pt x="189242" y="2565"/>
                  </a:lnTo>
                  <a:lnTo>
                    <a:pt x="188544" y="3733"/>
                  </a:lnTo>
                  <a:lnTo>
                    <a:pt x="188544" y="6400"/>
                  </a:lnTo>
                  <a:lnTo>
                    <a:pt x="189242" y="7556"/>
                  </a:lnTo>
                  <a:lnTo>
                    <a:pt x="190284" y="8229"/>
                  </a:lnTo>
                  <a:lnTo>
                    <a:pt x="190969" y="8763"/>
                  </a:lnTo>
                  <a:lnTo>
                    <a:pt x="191820" y="9105"/>
                  </a:lnTo>
                  <a:lnTo>
                    <a:pt x="194983" y="9105"/>
                  </a:lnTo>
                  <a:lnTo>
                    <a:pt x="196786" y="7302"/>
                  </a:lnTo>
                  <a:lnTo>
                    <a:pt x="196786" y="2844"/>
                  </a:lnTo>
                  <a:close/>
                </a:path>
                <a:path w="667384" h="760729">
                  <a:moveTo>
                    <a:pt x="198475" y="95618"/>
                  </a:moveTo>
                  <a:lnTo>
                    <a:pt x="195910" y="93065"/>
                  </a:lnTo>
                  <a:lnTo>
                    <a:pt x="192760" y="93065"/>
                  </a:lnTo>
                  <a:lnTo>
                    <a:pt x="189598" y="93065"/>
                  </a:lnTo>
                  <a:lnTo>
                    <a:pt x="187045" y="95618"/>
                  </a:lnTo>
                  <a:lnTo>
                    <a:pt x="187045" y="101930"/>
                  </a:lnTo>
                  <a:lnTo>
                    <a:pt x="189598" y="104495"/>
                  </a:lnTo>
                  <a:lnTo>
                    <a:pt x="195910" y="104495"/>
                  </a:lnTo>
                  <a:lnTo>
                    <a:pt x="198475" y="101930"/>
                  </a:lnTo>
                  <a:lnTo>
                    <a:pt x="198475" y="95618"/>
                  </a:lnTo>
                  <a:close/>
                </a:path>
                <a:path w="667384" h="760729">
                  <a:moveTo>
                    <a:pt x="290931" y="189763"/>
                  </a:moveTo>
                  <a:lnTo>
                    <a:pt x="288734" y="187566"/>
                  </a:lnTo>
                  <a:lnTo>
                    <a:pt x="286016" y="187566"/>
                  </a:lnTo>
                  <a:lnTo>
                    <a:pt x="283298" y="187566"/>
                  </a:lnTo>
                  <a:lnTo>
                    <a:pt x="281101" y="189763"/>
                  </a:lnTo>
                  <a:lnTo>
                    <a:pt x="281101" y="195199"/>
                  </a:lnTo>
                  <a:lnTo>
                    <a:pt x="283298" y="197408"/>
                  </a:lnTo>
                  <a:lnTo>
                    <a:pt x="288734" y="197408"/>
                  </a:lnTo>
                  <a:lnTo>
                    <a:pt x="290931" y="195199"/>
                  </a:lnTo>
                  <a:lnTo>
                    <a:pt x="290931" y="189763"/>
                  </a:lnTo>
                  <a:close/>
                </a:path>
                <a:path w="667384" h="760729">
                  <a:moveTo>
                    <a:pt x="291147" y="2946"/>
                  </a:moveTo>
                  <a:lnTo>
                    <a:pt x="289052" y="850"/>
                  </a:lnTo>
                  <a:lnTo>
                    <a:pt x="286473" y="850"/>
                  </a:lnTo>
                  <a:lnTo>
                    <a:pt x="283895" y="850"/>
                  </a:lnTo>
                  <a:lnTo>
                    <a:pt x="281800" y="2946"/>
                  </a:lnTo>
                  <a:lnTo>
                    <a:pt x="281800" y="8115"/>
                  </a:lnTo>
                  <a:lnTo>
                    <a:pt x="283895" y="10210"/>
                  </a:lnTo>
                  <a:lnTo>
                    <a:pt x="289052" y="10210"/>
                  </a:lnTo>
                  <a:lnTo>
                    <a:pt x="291147" y="8115"/>
                  </a:lnTo>
                  <a:lnTo>
                    <a:pt x="291147" y="2946"/>
                  </a:lnTo>
                  <a:close/>
                </a:path>
                <a:path w="667384" h="760729">
                  <a:moveTo>
                    <a:pt x="384086" y="284492"/>
                  </a:moveTo>
                  <a:lnTo>
                    <a:pt x="382333" y="282740"/>
                  </a:lnTo>
                  <a:lnTo>
                    <a:pt x="380174" y="282740"/>
                  </a:lnTo>
                  <a:lnTo>
                    <a:pt x="378015" y="282740"/>
                  </a:lnTo>
                  <a:lnTo>
                    <a:pt x="376262" y="284492"/>
                  </a:lnTo>
                  <a:lnTo>
                    <a:pt x="376262" y="288810"/>
                  </a:lnTo>
                  <a:lnTo>
                    <a:pt x="378015" y="290563"/>
                  </a:lnTo>
                  <a:lnTo>
                    <a:pt x="382333" y="290563"/>
                  </a:lnTo>
                  <a:lnTo>
                    <a:pt x="384086" y="288810"/>
                  </a:lnTo>
                  <a:lnTo>
                    <a:pt x="384086" y="284492"/>
                  </a:lnTo>
                  <a:close/>
                </a:path>
                <a:path w="667384" h="760729">
                  <a:moveTo>
                    <a:pt x="384200" y="380072"/>
                  </a:moveTo>
                  <a:lnTo>
                    <a:pt x="384175" y="379806"/>
                  </a:lnTo>
                  <a:lnTo>
                    <a:pt x="383743" y="377444"/>
                  </a:lnTo>
                  <a:lnTo>
                    <a:pt x="381914" y="375856"/>
                  </a:lnTo>
                  <a:lnTo>
                    <a:pt x="377240" y="375856"/>
                  </a:lnTo>
                  <a:lnTo>
                    <a:pt x="375234" y="377863"/>
                  </a:lnTo>
                  <a:lnTo>
                    <a:pt x="375234" y="382828"/>
                  </a:lnTo>
                  <a:lnTo>
                    <a:pt x="377240" y="384835"/>
                  </a:lnTo>
                  <a:lnTo>
                    <a:pt x="379717" y="384835"/>
                  </a:lnTo>
                  <a:lnTo>
                    <a:pt x="381914" y="384835"/>
                  </a:lnTo>
                  <a:lnTo>
                    <a:pt x="383730" y="383260"/>
                  </a:lnTo>
                  <a:lnTo>
                    <a:pt x="384175" y="380923"/>
                  </a:lnTo>
                  <a:lnTo>
                    <a:pt x="384200" y="380644"/>
                  </a:lnTo>
                  <a:lnTo>
                    <a:pt x="384200" y="380072"/>
                  </a:lnTo>
                  <a:close/>
                </a:path>
                <a:path w="667384" h="760729">
                  <a:moveTo>
                    <a:pt x="384225" y="190246"/>
                  </a:moveTo>
                  <a:lnTo>
                    <a:pt x="382409" y="188429"/>
                  </a:lnTo>
                  <a:lnTo>
                    <a:pt x="380174" y="188429"/>
                  </a:lnTo>
                  <a:lnTo>
                    <a:pt x="377939" y="188429"/>
                  </a:lnTo>
                  <a:lnTo>
                    <a:pt x="376123" y="190246"/>
                  </a:lnTo>
                  <a:lnTo>
                    <a:pt x="376123" y="194729"/>
                  </a:lnTo>
                  <a:lnTo>
                    <a:pt x="377939" y="196545"/>
                  </a:lnTo>
                  <a:lnTo>
                    <a:pt x="382409" y="196545"/>
                  </a:lnTo>
                  <a:lnTo>
                    <a:pt x="384225" y="194729"/>
                  </a:lnTo>
                  <a:lnTo>
                    <a:pt x="384225" y="190246"/>
                  </a:lnTo>
                  <a:close/>
                </a:path>
                <a:path w="667384" h="760729">
                  <a:moveTo>
                    <a:pt x="384327" y="471500"/>
                  </a:moveTo>
                  <a:lnTo>
                    <a:pt x="382270" y="469430"/>
                  </a:lnTo>
                  <a:lnTo>
                    <a:pt x="377164" y="469430"/>
                  </a:lnTo>
                  <a:lnTo>
                    <a:pt x="375107" y="471500"/>
                  </a:lnTo>
                  <a:lnTo>
                    <a:pt x="375107" y="476592"/>
                  </a:lnTo>
                  <a:lnTo>
                    <a:pt x="377164" y="478663"/>
                  </a:lnTo>
                  <a:lnTo>
                    <a:pt x="379717" y="478663"/>
                  </a:lnTo>
                  <a:lnTo>
                    <a:pt x="382270" y="478663"/>
                  </a:lnTo>
                  <a:lnTo>
                    <a:pt x="384327" y="476592"/>
                  </a:lnTo>
                  <a:lnTo>
                    <a:pt x="384327" y="471500"/>
                  </a:lnTo>
                  <a:close/>
                </a:path>
                <a:path w="667384" h="760729">
                  <a:moveTo>
                    <a:pt x="385267" y="564692"/>
                  </a:moveTo>
                  <a:lnTo>
                    <a:pt x="382778" y="562216"/>
                  </a:lnTo>
                  <a:lnTo>
                    <a:pt x="379717" y="562216"/>
                  </a:lnTo>
                  <a:lnTo>
                    <a:pt x="376656" y="562216"/>
                  </a:lnTo>
                  <a:lnTo>
                    <a:pt x="374167" y="564692"/>
                  </a:lnTo>
                  <a:lnTo>
                    <a:pt x="374167" y="570826"/>
                  </a:lnTo>
                  <a:lnTo>
                    <a:pt x="376656" y="573316"/>
                  </a:lnTo>
                  <a:lnTo>
                    <a:pt x="382778" y="573316"/>
                  </a:lnTo>
                  <a:lnTo>
                    <a:pt x="385267" y="570826"/>
                  </a:lnTo>
                  <a:lnTo>
                    <a:pt x="385267" y="564692"/>
                  </a:lnTo>
                  <a:close/>
                </a:path>
                <a:path w="667384" h="760729">
                  <a:moveTo>
                    <a:pt x="477735" y="471487"/>
                  </a:moveTo>
                  <a:lnTo>
                    <a:pt x="476008" y="469760"/>
                  </a:lnTo>
                  <a:lnTo>
                    <a:pt x="473887" y="469760"/>
                  </a:lnTo>
                  <a:lnTo>
                    <a:pt x="471766" y="469760"/>
                  </a:lnTo>
                  <a:lnTo>
                    <a:pt x="470039" y="471487"/>
                  </a:lnTo>
                  <a:lnTo>
                    <a:pt x="470039" y="475729"/>
                  </a:lnTo>
                  <a:lnTo>
                    <a:pt x="471766" y="477456"/>
                  </a:lnTo>
                  <a:lnTo>
                    <a:pt x="476008" y="477456"/>
                  </a:lnTo>
                  <a:lnTo>
                    <a:pt x="477735" y="475729"/>
                  </a:lnTo>
                  <a:lnTo>
                    <a:pt x="477735" y="471487"/>
                  </a:lnTo>
                  <a:close/>
                </a:path>
                <a:path w="667384" h="760729">
                  <a:moveTo>
                    <a:pt x="477862" y="96342"/>
                  </a:moveTo>
                  <a:lnTo>
                    <a:pt x="475881" y="94348"/>
                  </a:lnTo>
                  <a:lnTo>
                    <a:pt x="470979" y="94348"/>
                  </a:lnTo>
                  <a:lnTo>
                    <a:pt x="468998" y="96342"/>
                  </a:lnTo>
                  <a:lnTo>
                    <a:pt x="468998" y="101231"/>
                  </a:lnTo>
                  <a:lnTo>
                    <a:pt x="470979" y="103212"/>
                  </a:lnTo>
                  <a:lnTo>
                    <a:pt x="473430" y="103212"/>
                  </a:lnTo>
                  <a:lnTo>
                    <a:pt x="475881" y="103212"/>
                  </a:lnTo>
                  <a:lnTo>
                    <a:pt x="477862" y="101231"/>
                  </a:lnTo>
                  <a:lnTo>
                    <a:pt x="477862" y="96342"/>
                  </a:lnTo>
                  <a:close/>
                </a:path>
                <a:path w="667384" h="760729">
                  <a:moveTo>
                    <a:pt x="478028" y="189941"/>
                  </a:moveTo>
                  <a:lnTo>
                    <a:pt x="475970" y="187883"/>
                  </a:lnTo>
                  <a:lnTo>
                    <a:pt x="470890" y="187883"/>
                  </a:lnTo>
                  <a:lnTo>
                    <a:pt x="468833" y="189941"/>
                  </a:lnTo>
                  <a:lnTo>
                    <a:pt x="468833" y="195033"/>
                  </a:lnTo>
                  <a:lnTo>
                    <a:pt x="470890" y="197091"/>
                  </a:lnTo>
                  <a:lnTo>
                    <a:pt x="473430" y="197091"/>
                  </a:lnTo>
                  <a:lnTo>
                    <a:pt x="475970" y="197091"/>
                  </a:lnTo>
                  <a:lnTo>
                    <a:pt x="478028" y="195033"/>
                  </a:lnTo>
                  <a:lnTo>
                    <a:pt x="478028" y="189941"/>
                  </a:lnTo>
                  <a:close/>
                </a:path>
                <a:path w="667384" h="760729">
                  <a:moveTo>
                    <a:pt x="478434" y="283679"/>
                  </a:moveTo>
                  <a:lnTo>
                    <a:pt x="476402" y="281647"/>
                  </a:lnTo>
                  <a:lnTo>
                    <a:pt x="471373" y="281647"/>
                  </a:lnTo>
                  <a:lnTo>
                    <a:pt x="469341" y="283679"/>
                  </a:lnTo>
                  <a:lnTo>
                    <a:pt x="469341" y="288709"/>
                  </a:lnTo>
                  <a:lnTo>
                    <a:pt x="471373" y="290741"/>
                  </a:lnTo>
                  <a:lnTo>
                    <a:pt x="473887" y="290741"/>
                  </a:lnTo>
                  <a:lnTo>
                    <a:pt x="476402" y="290741"/>
                  </a:lnTo>
                  <a:lnTo>
                    <a:pt x="478434" y="288709"/>
                  </a:lnTo>
                  <a:lnTo>
                    <a:pt x="478434" y="283679"/>
                  </a:lnTo>
                  <a:close/>
                </a:path>
                <a:path w="667384" h="760729">
                  <a:moveTo>
                    <a:pt x="478536" y="377075"/>
                  </a:moveTo>
                  <a:lnTo>
                    <a:pt x="476250" y="374789"/>
                  </a:lnTo>
                  <a:lnTo>
                    <a:pt x="473430" y="374789"/>
                  </a:lnTo>
                  <a:lnTo>
                    <a:pt x="470611" y="374789"/>
                  </a:lnTo>
                  <a:lnTo>
                    <a:pt x="468325" y="377075"/>
                  </a:lnTo>
                  <a:lnTo>
                    <a:pt x="468325" y="382714"/>
                  </a:lnTo>
                  <a:lnTo>
                    <a:pt x="470611" y="385013"/>
                  </a:lnTo>
                  <a:lnTo>
                    <a:pt x="476250" y="385013"/>
                  </a:lnTo>
                  <a:lnTo>
                    <a:pt x="478536" y="382714"/>
                  </a:lnTo>
                  <a:lnTo>
                    <a:pt x="478536" y="377075"/>
                  </a:lnTo>
                  <a:close/>
                </a:path>
                <a:path w="667384" h="760729">
                  <a:moveTo>
                    <a:pt x="571550" y="284213"/>
                  </a:moveTo>
                  <a:lnTo>
                    <a:pt x="569582" y="282244"/>
                  </a:lnTo>
                  <a:lnTo>
                    <a:pt x="564705" y="282244"/>
                  </a:lnTo>
                  <a:lnTo>
                    <a:pt x="562737" y="284213"/>
                  </a:lnTo>
                  <a:lnTo>
                    <a:pt x="562737" y="289090"/>
                  </a:lnTo>
                  <a:lnTo>
                    <a:pt x="564705" y="291058"/>
                  </a:lnTo>
                  <a:lnTo>
                    <a:pt x="567143" y="291058"/>
                  </a:lnTo>
                  <a:lnTo>
                    <a:pt x="569582" y="291058"/>
                  </a:lnTo>
                  <a:lnTo>
                    <a:pt x="571550" y="289090"/>
                  </a:lnTo>
                  <a:lnTo>
                    <a:pt x="571550" y="284213"/>
                  </a:lnTo>
                  <a:close/>
                </a:path>
                <a:path w="667384" h="760729">
                  <a:moveTo>
                    <a:pt x="571906" y="96393"/>
                  </a:moveTo>
                  <a:lnTo>
                    <a:pt x="569976" y="94462"/>
                  </a:lnTo>
                  <a:lnTo>
                    <a:pt x="565200" y="94462"/>
                  </a:lnTo>
                  <a:lnTo>
                    <a:pt x="563270" y="96393"/>
                  </a:lnTo>
                  <a:lnTo>
                    <a:pt x="563270" y="101168"/>
                  </a:lnTo>
                  <a:lnTo>
                    <a:pt x="565200" y="103098"/>
                  </a:lnTo>
                  <a:lnTo>
                    <a:pt x="567588" y="103098"/>
                  </a:lnTo>
                  <a:lnTo>
                    <a:pt x="569976" y="103098"/>
                  </a:lnTo>
                  <a:lnTo>
                    <a:pt x="571906" y="101168"/>
                  </a:lnTo>
                  <a:lnTo>
                    <a:pt x="571906" y="96393"/>
                  </a:lnTo>
                  <a:close/>
                </a:path>
                <a:path w="667384" h="760729">
                  <a:moveTo>
                    <a:pt x="572147" y="471093"/>
                  </a:moveTo>
                  <a:lnTo>
                    <a:pt x="570103" y="469049"/>
                  </a:lnTo>
                  <a:lnTo>
                    <a:pt x="567588" y="469049"/>
                  </a:lnTo>
                  <a:lnTo>
                    <a:pt x="565073" y="469049"/>
                  </a:lnTo>
                  <a:lnTo>
                    <a:pt x="563029" y="471093"/>
                  </a:lnTo>
                  <a:lnTo>
                    <a:pt x="563029" y="476123"/>
                  </a:lnTo>
                  <a:lnTo>
                    <a:pt x="565073" y="478167"/>
                  </a:lnTo>
                  <a:lnTo>
                    <a:pt x="570103" y="478167"/>
                  </a:lnTo>
                  <a:lnTo>
                    <a:pt x="572147" y="476123"/>
                  </a:lnTo>
                  <a:lnTo>
                    <a:pt x="572147" y="471093"/>
                  </a:lnTo>
                  <a:close/>
                </a:path>
                <a:path w="667384" h="760729">
                  <a:moveTo>
                    <a:pt x="572350" y="189865"/>
                  </a:moveTo>
                  <a:lnTo>
                    <a:pt x="570217" y="187718"/>
                  </a:lnTo>
                  <a:lnTo>
                    <a:pt x="564959" y="187718"/>
                  </a:lnTo>
                  <a:lnTo>
                    <a:pt x="562825" y="189865"/>
                  </a:lnTo>
                  <a:lnTo>
                    <a:pt x="562825" y="195122"/>
                  </a:lnTo>
                  <a:lnTo>
                    <a:pt x="564959" y="197256"/>
                  </a:lnTo>
                  <a:lnTo>
                    <a:pt x="567588" y="197256"/>
                  </a:lnTo>
                  <a:lnTo>
                    <a:pt x="570217" y="197256"/>
                  </a:lnTo>
                  <a:lnTo>
                    <a:pt x="572350" y="195122"/>
                  </a:lnTo>
                  <a:lnTo>
                    <a:pt x="572350" y="189865"/>
                  </a:lnTo>
                  <a:close/>
                </a:path>
                <a:path w="667384" h="760729">
                  <a:moveTo>
                    <a:pt x="572706" y="376834"/>
                  </a:moveTo>
                  <a:lnTo>
                    <a:pt x="570204" y="374345"/>
                  </a:lnTo>
                  <a:lnTo>
                    <a:pt x="567143" y="374345"/>
                  </a:lnTo>
                  <a:lnTo>
                    <a:pt x="564083" y="374345"/>
                  </a:lnTo>
                  <a:lnTo>
                    <a:pt x="561581" y="376834"/>
                  </a:lnTo>
                  <a:lnTo>
                    <a:pt x="561581" y="382968"/>
                  </a:lnTo>
                  <a:lnTo>
                    <a:pt x="564083" y="385457"/>
                  </a:lnTo>
                  <a:lnTo>
                    <a:pt x="570204" y="385457"/>
                  </a:lnTo>
                  <a:lnTo>
                    <a:pt x="572706" y="382968"/>
                  </a:lnTo>
                  <a:lnTo>
                    <a:pt x="572706" y="376834"/>
                  </a:lnTo>
                  <a:close/>
                </a:path>
                <a:path w="667384" h="760729">
                  <a:moveTo>
                    <a:pt x="665568" y="379691"/>
                  </a:moveTo>
                  <a:lnTo>
                    <a:pt x="665403" y="379069"/>
                  </a:lnTo>
                  <a:lnTo>
                    <a:pt x="665124" y="378510"/>
                  </a:lnTo>
                  <a:lnTo>
                    <a:pt x="664565" y="376948"/>
                  </a:lnTo>
                  <a:lnTo>
                    <a:pt x="663067" y="375818"/>
                  </a:lnTo>
                  <a:lnTo>
                    <a:pt x="659523" y="375818"/>
                  </a:lnTo>
                  <a:lnTo>
                    <a:pt x="658025" y="376948"/>
                  </a:lnTo>
                  <a:lnTo>
                    <a:pt x="657466" y="378536"/>
                  </a:lnTo>
                  <a:lnTo>
                    <a:pt x="657199" y="379095"/>
                  </a:lnTo>
                  <a:lnTo>
                    <a:pt x="657034" y="379704"/>
                  </a:lnTo>
                  <a:lnTo>
                    <a:pt x="657034" y="382714"/>
                  </a:lnTo>
                  <a:lnTo>
                    <a:pt x="658952" y="384619"/>
                  </a:lnTo>
                  <a:lnTo>
                    <a:pt x="661301" y="384619"/>
                  </a:lnTo>
                  <a:lnTo>
                    <a:pt x="663651" y="384619"/>
                  </a:lnTo>
                  <a:lnTo>
                    <a:pt x="665568" y="382714"/>
                  </a:lnTo>
                  <a:lnTo>
                    <a:pt x="665568" y="379691"/>
                  </a:lnTo>
                  <a:close/>
                </a:path>
                <a:path w="667384" h="760729">
                  <a:moveTo>
                    <a:pt x="665899" y="2273"/>
                  </a:moveTo>
                  <a:lnTo>
                    <a:pt x="663638" y="0"/>
                  </a:lnTo>
                  <a:lnTo>
                    <a:pt x="658050" y="0"/>
                  </a:lnTo>
                  <a:lnTo>
                    <a:pt x="655789" y="2273"/>
                  </a:lnTo>
                  <a:lnTo>
                    <a:pt x="655789" y="7861"/>
                  </a:lnTo>
                  <a:lnTo>
                    <a:pt x="658050" y="10121"/>
                  </a:lnTo>
                  <a:lnTo>
                    <a:pt x="660844" y="10121"/>
                  </a:lnTo>
                  <a:lnTo>
                    <a:pt x="663638" y="10121"/>
                  </a:lnTo>
                  <a:lnTo>
                    <a:pt x="665899" y="7861"/>
                  </a:lnTo>
                  <a:lnTo>
                    <a:pt x="665899" y="2273"/>
                  </a:lnTo>
                  <a:close/>
                </a:path>
                <a:path w="667384" h="760729">
                  <a:moveTo>
                    <a:pt x="666153" y="752246"/>
                  </a:moveTo>
                  <a:lnTo>
                    <a:pt x="663778" y="749871"/>
                  </a:lnTo>
                  <a:lnTo>
                    <a:pt x="660844" y="749871"/>
                  </a:lnTo>
                  <a:lnTo>
                    <a:pt x="657910" y="749871"/>
                  </a:lnTo>
                  <a:lnTo>
                    <a:pt x="655535" y="752246"/>
                  </a:lnTo>
                  <a:lnTo>
                    <a:pt x="655535" y="758113"/>
                  </a:lnTo>
                  <a:lnTo>
                    <a:pt x="657910" y="760501"/>
                  </a:lnTo>
                  <a:lnTo>
                    <a:pt x="663778" y="760501"/>
                  </a:lnTo>
                  <a:lnTo>
                    <a:pt x="666153" y="758113"/>
                  </a:lnTo>
                  <a:lnTo>
                    <a:pt x="666153" y="752246"/>
                  </a:lnTo>
                  <a:close/>
                </a:path>
                <a:path w="667384" h="760729">
                  <a:moveTo>
                    <a:pt x="666419" y="470776"/>
                  </a:moveTo>
                  <a:lnTo>
                    <a:pt x="664121" y="468490"/>
                  </a:lnTo>
                  <a:lnTo>
                    <a:pt x="661301" y="468490"/>
                  </a:lnTo>
                  <a:lnTo>
                    <a:pt x="658482" y="468490"/>
                  </a:lnTo>
                  <a:lnTo>
                    <a:pt x="656183" y="470776"/>
                  </a:lnTo>
                  <a:lnTo>
                    <a:pt x="656183" y="476440"/>
                  </a:lnTo>
                  <a:lnTo>
                    <a:pt x="658482" y="478726"/>
                  </a:lnTo>
                  <a:lnTo>
                    <a:pt x="664121" y="478726"/>
                  </a:lnTo>
                  <a:lnTo>
                    <a:pt x="666419" y="476440"/>
                  </a:lnTo>
                  <a:lnTo>
                    <a:pt x="666419" y="470776"/>
                  </a:lnTo>
                  <a:close/>
                </a:path>
                <a:path w="667384" h="760729">
                  <a:moveTo>
                    <a:pt x="666572" y="96075"/>
                  </a:moveTo>
                  <a:lnTo>
                    <a:pt x="664006" y="93510"/>
                  </a:lnTo>
                  <a:lnTo>
                    <a:pt x="657682" y="93510"/>
                  </a:lnTo>
                  <a:lnTo>
                    <a:pt x="655116" y="96075"/>
                  </a:lnTo>
                  <a:lnTo>
                    <a:pt x="655116" y="102387"/>
                  </a:lnTo>
                  <a:lnTo>
                    <a:pt x="657682" y="104952"/>
                  </a:lnTo>
                  <a:lnTo>
                    <a:pt x="660844" y="104952"/>
                  </a:lnTo>
                  <a:lnTo>
                    <a:pt x="664006" y="104952"/>
                  </a:lnTo>
                  <a:lnTo>
                    <a:pt x="666572" y="102387"/>
                  </a:lnTo>
                  <a:lnTo>
                    <a:pt x="666572" y="96075"/>
                  </a:lnTo>
                  <a:close/>
                </a:path>
                <a:path w="667384" h="760729">
                  <a:moveTo>
                    <a:pt x="667092" y="283451"/>
                  </a:moveTo>
                  <a:lnTo>
                    <a:pt x="664502" y="280860"/>
                  </a:lnTo>
                  <a:lnTo>
                    <a:pt x="661301" y="280860"/>
                  </a:lnTo>
                  <a:lnTo>
                    <a:pt x="658101" y="280860"/>
                  </a:lnTo>
                  <a:lnTo>
                    <a:pt x="655510" y="283451"/>
                  </a:lnTo>
                  <a:lnTo>
                    <a:pt x="655510" y="289852"/>
                  </a:lnTo>
                  <a:lnTo>
                    <a:pt x="658101" y="292442"/>
                  </a:lnTo>
                  <a:lnTo>
                    <a:pt x="664502" y="292442"/>
                  </a:lnTo>
                  <a:lnTo>
                    <a:pt x="667092" y="289852"/>
                  </a:lnTo>
                  <a:lnTo>
                    <a:pt x="667092" y="283451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969976" y="6519640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4" h="311784">
                  <a:moveTo>
                    <a:pt x="311327" y="0"/>
                  </a:moveTo>
                  <a:lnTo>
                    <a:pt x="0" y="311315"/>
                  </a:lnTo>
                  <a:lnTo>
                    <a:pt x="311327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172723" y="6488702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79">
                  <a:moveTo>
                    <a:pt x="0" y="373189"/>
                  </a:moveTo>
                  <a:lnTo>
                    <a:pt x="0" y="0"/>
                  </a:lnTo>
                  <a:lnTo>
                    <a:pt x="0" y="373189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010535" y="6722381"/>
              <a:ext cx="230504" cy="0"/>
            </a:xfrm>
            <a:custGeom>
              <a:avLst/>
              <a:gdLst/>
              <a:ahLst/>
              <a:cxnLst/>
              <a:rect l="l" t="t" r="r" b="b"/>
              <a:pathLst>
                <a:path w="230504">
                  <a:moveTo>
                    <a:pt x="0" y="0"/>
                  </a:moveTo>
                  <a:lnTo>
                    <a:pt x="230200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969983" y="6613350"/>
              <a:ext cx="124460" cy="124460"/>
            </a:xfrm>
            <a:custGeom>
              <a:avLst/>
              <a:gdLst/>
              <a:ahLst/>
              <a:cxnLst/>
              <a:rect l="l" t="t" r="r" b="b"/>
              <a:pathLst>
                <a:path w="124459" h="124459">
                  <a:moveTo>
                    <a:pt x="0" y="0"/>
                  </a:moveTo>
                  <a:lnTo>
                    <a:pt x="123888" y="1239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879851" y="6628218"/>
              <a:ext cx="304165" cy="0"/>
            </a:xfrm>
            <a:custGeom>
              <a:avLst/>
              <a:gdLst/>
              <a:ahLst/>
              <a:cxnLst/>
              <a:rect l="l" t="t" r="r" b="b"/>
              <a:pathLst>
                <a:path w="304165">
                  <a:moveTo>
                    <a:pt x="304165" y="0"/>
                  </a:moveTo>
                  <a:lnTo>
                    <a:pt x="0" y="0"/>
                  </a:lnTo>
                  <a:lnTo>
                    <a:pt x="304165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192" name="object 192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6879341" y="6569771"/>
              <a:ext cx="360801" cy="407450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6947163" y="6815630"/>
              <a:ext cx="357505" cy="0"/>
            </a:xfrm>
            <a:custGeom>
              <a:avLst/>
              <a:gdLst/>
              <a:ahLst/>
              <a:cxnLst/>
              <a:rect l="l" t="t" r="r" b="b"/>
              <a:pathLst>
                <a:path w="357504">
                  <a:moveTo>
                    <a:pt x="356946" y="0"/>
                  </a:moveTo>
                  <a:lnTo>
                    <a:pt x="0" y="0"/>
                  </a:lnTo>
                  <a:lnTo>
                    <a:pt x="356946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172723" y="6799253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126923"/>
                  </a:moveTo>
                  <a:lnTo>
                    <a:pt x="0" y="0"/>
                  </a:lnTo>
                  <a:lnTo>
                    <a:pt x="0" y="126923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963407" y="6794188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59">
                  <a:moveTo>
                    <a:pt x="137045" y="0"/>
                  </a:moveTo>
                  <a:lnTo>
                    <a:pt x="0" y="137045"/>
                  </a:lnTo>
                  <a:lnTo>
                    <a:pt x="137045" y="0"/>
                  </a:lnTo>
                  <a:close/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079012" y="6689445"/>
              <a:ext cx="0" cy="282575"/>
            </a:xfrm>
            <a:custGeom>
              <a:avLst/>
              <a:gdLst/>
              <a:ahLst/>
              <a:cxnLst/>
              <a:rect l="l" t="t" r="r" b="b"/>
              <a:pathLst>
                <a:path h="282575">
                  <a:moveTo>
                    <a:pt x="0" y="0"/>
                  </a:moveTo>
                  <a:lnTo>
                    <a:pt x="0" y="282206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880656" y="6805135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660" y="14267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891145" y="6707162"/>
              <a:ext cx="0" cy="264795"/>
            </a:xfrm>
            <a:custGeom>
              <a:avLst/>
              <a:gdLst/>
              <a:ahLst/>
              <a:cxnLst/>
              <a:rect l="l" t="t" r="r" b="b"/>
              <a:pathLst>
                <a:path h="264795">
                  <a:moveTo>
                    <a:pt x="0" y="0"/>
                  </a:moveTo>
                  <a:lnTo>
                    <a:pt x="0" y="26449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880656" y="6678357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09" h="54609">
                  <a:moveTo>
                    <a:pt x="0" y="54512"/>
                  </a:moveTo>
                  <a:lnTo>
                    <a:pt x="54512" y="0"/>
                  </a:lnTo>
                  <a:lnTo>
                    <a:pt x="0" y="54512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106134" y="6884142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0" y="91776"/>
                  </a:moveTo>
                  <a:lnTo>
                    <a:pt x="91784" y="0"/>
                  </a:lnTo>
                  <a:lnTo>
                    <a:pt x="0" y="91776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172723" y="6860032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59">
                  <a:moveTo>
                    <a:pt x="0" y="0"/>
                  </a:moveTo>
                  <a:lnTo>
                    <a:pt x="0" y="11162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880656" y="6909337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559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985307" y="6862317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h="109854">
                  <a:moveTo>
                    <a:pt x="0" y="0"/>
                  </a:moveTo>
                  <a:lnTo>
                    <a:pt x="0" y="109334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880656" y="6855607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0" y="64669"/>
                  </a:moveTo>
                  <a:lnTo>
                    <a:pt x="64669" y="0"/>
                  </a:lnTo>
                  <a:lnTo>
                    <a:pt x="0" y="64669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880656" y="6815898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0" y="10673"/>
                  </a:moveTo>
                  <a:lnTo>
                    <a:pt x="10673" y="0"/>
                  </a:lnTo>
                  <a:lnTo>
                    <a:pt x="0" y="10673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891145" y="6917435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09">
                  <a:moveTo>
                    <a:pt x="0" y="0"/>
                  </a:moveTo>
                  <a:lnTo>
                    <a:pt x="0" y="54216"/>
                  </a:lnTo>
                </a:path>
              </a:pathLst>
            </a:custGeom>
            <a:ln w="3175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885609" y="6622656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4" h="292734">
                  <a:moveTo>
                    <a:pt x="10109" y="96989"/>
                  </a:moveTo>
                  <a:lnTo>
                    <a:pt x="8255" y="95148"/>
                  </a:lnTo>
                  <a:lnTo>
                    <a:pt x="5981" y="95148"/>
                  </a:lnTo>
                  <a:lnTo>
                    <a:pt x="5791" y="95135"/>
                  </a:lnTo>
                  <a:lnTo>
                    <a:pt x="5664" y="95110"/>
                  </a:lnTo>
                  <a:lnTo>
                    <a:pt x="3238" y="95110"/>
                  </a:lnTo>
                  <a:lnTo>
                    <a:pt x="1371" y="96977"/>
                  </a:lnTo>
                  <a:lnTo>
                    <a:pt x="1371" y="100888"/>
                  </a:lnTo>
                  <a:lnTo>
                    <a:pt x="2311" y="102285"/>
                  </a:lnTo>
                  <a:lnTo>
                    <a:pt x="3670" y="102971"/>
                  </a:lnTo>
                  <a:lnTo>
                    <a:pt x="4330" y="103428"/>
                  </a:lnTo>
                  <a:lnTo>
                    <a:pt x="5118" y="103708"/>
                  </a:lnTo>
                  <a:lnTo>
                    <a:pt x="7912" y="103708"/>
                  </a:lnTo>
                  <a:lnTo>
                    <a:pt x="9525" y="102349"/>
                  </a:lnTo>
                  <a:lnTo>
                    <a:pt x="9893" y="100520"/>
                  </a:lnTo>
                  <a:lnTo>
                    <a:pt x="10020" y="100126"/>
                  </a:lnTo>
                  <a:lnTo>
                    <a:pt x="10109" y="99707"/>
                  </a:lnTo>
                  <a:lnTo>
                    <a:pt x="10109" y="96989"/>
                  </a:lnTo>
                  <a:close/>
                </a:path>
                <a:path w="292734" h="292734">
                  <a:moveTo>
                    <a:pt x="10655" y="190144"/>
                  </a:moveTo>
                  <a:lnTo>
                    <a:pt x="8356" y="187858"/>
                  </a:lnTo>
                  <a:lnTo>
                    <a:pt x="2692" y="187858"/>
                  </a:lnTo>
                  <a:lnTo>
                    <a:pt x="393" y="190144"/>
                  </a:lnTo>
                  <a:lnTo>
                    <a:pt x="393" y="195808"/>
                  </a:lnTo>
                  <a:lnTo>
                    <a:pt x="2692" y="198107"/>
                  </a:lnTo>
                  <a:lnTo>
                    <a:pt x="5524" y="198107"/>
                  </a:lnTo>
                  <a:lnTo>
                    <a:pt x="8356" y="198107"/>
                  </a:lnTo>
                  <a:lnTo>
                    <a:pt x="10655" y="195808"/>
                  </a:lnTo>
                  <a:lnTo>
                    <a:pt x="10655" y="190144"/>
                  </a:lnTo>
                  <a:close/>
                </a:path>
                <a:path w="292734" h="292734">
                  <a:moveTo>
                    <a:pt x="10871" y="3124"/>
                  </a:moveTo>
                  <a:lnTo>
                    <a:pt x="9080" y="1130"/>
                  </a:lnTo>
                  <a:lnTo>
                    <a:pt x="6743" y="749"/>
                  </a:lnTo>
                  <a:lnTo>
                    <a:pt x="5943" y="584"/>
                  </a:lnTo>
                  <a:lnTo>
                    <a:pt x="2781" y="584"/>
                  </a:lnTo>
                  <a:lnTo>
                    <a:pt x="546" y="2819"/>
                  </a:lnTo>
                  <a:lnTo>
                    <a:pt x="546" y="8318"/>
                  </a:lnTo>
                  <a:lnTo>
                    <a:pt x="2781" y="10541"/>
                  </a:lnTo>
                  <a:lnTo>
                    <a:pt x="5524" y="10541"/>
                  </a:lnTo>
                  <a:lnTo>
                    <a:pt x="5943" y="10541"/>
                  </a:lnTo>
                  <a:lnTo>
                    <a:pt x="6337" y="10477"/>
                  </a:lnTo>
                  <a:lnTo>
                    <a:pt x="6731" y="10375"/>
                  </a:lnTo>
                  <a:lnTo>
                    <a:pt x="9067" y="10007"/>
                  </a:lnTo>
                  <a:lnTo>
                    <a:pt x="10871" y="8013"/>
                  </a:lnTo>
                  <a:lnTo>
                    <a:pt x="10871" y="3124"/>
                  </a:lnTo>
                  <a:close/>
                </a:path>
                <a:path w="292734" h="292734">
                  <a:moveTo>
                    <a:pt x="11049" y="283641"/>
                  </a:moveTo>
                  <a:lnTo>
                    <a:pt x="8572" y="281165"/>
                  </a:lnTo>
                  <a:lnTo>
                    <a:pt x="2476" y="281165"/>
                  </a:lnTo>
                  <a:lnTo>
                    <a:pt x="0" y="283641"/>
                  </a:lnTo>
                  <a:lnTo>
                    <a:pt x="0" y="289737"/>
                  </a:lnTo>
                  <a:lnTo>
                    <a:pt x="2476" y="292214"/>
                  </a:lnTo>
                  <a:lnTo>
                    <a:pt x="5524" y="292214"/>
                  </a:lnTo>
                  <a:lnTo>
                    <a:pt x="8572" y="292214"/>
                  </a:lnTo>
                  <a:lnTo>
                    <a:pt x="11049" y="289737"/>
                  </a:lnTo>
                  <a:lnTo>
                    <a:pt x="11049" y="283641"/>
                  </a:lnTo>
                  <a:close/>
                </a:path>
                <a:path w="292734" h="292734">
                  <a:moveTo>
                    <a:pt x="104216" y="190690"/>
                  </a:moveTo>
                  <a:lnTo>
                    <a:pt x="101993" y="188455"/>
                  </a:lnTo>
                  <a:lnTo>
                    <a:pt x="96481" y="188455"/>
                  </a:lnTo>
                  <a:lnTo>
                    <a:pt x="94259" y="190690"/>
                  </a:lnTo>
                  <a:lnTo>
                    <a:pt x="94259" y="196189"/>
                  </a:lnTo>
                  <a:lnTo>
                    <a:pt x="96481" y="198412"/>
                  </a:lnTo>
                  <a:lnTo>
                    <a:pt x="99237" y="198412"/>
                  </a:lnTo>
                  <a:lnTo>
                    <a:pt x="101993" y="198412"/>
                  </a:lnTo>
                  <a:lnTo>
                    <a:pt x="104216" y="196189"/>
                  </a:lnTo>
                  <a:lnTo>
                    <a:pt x="104216" y="190690"/>
                  </a:lnTo>
                  <a:close/>
                </a:path>
                <a:path w="292734" h="292734">
                  <a:moveTo>
                    <a:pt x="104648" y="284848"/>
                  </a:moveTo>
                  <a:lnTo>
                    <a:pt x="103238" y="282905"/>
                  </a:lnTo>
                  <a:lnTo>
                    <a:pt x="101231" y="282117"/>
                  </a:lnTo>
                  <a:lnTo>
                    <a:pt x="100622" y="281838"/>
                  </a:lnTo>
                  <a:lnTo>
                    <a:pt x="99949" y="281698"/>
                  </a:lnTo>
                  <a:lnTo>
                    <a:pt x="98526" y="281698"/>
                  </a:lnTo>
                  <a:lnTo>
                    <a:pt x="97853" y="281838"/>
                  </a:lnTo>
                  <a:lnTo>
                    <a:pt x="97243" y="282117"/>
                  </a:lnTo>
                  <a:lnTo>
                    <a:pt x="95237" y="282905"/>
                  </a:lnTo>
                  <a:lnTo>
                    <a:pt x="93814" y="284848"/>
                  </a:lnTo>
                  <a:lnTo>
                    <a:pt x="93814" y="290131"/>
                  </a:lnTo>
                  <a:lnTo>
                    <a:pt x="96240" y="292557"/>
                  </a:lnTo>
                  <a:lnTo>
                    <a:pt x="99237" y="292557"/>
                  </a:lnTo>
                  <a:lnTo>
                    <a:pt x="102235" y="292557"/>
                  </a:lnTo>
                  <a:lnTo>
                    <a:pt x="104648" y="290131"/>
                  </a:lnTo>
                  <a:lnTo>
                    <a:pt x="104648" y="284848"/>
                  </a:lnTo>
                  <a:close/>
                </a:path>
                <a:path w="292734" h="292734">
                  <a:moveTo>
                    <a:pt x="105257" y="2489"/>
                  </a:moveTo>
                  <a:lnTo>
                    <a:pt x="102768" y="0"/>
                  </a:lnTo>
                  <a:lnTo>
                    <a:pt x="99695" y="0"/>
                  </a:lnTo>
                  <a:lnTo>
                    <a:pt x="98806" y="0"/>
                  </a:lnTo>
                  <a:lnTo>
                    <a:pt x="97980" y="228"/>
                  </a:lnTo>
                  <a:lnTo>
                    <a:pt x="97231" y="596"/>
                  </a:lnTo>
                  <a:lnTo>
                    <a:pt x="95262" y="1397"/>
                  </a:lnTo>
                  <a:lnTo>
                    <a:pt x="93878" y="3314"/>
                  </a:lnTo>
                  <a:lnTo>
                    <a:pt x="93878" y="7810"/>
                  </a:lnTo>
                  <a:lnTo>
                    <a:pt x="95262" y="9728"/>
                  </a:lnTo>
                  <a:lnTo>
                    <a:pt x="97231" y="10528"/>
                  </a:lnTo>
                  <a:lnTo>
                    <a:pt x="97980" y="10896"/>
                  </a:lnTo>
                  <a:lnTo>
                    <a:pt x="98806" y="11125"/>
                  </a:lnTo>
                  <a:lnTo>
                    <a:pt x="102768" y="11125"/>
                  </a:lnTo>
                  <a:lnTo>
                    <a:pt x="105257" y="8636"/>
                  </a:lnTo>
                  <a:lnTo>
                    <a:pt x="105257" y="2489"/>
                  </a:lnTo>
                  <a:close/>
                </a:path>
                <a:path w="292734" h="292734">
                  <a:moveTo>
                    <a:pt x="196888" y="97548"/>
                  </a:moveTo>
                  <a:lnTo>
                    <a:pt x="195122" y="95783"/>
                  </a:lnTo>
                  <a:lnTo>
                    <a:pt x="190754" y="95783"/>
                  </a:lnTo>
                  <a:lnTo>
                    <a:pt x="188988" y="97548"/>
                  </a:lnTo>
                  <a:lnTo>
                    <a:pt x="188988" y="101917"/>
                  </a:lnTo>
                  <a:lnTo>
                    <a:pt x="190754" y="103682"/>
                  </a:lnTo>
                  <a:lnTo>
                    <a:pt x="192938" y="103682"/>
                  </a:lnTo>
                  <a:lnTo>
                    <a:pt x="195122" y="103682"/>
                  </a:lnTo>
                  <a:lnTo>
                    <a:pt x="196888" y="101917"/>
                  </a:lnTo>
                  <a:lnTo>
                    <a:pt x="196888" y="97548"/>
                  </a:lnTo>
                  <a:close/>
                </a:path>
                <a:path w="292734" h="292734">
                  <a:moveTo>
                    <a:pt x="197104" y="190677"/>
                  </a:moveTo>
                  <a:lnTo>
                    <a:pt x="195237" y="188810"/>
                  </a:lnTo>
                  <a:lnTo>
                    <a:pt x="190639" y="188810"/>
                  </a:lnTo>
                  <a:lnTo>
                    <a:pt x="188772" y="190677"/>
                  </a:lnTo>
                  <a:lnTo>
                    <a:pt x="188772" y="195287"/>
                  </a:lnTo>
                  <a:lnTo>
                    <a:pt x="190639" y="197154"/>
                  </a:lnTo>
                  <a:lnTo>
                    <a:pt x="192938" y="197154"/>
                  </a:lnTo>
                  <a:lnTo>
                    <a:pt x="195237" y="197154"/>
                  </a:lnTo>
                  <a:lnTo>
                    <a:pt x="197104" y="195287"/>
                  </a:lnTo>
                  <a:lnTo>
                    <a:pt x="197104" y="190677"/>
                  </a:lnTo>
                  <a:close/>
                </a:path>
                <a:path w="292734" h="292734">
                  <a:moveTo>
                    <a:pt x="198361" y="2832"/>
                  </a:moveTo>
                  <a:lnTo>
                    <a:pt x="196138" y="609"/>
                  </a:lnTo>
                  <a:lnTo>
                    <a:pt x="190652" y="609"/>
                  </a:lnTo>
                  <a:lnTo>
                    <a:pt x="188429" y="2832"/>
                  </a:lnTo>
                  <a:lnTo>
                    <a:pt x="188429" y="8318"/>
                  </a:lnTo>
                  <a:lnTo>
                    <a:pt x="190652" y="10541"/>
                  </a:lnTo>
                  <a:lnTo>
                    <a:pt x="193395" y="10541"/>
                  </a:lnTo>
                  <a:lnTo>
                    <a:pt x="196138" y="10541"/>
                  </a:lnTo>
                  <a:lnTo>
                    <a:pt x="198361" y="8318"/>
                  </a:lnTo>
                  <a:lnTo>
                    <a:pt x="198361" y="2832"/>
                  </a:lnTo>
                  <a:close/>
                </a:path>
                <a:path w="292734" h="292734">
                  <a:moveTo>
                    <a:pt x="291312" y="96951"/>
                  </a:moveTo>
                  <a:lnTo>
                    <a:pt x="289433" y="95072"/>
                  </a:lnTo>
                  <a:lnTo>
                    <a:pt x="287108" y="95072"/>
                  </a:lnTo>
                  <a:lnTo>
                    <a:pt x="284784" y="95072"/>
                  </a:lnTo>
                  <a:lnTo>
                    <a:pt x="282905" y="96951"/>
                  </a:lnTo>
                  <a:lnTo>
                    <a:pt x="282905" y="101600"/>
                  </a:lnTo>
                  <a:lnTo>
                    <a:pt x="284784" y="103479"/>
                  </a:lnTo>
                  <a:lnTo>
                    <a:pt x="289433" y="103479"/>
                  </a:lnTo>
                  <a:lnTo>
                    <a:pt x="291312" y="101600"/>
                  </a:lnTo>
                  <a:lnTo>
                    <a:pt x="291312" y="96951"/>
                  </a:lnTo>
                  <a:close/>
                </a:path>
                <a:path w="292734" h="292734">
                  <a:moveTo>
                    <a:pt x="291757" y="284581"/>
                  </a:moveTo>
                  <a:lnTo>
                    <a:pt x="289674" y="282498"/>
                  </a:lnTo>
                  <a:lnTo>
                    <a:pt x="287108" y="282498"/>
                  </a:lnTo>
                  <a:lnTo>
                    <a:pt x="284543" y="282498"/>
                  </a:lnTo>
                  <a:lnTo>
                    <a:pt x="282460" y="284581"/>
                  </a:lnTo>
                  <a:lnTo>
                    <a:pt x="282460" y="289699"/>
                  </a:lnTo>
                  <a:lnTo>
                    <a:pt x="284543" y="291782"/>
                  </a:lnTo>
                  <a:lnTo>
                    <a:pt x="289674" y="291782"/>
                  </a:lnTo>
                  <a:lnTo>
                    <a:pt x="291757" y="289699"/>
                  </a:lnTo>
                  <a:lnTo>
                    <a:pt x="291757" y="284581"/>
                  </a:lnTo>
                  <a:close/>
                </a:path>
                <a:path w="292734" h="292734">
                  <a:moveTo>
                    <a:pt x="292188" y="2755"/>
                  </a:moveTo>
                  <a:lnTo>
                    <a:pt x="289915" y="482"/>
                  </a:lnTo>
                  <a:lnTo>
                    <a:pt x="284302" y="482"/>
                  </a:lnTo>
                  <a:lnTo>
                    <a:pt x="282028" y="2755"/>
                  </a:lnTo>
                  <a:lnTo>
                    <a:pt x="282028" y="8382"/>
                  </a:lnTo>
                  <a:lnTo>
                    <a:pt x="284302" y="10655"/>
                  </a:lnTo>
                  <a:lnTo>
                    <a:pt x="287108" y="10655"/>
                  </a:lnTo>
                  <a:lnTo>
                    <a:pt x="289915" y="10655"/>
                  </a:lnTo>
                  <a:lnTo>
                    <a:pt x="292188" y="8382"/>
                  </a:lnTo>
                  <a:lnTo>
                    <a:pt x="292188" y="2755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sp>
        <p:nvSpPr>
          <p:cNvPr id="208" name="object 208"/>
          <p:cNvSpPr txBox="1"/>
          <p:nvPr>
            <p:custDataLst>
              <p:tags r:id="rId20"/>
            </p:custDataLst>
          </p:nvPr>
        </p:nvSpPr>
        <p:spPr>
          <a:xfrm>
            <a:off x="6481335" y="5312434"/>
            <a:ext cx="2155825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142490" algn="l"/>
              </a:tabLst>
            </a:pPr>
            <a:r>
              <a:rPr lang="fr-CA" sz="300" b="1" noProof="0" dirty="0">
                <a:solidFill>
                  <a:srgbClr val="5FA056"/>
                </a:solidFill>
                <a:latin typeface="Calibri"/>
                <a:cs typeface="Calibri"/>
              </a:rPr>
              <a:t>1.</a:t>
            </a:r>
            <a:r>
              <a:rPr lang="fr-CA" sz="300" b="1" spc="60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au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sein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d’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z="300" spc="2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sng" noProof="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209" name="object 209"/>
          <p:cNvSpPr txBox="1"/>
          <p:nvPr>
            <p:custDataLst>
              <p:tags r:id="rId21"/>
            </p:custDataLst>
          </p:nvPr>
        </p:nvSpPr>
        <p:spPr>
          <a:xfrm>
            <a:off x="6481335" y="5393554"/>
            <a:ext cx="2156460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142490" algn="l"/>
              </a:tabLst>
            </a:pPr>
            <a:r>
              <a:rPr lang="fr-CA" sz="300" b="1" spc="10" noProof="0" dirty="0">
                <a:solidFill>
                  <a:srgbClr val="5FA056"/>
                </a:solidFill>
                <a:latin typeface="Calibri"/>
                <a:cs typeface="Calibri"/>
              </a:rPr>
              <a:t>2.</a:t>
            </a:r>
            <a:r>
              <a:rPr lang="fr-CA" sz="300" b="1" spc="5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œuvrez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dans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sng" noProof="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210" name="object 210"/>
          <p:cNvSpPr txBox="1"/>
          <p:nvPr>
            <p:custDataLst>
              <p:tags r:id="rId22"/>
            </p:custDataLst>
          </p:nvPr>
        </p:nvSpPr>
        <p:spPr>
          <a:xfrm>
            <a:off x="6481335" y="5474675"/>
            <a:ext cx="2156460" cy="5632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8419" indent="-45720">
              <a:lnSpc>
                <a:spcPct val="100000"/>
              </a:lnSpc>
              <a:spcBef>
                <a:spcPts val="130"/>
              </a:spcBef>
              <a:buClr>
                <a:srgbClr val="5FA056"/>
              </a:buClr>
              <a:buFont typeface="Calibri"/>
              <a:buAutoNum type="arabicPeriod" startAt="3"/>
              <a:tabLst>
                <a:tab pos="58419" algn="l"/>
                <a:tab pos="2142490" algn="l"/>
              </a:tabLst>
            </a:pP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être</a:t>
            </a:r>
            <a:r>
              <a:rPr lang="fr-CA" sz="300" spc="4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proactif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z="300" spc="4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sng" noProof="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endParaRPr lang="fr-CA" sz="300" noProof="0" dirty="0">
              <a:latin typeface="Times New Roman"/>
              <a:cs typeface="Times New Roman"/>
            </a:endParaRPr>
          </a:p>
          <a:p>
            <a:pPr marL="58419" indent="-45720">
              <a:lnSpc>
                <a:spcPct val="100000"/>
              </a:lnSpc>
              <a:spcBef>
                <a:spcPts val="280"/>
              </a:spcBef>
              <a:buClr>
                <a:srgbClr val="5FA056"/>
              </a:buClr>
              <a:buFont typeface="Calibri"/>
              <a:buAutoNum type="arabicPeriod" startAt="3"/>
              <a:tabLst>
                <a:tab pos="58419" algn="l"/>
                <a:tab pos="2143125" algn="l"/>
              </a:tabLst>
            </a:pP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le courant passe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sng" noProof="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lang="fr-CA" sz="300" noProof="0" dirty="0">
              <a:latin typeface="Calibri"/>
              <a:cs typeface="Calibri"/>
            </a:endParaRPr>
          </a:p>
          <a:p>
            <a:pPr marL="58419" indent="-45720">
              <a:lnSpc>
                <a:spcPct val="100000"/>
              </a:lnSpc>
              <a:spcBef>
                <a:spcPts val="280"/>
              </a:spcBef>
              <a:buClr>
                <a:srgbClr val="5FA056"/>
              </a:buClr>
              <a:buFont typeface="Calibri"/>
              <a:buAutoNum type="arabicPeriod" startAt="3"/>
              <a:tabLst>
                <a:tab pos="58419" algn="l"/>
                <a:tab pos="2143125" algn="l"/>
              </a:tabLst>
            </a:pP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Tirez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parti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300" spc="3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sng" noProof="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endParaRPr lang="fr-CA" sz="300" noProof="0" dirty="0">
              <a:latin typeface="Times New Roman"/>
              <a:cs typeface="Times New Roman"/>
            </a:endParaRPr>
          </a:p>
          <a:p>
            <a:pPr marL="58419" indent="-45720">
              <a:lnSpc>
                <a:spcPct val="100000"/>
              </a:lnSpc>
              <a:spcBef>
                <a:spcPts val="280"/>
              </a:spcBef>
              <a:buClr>
                <a:srgbClr val="5FA056"/>
              </a:buClr>
              <a:buFont typeface="Calibri"/>
              <a:buAutoNum type="arabicPeriod" startAt="3"/>
              <a:tabLst>
                <a:tab pos="58419" algn="l"/>
                <a:tab pos="2143125" algn="l"/>
              </a:tabLst>
            </a:pP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perdre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de vue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sng" noProof="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lang="fr-CA" sz="300" noProof="0" dirty="0">
              <a:latin typeface="Calibri"/>
              <a:cs typeface="Calibri"/>
            </a:endParaRPr>
          </a:p>
          <a:p>
            <a:pPr marL="58419" indent="-45720">
              <a:lnSpc>
                <a:spcPct val="100000"/>
              </a:lnSpc>
              <a:spcBef>
                <a:spcPts val="275"/>
              </a:spcBef>
              <a:buClr>
                <a:srgbClr val="5FA056"/>
              </a:buClr>
              <a:buFont typeface="Calibri"/>
              <a:buAutoNum type="arabicPeriod" startAt="3"/>
              <a:tabLst>
                <a:tab pos="58419" algn="l"/>
                <a:tab pos="2142490" algn="l"/>
              </a:tabLst>
            </a:pP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qui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incombent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z="300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: </a:t>
            </a:r>
            <a:r>
              <a:rPr lang="fr-CA" sz="300" u="sng" noProof="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lang="fr-CA" sz="300" noProof="0" dirty="0">
              <a:latin typeface="Calibri"/>
              <a:cs typeface="Calibri"/>
            </a:endParaRPr>
          </a:p>
          <a:p>
            <a:pPr marL="57785" indent="-45085">
              <a:lnSpc>
                <a:spcPct val="100000"/>
              </a:lnSpc>
              <a:spcBef>
                <a:spcPts val="280"/>
              </a:spcBef>
              <a:buClr>
                <a:srgbClr val="5FA056"/>
              </a:buClr>
              <a:buFont typeface="Calibri"/>
              <a:buAutoNum type="arabicPeriod" startAt="3"/>
              <a:tabLst>
                <a:tab pos="57785" algn="l"/>
                <a:tab pos="2142490" algn="l"/>
              </a:tabLst>
            </a:pP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s’avère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z="300" spc="2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sng" noProof="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lang="fr-CA" sz="300" noProof="0" dirty="0">
              <a:latin typeface="Calibri"/>
              <a:cs typeface="Calibri"/>
            </a:endParaRPr>
          </a:p>
          <a:p>
            <a:pPr marL="58419" indent="-45720">
              <a:lnSpc>
                <a:spcPct val="100000"/>
              </a:lnSpc>
              <a:spcBef>
                <a:spcPts val="280"/>
              </a:spcBef>
              <a:buClr>
                <a:srgbClr val="5FA056"/>
              </a:buClr>
              <a:buFont typeface="Calibri"/>
              <a:buAutoNum type="arabicPeriod" startAt="3"/>
              <a:tabLst>
                <a:tab pos="58419" algn="l"/>
                <a:tab pos="2143125" algn="l"/>
              </a:tabLst>
            </a:pP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n’êtes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jamais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l’abri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spc="10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z="300" spc="1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sng" noProof="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211" name="object 211"/>
          <p:cNvSpPr txBox="1"/>
          <p:nvPr>
            <p:custDataLst>
              <p:tags r:id="rId23"/>
            </p:custDataLst>
          </p:nvPr>
        </p:nvSpPr>
        <p:spPr>
          <a:xfrm>
            <a:off x="6481335" y="6042519"/>
            <a:ext cx="2156460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142490" algn="l"/>
              </a:tabLst>
            </a:pPr>
            <a:r>
              <a:rPr lang="fr-CA" sz="300" b="1" noProof="0" dirty="0">
                <a:solidFill>
                  <a:srgbClr val="5FA056"/>
                </a:solidFill>
                <a:latin typeface="Calibri"/>
                <a:cs typeface="Calibri"/>
              </a:rPr>
              <a:t>10.</a:t>
            </a:r>
            <a:r>
              <a:rPr lang="fr-CA" sz="300" b="1" spc="1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s’y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met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z="300" spc="50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z="300" u="sng" noProof="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lang="fr-CA" sz="300" noProof="0" dirty="0">
              <a:latin typeface="Calibri"/>
              <a:cs typeface="Calibri"/>
            </a:endParaRPr>
          </a:p>
        </p:txBody>
      </p:sp>
      <p:sp>
        <p:nvSpPr>
          <p:cNvPr id="214" name="object 214"/>
          <p:cNvSpPr/>
          <p:nvPr>
            <p:custDataLst>
              <p:tags r:id="rId24"/>
            </p:custDataLst>
          </p:nvPr>
        </p:nvSpPr>
        <p:spPr>
          <a:xfrm>
            <a:off x="10744200" y="4062606"/>
            <a:ext cx="3352800" cy="663289"/>
          </a:xfrm>
          <a:custGeom>
            <a:avLst/>
            <a:gdLst/>
            <a:ahLst/>
            <a:cxnLst/>
            <a:rect l="l" t="t" r="r" b="b"/>
            <a:pathLst>
              <a:path w="547370" h="547370">
                <a:moveTo>
                  <a:pt x="547128" y="0"/>
                </a:moveTo>
                <a:lnTo>
                  <a:pt x="0" y="0"/>
                </a:lnTo>
                <a:lnTo>
                  <a:pt x="0" y="547128"/>
                </a:lnTo>
                <a:lnTo>
                  <a:pt x="547128" y="547128"/>
                </a:lnTo>
                <a:lnTo>
                  <a:pt x="547128" y="0"/>
                </a:lnTo>
                <a:close/>
              </a:path>
            </a:pathLst>
          </a:custGeom>
          <a:solidFill>
            <a:srgbClr val="007569"/>
          </a:solidFill>
        </p:spPr>
        <p:txBody>
          <a:bodyPr wrap="square" lIns="0" tIns="0" rIns="0" bIns="0" rtlCol="0"/>
          <a:lstStyle/>
          <a:p>
            <a:pPr marL="85725"/>
            <a:r>
              <a:rPr lang="fr-CA" sz="2000" b="1" spc="-25" noProof="0" dirty="0">
                <a:solidFill>
                  <a:srgbClr val="FFFFFF"/>
                </a:solidFill>
                <a:latin typeface="Calibri"/>
                <a:cs typeface="Calibri"/>
              </a:rPr>
              <a:t>2. Répondre aux questions en équipe de 2 ou 3 personnes</a:t>
            </a:r>
          </a:p>
        </p:txBody>
      </p:sp>
      <p:sp>
        <p:nvSpPr>
          <p:cNvPr id="215" name="object 215"/>
          <p:cNvSpPr txBox="1"/>
          <p:nvPr>
            <p:custDataLst>
              <p:tags r:id="rId25"/>
            </p:custDataLst>
          </p:nvPr>
        </p:nvSpPr>
        <p:spPr>
          <a:xfrm>
            <a:off x="9084230" y="4914717"/>
            <a:ext cx="2971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2000" b="1" spc="-25" noProof="0" dirty="0">
                <a:solidFill>
                  <a:srgbClr val="FFFFFF"/>
                </a:solidFill>
                <a:latin typeface="Calibri"/>
                <a:cs typeface="Calibri"/>
              </a:rPr>
              <a:t>1B</a:t>
            </a:r>
            <a:endParaRPr lang="fr-CA" sz="2000" noProof="0" dirty="0">
              <a:latin typeface="Calibri"/>
              <a:cs typeface="Calibri"/>
            </a:endParaRPr>
          </a:p>
        </p:txBody>
      </p:sp>
      <p:grpSp>
        <p:nvGrpSpPr>
          <p:cNvPr id="216" name="object 216"/>
          <p:cNvGrpSpPr/>
          <p:nvPr>
            <p:custDataLst>
              <p:tags r:id="rId26"/>
            </p:custDataLst>
          </p:nvPr>
        </p:nvGrpSpPr>
        <p:grpSpPr>
          <a:xfrm>
            <a:off x="4327679" y="2809188"/>
            <a:ext cx="6416521" cy="4340860"/>
            <a:chOff x="4893087" y="2809188"/>
            <a:chExt cx="6769100" cy="4340860"/>
          </a:xfrm>
        </p:grpSpPr>
        <p:sp>
          <p:nvSpPr>
            <p:cNvPr id="217" name="object 217"/>
            <p:cNvSpPr/>
            <p:nvPr/>
          </p:nvSpPr>
          <p:spPr>
            <a:xfrm>
              <a:off x="6877482" y="6866064"/>
              <a:ext cx="2799715" cy="284480"/>
            </a:xfrm>
            <a:custGeom>
              <a:avLst/>
              <a:gdLst/>
              <a:ahLst/>
              <a:cxnLst/>
              <a:rect l="l" t="t" r="r" b="b"/>
              <a:pathLst>
                <a:path w="2799715" h="284479">
                  <a:moveTo>
                    <a:pt x="1507121" y="105587"/>
                  </a:moveTo>
                  <a:lnTo>
                    <a:pt x="1400949" y="0"/>
                  </a:lnTo>
                  <a:lnTo>
                    <a:pt x="1294777" y="105587"/>
                  </a:lnTo>
                  <a:lnTo>
                    <a:pt x="1507121" y="105587"/>
                  </a:lnTo>
                  <a:close/>
                </a:path>
                <a:path w="2799715" h="284479">
                  <a:moveTo>
                    <a:pt x="2799257" y="105600"/>
                  </a:moveTo>
                  <a:lnTo>
                    <a:pt x="0" y="105600"/>
                  </a:lnTo>
                  <a:lnTo>
                    <a:pt x="0" y="283972"/>
                  </a:lnTo>
                  <a:lnTo>
                    <a:pt x="2799257" y="283972"/>
                  </a:lnTo>
                  <a:lnTo>
                    <a:pt x="2799257" y="105600"/>
                  </a:lnTo>
                  <a:close/>
                </a:path>
              </a:pathLst>
            </a:custGeom>
            <a:solidFill>
              <a:srgbClr val="007569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218" name="object 21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799755" y="5813906"/>
              <a:ext cx="155448" cy="155448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799755" y="2809188"/>
              <a:ext cx="155448" cy="155448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4970820" y="4389945"/>
              <a:ext cx="839469" cy="0"/>
            </a:xfrm>
            <a:custGeom>
              <a:avLst/>
              <a:gdLst/>
              <a:ahLst/>
              <a:cxnLst/>
              <a:rect l="l" t="t" r="r" b="b"/>
              <a:pathLst>
                <a:path w="839470">
                  <a:moveTo>
                    <a:pt x="839317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814896" y="2887817"/>
              <a:ext cx="1062990" cy="3004820"/>
            </a:xfrm>
            <a:custGeom>
              <a:avLst/>
              <a:gdLst/>
              <a:ahLst/>
              <a:cxnLst/>
              <a:rect l="l" t="t" r="r" b="b"/>
              <a:pathLst>
                <a:path w="1062990" h="3004820">
                  <a:moveTo>
                    <a:pt x="1062583" y="0"/>
                  </a:moveTo>
                  <a:lnTo>
                    <a:pt x="0" y="0"/>
                  </a:lnTo>
                  <a:lnTo>
                    <a:pt x="0" y="3004261"/>
                  </a:lnTo>
                  <a:lnTo>
                    <a:pt x="1054290" y="3004261"/>
                  </a:lnTo>
                </a:path>
              </a:pathLst>
            </a:custGeom>
            <a:ln w="952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222" name="object 22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4893087" y="4312221"/>
              <a:ext cx="155448" cy="155448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599741" y="5819343"/>
              <a:ext cx="155448" cy="155448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599741" y="2814624"/>
              <a:ext cx="155448" cy="155448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10744808" y="4395382"/>
              <a:ext cx="839469" cy="0"/>
            </a:xfrm>
            <a:custGeom>
              <a:avLst/>
              <a:gdLst/>
              <a:ahLst/>
              <a:cxnLst/>
              <a:rect l="l" t="t" r="r" b="b"/>
              <a:pathLst>
                <a:path w="839470">
                  <a:moveTo>
                    <a:pt x="0" y="0"/>
                  </a:moveTo>
                  <a:lnTo>
                    <a:pt x="839317" y="0"/>
                  </a:lnTo>
                </a:path>
              </a:pathLst>
            </a:custGeom>
            <a:ln w="952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9677464" y="2893255"/>
              <a:ext cx="1062990" cy="3004820"/>
            </a:xfrm>
            <a:custGeom>
              <a:avLst/>
              <a:gdLst/>
              <a:ahLst/>
              <a:cxnLst/>
              <a:rect l="l" t="t" r="r" b="b"/>
              <a:pathLst>
                <a:path w="1062990" h="3004820">
                  <a:moveTo>
                    <a:pt x="0" y="0"/>
                  </a:moveTo>
                  <a:lnTo>
                    <a:pt x="1062583" y="0"/>
                  </a:lnTo>
                  <a:lnTo>
                    <a:pt x="1062583" y="3004261"/>
                  </a:lnTo>
                  <a:lnTo>
                    <a:pt x="8293" y="3004261"/>
                  </a:lnTo>
                </a:path>
              </a:pathLst>
            </a:custGeom>
            <a:ln w="9525">
              <a:solidFill>
                <a:srgbClr val="007569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227" name="object 227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1506410" y="4317658"/>
              <a:ext cx="155448" cy="155448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64B89F36-C9E6-D45E-241B-8E17988117FA}"/>
              </a:ext>
            </a:extLst>
          </p:cNvPr>
          <p:cNvGrpSpPr/>
          <p:nvPr/>
        </p:nvGrpSpPr>
        <p:grpSpPr>
          <a:xfrm>
            <a:off x="0" y="6894575"/>
            <a:ext cx="3610750" cy="1335616"/>
            <a:chOff x="0" y="6894575"/>
            <a:chExt cx="3610750" cy="1335616"/>
          </a:xfrm>
        </p:grpSpPr>
        <p:sp>
          <p:nvSpPr>
            <p:cNvPr id="230" name="object 10">
              <a:extLst>
                <a:ext uri="{FF2B5EF4-FFF2-40B4-BE49-F238E27FC236}">
                  <a16:creationId xmlns:a16="http://schemas.microsoft.com/office/drawing/2014/main" id="{CC575233-7D2B-A1C2-B1A6-95DB3828EF0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407009" y="7005977"/>
              <a:ext cx="1121410" cy="1121410"/>
            </a:xfrm>
            <a:custGeom>
              <a:avLst/>
              <a:gdLst/>
              <a:ahLst/>
              <a:cxnLst/>
              <a:rect l="l" t="t" r="r" b="b"/>
              <a:pathLst>
                <a:path w="1121410" h="1121409">
                  <a:moveTo>
                    <a:pt x="1121219" y="0"/>
                  </a:moveTo>
                  <a:lnTo>
                    <a:pt x="0" y="1121181"/>
                  </a:lnTo>
                  <a:lnTo>
                    <a:pt x="1121219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31" name="object 11">
              <a:extLst>
                <a:ext uri="{FF2B5EF4-FFF2-40B4-BE49-F238E27FC236}">
                  <a16:creationId xmlns:a16="http://schemas.microsoft.com/office/drawing/2014/main" id="{17736904-BA3E-A2DF-90CE-0C9D5B6534E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137180" y="6894575"/>
              <a:ext cx="0" cy="1335405"/>
            </a:xfrm>
            <a:custGeom>
              <a:avLst/>
              <a:gdLst/>
              <a:ahLst/>
              <a:cxnLst/>
              <a:rect l="l" t="t" r="r" b="b"/>
              <a:pathLst>
                <a:path h="1335404">
                  <a:moveTo>
                    <a:pt x="0" y="1335023"/>
                  </a:moveTo>
                  <a:lnTo>
                    <a:pt x="0" y="0"/>
                  </a:lnTo>
                  <a:lnTo>
                    <a:pt x="0" y="1335023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32" name="object 12">
              <a:extLst>
                <a:ext uri="{FF2B5EF4-FFF2-40B4-BE49-F238E27FC236}">
                  <a16:creationId xmlns:a16="http://schemas.microsoft.com/office/drawing/2014/main" id="{2F5DC0AF-4787-6B26-AB2B-083F1E22E4B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553083" y="7736129"/>
              <a:ext cx="829310" cy="0"/>
            </a:xfrm>
            <a:custGeom>
              <a:avLst/>
              <a:gdLst/>
              <a:ahLst/>
              <a:cxnLst/>
              <a:rect l="l" t="t" r="r" b="b"/>
              <a:pathLst>
                <a:path w="829310">
                  <a:moveTo>
                    <a:pt x="0" y="0"/>
                  </a:moveTo>
                  <a:lnTo>
                    <a:pt x="829056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33" name="object 13">
              <a:extLst>
                <a:ext uri="{FF2B5EF4-FFF2-40B4-BE49-F238E27FC236}">
                  <a16:creationId xmlns:a16="http://schemas.microsoft.com/office/drawing/2014/main" id="{403EC360-FF89-68C3-B56E-E837F3F249E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407038" y="7343471"/>
              <a:ext cx="446405" cy="446405"/>
            </a:xfrm>
            <a:custGeom>
              <a:avLst/>
              <a:gdLst/>
              <a:ahLst/>
              <a:cxnLst/>
              <a:rect l="l" t="t" r="r" b="b"/>
              <a:pathLst>
                <a:path w="446405" h="446404">
                  <a:moveTo>
                    <a:pt x="0" y="0"/>
                  </a:moveTo>
                  <a:lnTo>
                    <a:pt x="446189" y="446201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34" name="object 14">
              <a:extLst>
                <a:ext uri="{FF2B5EF4-FFF2-40B4-BE49-F238E27FC236}">
                  <a16:creationId xmlns:a16="http://schemas.microsoft.com/office/drawing/2014/main" id="{3317D7A1-A8B7-2637-6AA2-F1F01B98BAC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082415" y="7397012"/>
              <a:ext cx="1096010" cy="0"/>
            </a:xfrm>
            <a:custGeom>
              <a:avLst/>
              <a:gdLst/>
              <a:ahLst/>
              <a:cxnLst/>
              <a:rect l="l" t="t" r="r" b="b"/>
              <a:pathLst>
                <a:path w="1096010">
                  <a:moveTo>
                    <a:pt x="1095438" y="0"/>
                  </a:moveTo>
                  <a:lnTo>
                    <a:pt x="0" y="0"/>
                  </a:lnTo>
                  <a:lnTo>
                    <a:pt x="1095438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35" name="object 15">
              <a:extLst>
                <a:ext uri="{FF2B5EF4-FFF2-40B4-BE49-F238E27FC236}">
                  <a16:creationId xmlns:a16="http://schemas.microsoft.com/office/drawing/2014/main" id="{B1E900C2-4810-9199-07C9-EABA976D019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830685" y="7104571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60" h="924559">
                  <a:moveTo>
                    <a:pt x="0" y="0"/>
                  </a:moveTo>
                  <a:lnTo>
                    <a:pt x="923963" y="924001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36" name="object 16">
              <a:extLst>
                <a:ext uri="{FF2B5EF4-FFF2-40B4-BE49-F238E27FC236}">
                  <a16:creationId xmlns:a16="http://schemas.microsoft.com/office/drawing/2014/main" id="{1CC8254F-279A-E378-9123-2C751D8E0B3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003090" y="7397007"/>
              <a:ext cx="579755" cy="0"/>
            </a:xfrm>
            <a:custGeom>
              <a:avLst/>
              <a:gdLst/>
              <a:ahLst/>
              <a:cxnLst/>
              <a:rect l="l" t="t" r="r" b="b"/>
              <a:pathLst>
                <a:path w="579755">
                  <a:moveTo>
                    <a:pt x="579145" y="0"/>
                  </a:moveTo>
                  <a:lnTo>
                    <a:pt x="0" y="0"/>
                  </a:lnTo>
                  <a:lnTo>
                    <a:pt x="579145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37" name="object 17">
              <a:extLst>
                <a:ext uri="{FF2B5EF4-FFF2-40B4-BE49-F238E27FC236}">
                  <a16:creationId xmlns:a16="http://schemas.microsoft.com/office/drawing/2014/main" id="{B184A4C4-5A6F-8F91-6B85-68BC695E9CE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462222" y="7338942"/>
              <a:ext cx="0" cy="455295"/>
            </a:xfrm>
            <a:custGeom>
              <a:avLst/>
              <a:gdLst/>
              <a:ahLst/>
              <a:cxnLst/>
              <a:rect l="l" t="t" r="r" b="b"/>
              <a:pathLst>
                <a:path h="455295">
                  <a:moveTo>
                    <a:pt x="0" y="455256"/>
                  </a:moveTo>
                  <a:lnTo>
                    <a:pt x="0" y="0"/>
                  </a:lnTo>
                  <a:lnTo>
                    <a:pt x="0" y="455256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38" name="object 18">
              <a:extLst>
                <a:ext uri="{FF2B5EF4-FFF2-40B4-BE49-F238E27FC236}">
                  <a16:creationId xmlns:a16="http://schemas.microsoft.com/office/drawing/2014/main" id="{27A83B5F-D18A-B4F1-F6EB-8648B086D68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579864" y="7191255"/>
              <a:ext cx="751205" cy="751205"/>
            </a:xfrm>
            <a:custGeom>
              <a:avLst/>
              <a:gdLst/>
              <a:ahLst/>
              <a:cxnLst/>
              <a:rect l="l" t="t" r="r" b="b"/>
              <a:pathLst>
                <a:path w="751205" h="751204">
                  <a:moveTo>
                    <a:pt x="750620" y="0"/>
                  </a:moveTo>
                  <a:lnTo>
                    <a:pt x="0" y="750633"/>
                  </a:lnTo>
                  <a:lnTo>
                    <a:pt x="75062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39" name="object 19">
              <a:extLst>
                <a:ext uri="{FF2B5EF4-FFF2-40B4-BE49-F238E27FC236}">
                  <a16:creationId xmlns:a16="http://schemas.microsoft.com/office/drawing/2014/main" id="{8B519FAF-370A-BAB6-E38E-E7492F7FA93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124732" y="7285939"/>
              <a:ext cx="0" cy="561340"/>
            </a:xfrm>
            <a:custGeom>
              <a:avLst/>
              <a:gdLst/>
              <a:ahLst/>
              <a:cxnLst/>
              <a:rect l="l" t="t" r="r" b="b"/>
              <a:pathLst>
                <a:path h="561340">
                  <a:moveTo>
                    <a:pt x="0" y="561263"/>
                  </a:moveTo>
                  <a:lnTo>
                    <a:pt x="0" y="0"/>
                  </a:lnTo>
                  <a:lnTo>
                    <a:pt x="0" y="561263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40" name="object 20">
              <a:extLst>
                <a:ext uri="{FF2B5EF4-FFF2-40B4-BE49-F238E27FC236}">
                  <a16:creationId xmlns:a16="http://schemas.microsoft.com/office/drawing/2014/main" id="{CEB25C7F-B9E8-070E-A422-402B46A952A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547032" y="7736129"/>
              <a:ext cx="816610" cy="0"/>
            </a:xfrm>
            <a:custGeom>
              <a:avLst/>
              <a:gdLst/>
              <a:ahLst/>
              <a:cxnLst/>
              <a:rect l="l" t="t" r="r" b="b"/>
              <a:pathLst>
                <a:path w="816610">
                  <a:moveTo>
                    <a:pt x="0" y="0"/>
                  </a:moveTo>
                  <a:lnTo>
                    <a:pt x="816279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41" name="object 21">
              <a:extLst>
                <a:ext uri="{FF2B5EF4-FFF2-40B4-BE49-F238E27FC236}">
                  <a16:creationId xmlns:a16="http://schemas.microsoft.com/office/drawing/2014/main" id="{351BF25F-87FF-8975-3934-E1F2CCF34B2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74954" y="7023799"/>
              <a:ext cx="1085850" cy="1085850"/>
            </a:xfrm>
            <a:custGeom>
              <a:avLst/>
              <a:gdLst/>
              <a:ahLst/>
              <a:cxnLst/>
              <a:rect l="l" t="t" r="r" b="b"/>
              <a:pathLst>
                <a:path w="1085850" h="1085850">
                  <a:moveTo>
                    <a:pt x="0" y="0"/>
                  </a:moveTo>
                  <a:lnTo>
                    <a:pt x="1085507" y="1085545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42" name="object 22">
              <a:extLst>
                <a:ext uri="{FF2B5EF4-FFF2-40B4-BE49-F238E27FC236}">
                  <a16:creationId xmlns:a16="http://schemas.microsoft.com/office/drawing/2014/main" id="{B478486C-D55A-FB08-EACB-E9FEE742372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240862" y="7397007"/>
              <a:ext cx="753745" cy="0"/>
            </a:xfrm>
            <a:custGeom>
              <a:avLst/>
              <a:gdLst/>
              <a:ahLst/>
              <a:cxnLst/>
              <a:rect l="l" t="t" r="r" b="b"/>
              <a:pathLst>
                <a:path w="753744">
                  <a:moveTo>
                    <a:pt x="753694" y="0"/>
                  </a:moveTo>
                  <a:lnTo>
                    <a:pt x="0" y="0"/>
                  </a:lnTo>
                  <a:lnTo>
                    <a:pt x="753694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43" name="object 23">
              <a:extLst>
                <a:ext uri="{FF2B5EF4-FFF2-40B4-BE49-F238E27FC236}">
                  <a16:creationId xmlns:a16="http://schemas.microsoft.com/office/drawing/2014/main" id="{8F54E7D4-6AEA-3FB8-5BB8-9E2B476CA00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88592" y="7736134"/>
              <a:ext cx="1183640" cy="0"/>
            </a:xfrm>
            <a:custGeom>
              <a:avLst/>
              <a:gdLst/>
              <a:ahLst/>
              <a:cxnLst/>
              <a:rect l="l" t="t" r="r" b="b"/>
              <a:pathLst>
                <a:path w="1183639">
                  <a:moveTo>
                    <a:pt x="0" y="0"/>
                  </a:moveTo>
                  <a:lnTo>
                    <a:pt x="1183271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44" name="object 24">
              <a:extLst>
                <a:ext uri="{FF2B5EF4-FFF2-40B4-BE49-F238E27FC236}">
                  <a16:creationId xmlns:a16="http://schemas.microsoft.com/office/drawing/2014/main" id="{D3626C8D-624D-AB00-3CFA-8819EB45C1B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10660" y="6972242"/>
              <a:ext cx="0" cy="1188720"/>
            </a:xfrm>
            <a:custGeom>
              <a:avLst/>
              <a:gdLst/>
              <a:ahLst/>
              <a:cxnLst/>
              <a:rect l="l" t="t" r="r" b="b"/>
              <a:pathLst>
                <a:path h="1188720">
                  <a:moveTo>
                    <a:pt x="0" y="0"/>
                  </a:moveTo>
                  <a:lnTo>
                    <a:pt x="0" y="1188656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45" name="object 25">
              <a:extLst>
                <a:ext uri="{FF2B5EF4-FFF2-40B4-BE49-F238E27FC236}">
                  <a16:creationId xmlns:a16="http://schemas.microsoft.com/office/drawing/2014/main" id="{68F3AE04-E0FD-C831-2964-D7568F7C948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51926" y="7397007"/>
              <a:ext cx="382270" cy="0"/>
            </a:xfrm>
            <a:custGeom>
              <a:avLst/>
              <a:gdLst/>
              <a:ahLst/>
              <a:cxnLst/>
              <a:rect l="l" t="t" r="r" b="b"/>
              <a:pathLst>
                <a:path w="382269">
                  <a:moveTo>
                    <a:pt x="381673" y="0"/>
                  </a:moveTo>
                  <a:lnTo>
                    <a:pt x="0" y="0"/>
                  </a:lnTo>
                  <a:lnTo>
                    <a:pt x="381673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46" name="object 26">
              <a:extLst>
                <a:ext uri="{FF2B5EF4-FFF2-40B4-BE49-F238E27FC236}">
                  <a16:creationId xmlns:a16="http://schemas.microsoft.com/office/drawing/2014/main" id="{3ABD4DB3-BE4D-ADE6-2A24-D7CF7566571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12313" y="7064931"/>
              <a:ext cx="0" cy="1003300"/>
            </a:xfrm>
            <a:custGeom>
              <a:avLst/>
              <a:gdLst/>
              <a:ahLst/>
              <a:cxnLst/>
              <a:rect l="l" t="t" r="r" b="b"/>
              <a:pathLst>
                <a:path h="1003300">
                  <a:moveTo>
                    <a:pt x="0" y="1003287"/>
                  </a:moveTo>
                  <a:lnTo>
                    <a:pt x="0" y="0"/>
                  </a:lnTo>
                  <a:lnTo>
                    <a:pt x="0" y="1003287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47" name="object 27">
              <a:extLst>
                <a:ext uri="{FF2B5EF4-FFF2-40B4-BE49-F238E27FC236}">
                  <a16:creationId xmlns:a16="http://schemas.microsoft.com/office/drawing/2014/main" id="{F1232C44-D5B5-6A8C-1AB7-DB124A2B4F4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9777" y="7081061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0" y="971016"/>
                  </a:moveTo>
                  <a:lnTo>
                    <a:pt x="971003" y="0"/>
                  </a:lnTo>
                  <a:lnTo>
                    <a:pt x="0" y="971016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48" name="object 28">
              <a:extLst>
                <a:ext uri="{FF2B5EF4-FFF2-40B4-BE49-F238E27FC236}">
                  <a16:creationId xmlns:a16="http://schemas.microsoft.com/office/drawing/2014/main" id="{E8AD1A53-9932-53D5-C01D-3A0E259BF0E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0" y="7736134"/>
              <a:ext cx="562610" cy="0"/>
            </a:xfrm>
            <a:custGeom>
              <a:avLst/>
              <a:gdLst/>
              <a:ahLst/>
              <a:cxnLst/>
              <a:rect l="l" t="t" r="r" b="b"/>
              <a:pathLst>
                <a:path w="562610">
                  <a:moveTo>
                    <a:pt x="0" y="0"/>
                  </a:moveTo>
                  <a:lnTo>
                    <a:pt x="562598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49" name="object 29">
              <a:extLst>
                <a:ext uri="{FF2B5EF4-FFF2-40B4-BE49-F238E27FC236}">
                  <a16:creationId xmlns:a16="http://schemas.microsoft.com/office/drawing/2014/main" id="{D939DD4F-702D-893C-F85D-ECD49BC7018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8245" y="7262464"/>
              <a:ext cx="0" cy="608330"/>
            </a:xfrm>
            <a:custGeom>
              <a:avLst/>
              <a:gdLst/>
              <a:ahLst/>
              <a:cxnLst/>
              <a:rect l="l" t="t" r="r" b="b"/>
              <a:pathLst>
                <a:path h="608329">
                  <a:moveTo>
                    <a:pt x="0" y="0"/>
                  </a:moveTo>
                  <a:lnTo>
                    <a:pt x="0" y="608215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50" name="object 30">
              <a:extLst>
                <a:ext uri="{FF2B5EF4-FFF2-40B4-BE49-F238E27FC236}">
                  <a16:creationId xmlns:a16="http://schemas.microsoft.com/office/drawing/2014/main" id="{524AE107-BE8A-1E93-B2DF-6EEA7B7D72B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0" y="7636246"/>
              <a:ext cx="477520" cy="477520"/>
            </a:xfrm>
            <a:custGeom>
              <a:avLst/>
              <a:gdLst/>
              <a:ahLst/>
              <a:cxnLst/>
              <a:rect l="l" t="t" r="r" b="b"/>
              <a:pathLst>
                <a:path w="477520" h="477520">
                  <a:moveTo>
                    <a:pt x="0" y="0"/>
                  </a:moveTo>
                  <a:lnTo>
                    <a:pt x="477098" y="47712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51" name="object 31">
              <a:extLst>
                <a:ext uri="{FF2B5EF4-FFF2-40B4-BE49-F238E27FC236}">
                  <a16:creationId xmlns:a16="http://schemas.microsoft.com/office/drawing/2014/main" id="{10FB8448-5C67-21C9-214E-1D7924454B1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0" y="7397001"/>
              <a:ext cx="493395" cy="0"/>
            </a:xfrm>
            <a:custGeom>
              <a:avLst/>
              <a:gdLst/>
              <a:ahLst/>
              <a:cxnLst/>
              <a:rect l="l" t="t" r="r" b="b"/>
              <a:pathLst>
                <a:path w="493395">
                  <a:moveTo>
                    <a:pt x="0" y="0"/>
                  </a:moveTo>
                  <a:lnTo>
                    <a:pt x="493217" y="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52" name="object 32">
              <a:extLst>
                <a:ext uri="{FF2B5EF4-FFF2-40B4-BE49-F238E27FC236}">
                  <a16:creationId xmlns:a16="http://schemas.microsoft.com/office/drawing/2014/main" id="{2754950E-F681-A853-D0D7-9863873B858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9879" y="7259805"/>
              <a:ext cx="0" cy="614045"/>
            </a:xfrm>
            <a:custGeom>
              <a:avLst/>
              <a:gdLst/>
              <a:ahLst/>
              <a:cxnLst/>
              <a:rect l="l" t="t" r="r" b="b"/>
              <a:pathLst>
                <a:path h="614045">
                  <a:moveTo>
                    <a:pt x="0" y="613537"/>
                  </a:moveTo>
                  <a:lnTo>
                    <a:pt x="0" y="0"/>
                  </a:lnTo>
                  <a:lnTo>
                    <a:pt x="0" y="613537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53" name="object 33">
              <a:extLst>
                <a:ext uri="{FF2B5EF4-FFF2-40B4-BE49-F238E27FC236}">
                  <a16:creationId xmlns:a16="http://schemas.microsoft.com/office/drawing/2014/main" id="{89760A6B-230B-8A61-8031-CC0548804FF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675205" y="7734486"/>
              <a:ext cx="584835" cy="0"/>
            </a:xfrm>
            <a:custGeom>
              <a:avLst/>
              <a:gdLst/>
              <a:ahLst/>
              <a:cxnLst/>
              <a:rect l="l" t="t" r="r" b="b"/>
              <a:pathLst>
                <a:path w="584835">
                  <a:moveTo>
                    <a:pt x="584822" y="0"/>
                  </a:moveTo>
                  <a:lnTo>
                    <a:pt x="0" y="0"/>
                  </a:lnTo>
                  <a:lnTo>
                    <a:pt x="584822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54" name="object 34">
              <a:extLst>
                <a:ext uri="{FF2B5EF4-FFF2-40B4-BE49-F238E27FC236}">
                  <a16:creationId xmlns:a16="http://schemas.microsoft.com/office/drawing/2014/main" id="{0AF36673-2758-B55F-5696-0D713076DDA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799692" y="7579137"/>
              <a:ext cx="0" cy="650240"/>
            </a:xfrm>
            <a:custGeom>
              <a:avLst/>
              <a:gdLst/>
              <a:ahLst/>
              <a:cxnLst/>
              <a:rect l="l" t="t" r="r" b="b"/>
              <a:pathLst>
                <a:path h="650240">
                  <a:moveTo>
                    <a:pt x="0" y="649808"/>
                  </a:moveTo>
                  <a:lnTo>
                    <a:pt x="0" y="0"/>
                  </a:lnTo>
                  <a:lnTo>
                    <a:pt x="0" y="649808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55" name="object 35">
              <a:extLst>
                <a:ext uri="{FF2B5EF4-FFF2-40B4-BE49-F238E27FC236}">
                  <a16:creationId xmlns:a16="http://schemas.microsoft.com/office/drawing/2014/main" id="{49DF1A62-7F7F-C8B4-EB49-36D37EEA209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378875" y="8073600"/>
              <a:ext cx="502920" cy="0"/>
            </a:xfrm>
            <a:custGeom>
              <a:avLst/>
              <a:gdLst/>
              <a:ahLst/>
              <a:cxnLst/>
              <a:rect l="l" t="t" r="r" b="b"/>
              <a:pathLst>
                <a:path w="502919">
                  <a:moveTo>
                    <a:pt x="0" y="0"/>
                  </a:moveTo>
                  <a:lnTo>
                    <a:pt x="502526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56" name="object 36">
              <a:extLst>
                <a:ext uri="{FF2B5EF4-FFF2-40B4-BE49-F238E27FC236}">
                  <a16:creationId xmlns:a16="http://schemas.microsoft.com/office/drawing/2014/main" id="{8E06A263-A89E-5394-FDB5-0FAC74777DD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789314" y="7400677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10" h="829309">
                  <a:moveTo>
                    <a:pt x="828901" y="828922"/>
                  </a:moveTo>
                  <a:lnTo>
                    <a:pt x="0" y="0"/>
                  </a:lnTo>
                  <a:lnTo>
                    <a:pt x="828901" y="828922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57" name="object 37">
              <a:extLst>
                <a:ext uri="{FF2B5EF4-FFF2-40B4-BE49-F238E27FC236}">
                  <a16:creationId xmlns:a16="http://schemas.microsoft.com/office/drawing/2014/main" id="{D338E61C-3713-7B9B-05CB-2289B3DFD09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123108" y="7589794"/>
              <a:ext cx="0" cy="628650"/>
            </a:xfrm>
            <a:custGeom>
              <a:avLst/>
              <a:gdLst/>
              <a:ahLst/>
              <a:cxnLst/>
              <a:rect l="l" t="t" r="r" b="b"/>
              <a:pathLst>
                <a:path h="628650">
                  <a:moveTo>
                    <a:pt x="0" y="0"/>
                  </a:moveTo>
                  <a:lnTo>
                    <a:pt x="0" y="628497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58" name="object 38">
              <a:extLst>
                <a:ext uri="{FF2B5EF4-FFF2-40B4-BE49-F238E27FC236}">
                  <a16:creationId xmlns:a16="http://schemas.microsoft.com/office/drawing/2014/main" id="{5792AE63-5944-D7BA-A017-C608E627607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580366" y="7529219"/>
              <a:ext cx="700405" cy="700405"/>
            </a:xfrm>
            <a:custGeom>
              <a:avLst/>
              <a:gdLst/>
              <a:ahLst/>
              <a:cxnLst/>
              <a:rect l="l" t="t" r="r" b="b"/>
              <a:pathLst>
                <a:path w="700405" h="700404">
                  <a:moveTo>
                    <a:pt x="700345" y="700380"/>
                  </a:moveTo>
                  <a:lnTo>
                    <a:pt x="0" y="0"/>
                  </a:lnTo>
                  <a:lnTo>
                    <a:pt x="700345" y="70038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59" name="object 39">
              <a:extLst>
                <a:ext uri="{FF2B5EF4-FFF2-40B4-BE49-F238E27FC236}">
                  <a16:creationId xmlns:a16="http://schemas.microsoft.com/office/drawing/2014/main" id="{6E113029-6B99-75A5-BD81-11071ED757D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77082" y="7734482"/>
              <a:ext cx="1356360" cy="0"/>
            </a:xfrm>
            <a:custGeom>
              <a:avLst/>
              <a:gdLst/>
              <a:ahLst/>
              <a:cxnLst/>
              <a:rect l="l" t="t" r="r" b="b"/>
              <a:pathLst>
                <a:path w="1356360">
                  <a:moveTo>
                    <a:pt x="1356182" y="0"/>
                  </a:moveTo>
                  <a:lnTo>
                    <a:pt x="0" y="0"/>
                  </a:lnTo>
                  <a:lnTo>
                    <a:pt x="1356182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60" name="object 40">
              <a:extLst>
                <a:ext uri="{FF2B5EF4-FFF2-40B4-BE49-F238E27FC236}">
                  <a16:creationId xmlns:a16="http://schemas.microsoft.com/office/drawing/2014/main" id="{45A2FD28-5B00-179D-2A7B-137B3272E8E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92149" y="7331287"/>
              <a:ext cx="898525" cy="898525"/>
            </a:xfrm>
            <a:custGeom>
              <a:avLst/>
              <a:gdLst/>
              <a:ahLst/>
              <a:cxnLst/>
              <a:rect l="l" t="t" r="r" b="b"/>
              <a:pathLst>
                <a:path w="898525" h="898525">
                  <a:moveTo>
                    <a:pt x="0" y="898312"/>
                  </a:moveTo>
                  <a:lnTo>
                    <a:pt x="898322" y="0"/>
                  </a:lnTo>
                  <a:lnTo>
                    <a:pt x="0" y="898312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61" name="object 41">
              <a:extLst>
                <a:ext uri="{FF2B5EF4-FFF2-40B4-BE49-F238E27FC236}">
                  <a16:creationId xmlns:a16="http://schemas.microsoft.com/office/drawing/2014/main" id="{3C0BA705-B4BC-C460-9293-9F6F9C78817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69959" y="7593794"/>
              <a:ext cx="621030" cy="621030"/>
            </a:xfrm>
            <a:custGeom>
              <a:avLst/>
              <a:gdLst/>
              <a:ahLst/>
              <a:cxnLst/>
              <a:rect l="l" t="t" r="r" b="b"/>
              <a:pathLst>
                <a:path w="621030" h="621029">
                  <a:moveTo>
                    <a:pt x="0" y="620496"/>
                  </a:moveTo>
                  <a:lnTo>
                    <a:pt x="620522" y="0"/>
                  </a:lnTo>
                  <a:lnTo>
                    <a:pt x="0" y="620496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62" name="object 42">
              <a:extLst>
                <a:ext uri="{FF2B5EF4-FFF2-40B4-BE49-F238E27FC236}">
                  <a16:creationId xmlns:a16="http://schemas.microsoft.com/office/drawing/2014/main" id="{28723CEA-1923-B54F-0293-E4018E462CD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10660" y="7715702"/>
              <a:ext cx="0" cy="377190"/>
            </a:xfrm>
            <a:custGeom>
              <a:avLst/>
              <a:gdLst/>
              <a:ahLst/>
              <a:cxnLst/>
              <a:rect l="l" t="t" r="r" b="b"/>
              <a:pathLst>
                <a:path h="377190">
                  <a:moveTo>
                    <a:pt x="0" y="0"/>
                  </a:moveTo>
                  <a:lnTo>
                    <a:pt x="0" y="376681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63" name="object 43">
              <a:extLst>
                <a:ext uri="{FF2B5EF4-FFF2-40B4-BE49-F238E27FC236}">
                  <a16:creationId xmlns:a16="http://schemas.microsoft.com/office/drawing/2014/main" id="{7EB99016-AD9A-7CFE-F910-D668AC6B25C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73195" y="7274032"/>
              <a:ext cx="0" cy="955675"/>
            </a:xfrm>
            <a:custGeom>
              <a:avLst/>
              <a:gdLst/>
              <a:ahLst/>
              <a:cxnLst/>
              <a:rect l="l" t="t" r="r" b="b"/>
              <a:pathLst>
                <a:path h="955675">
                  <a:moveTo>
                    <a:pt x="0" y="955567"/>
                  </a:moveTo>
                  <a:lnTo>
                    <a:pt x="0" y="0"/>
                  </a:lnTo>
                  <a:lnTo>
                    <a:pt x="0" y="955567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64" name="object 44">
              <a:extLst>
                <a:ext uri="{FF2B5EF4-FFF2-40B4-BE49-F238E27FC236}">
                  <a16:creationId xmlns:a16="http://schemas.microsoft.com/office/drawing/2014/main" id="{616B80E5-6FF9-9B7D-552B-D525B106DB2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32849" y="7731616"/>
              <a:ext cx="345440" cy="345440"/>
            </a:xfrm>
            <a:custGeom>
              <a:avLst/>
              <a:gdLst/>
              <a:ahLst/>
              <a:cxnLst/>
              <a:rect l="l" t="t" r="r" b="b"/>
              <a:pathLst>
                <a:path w="345440" h="345440">
                  <a:moveTo>
                    <a:pt x="0" y="0"/>
                  </a:moveTo>
                  <a:lnTo>
                    <a:pt x="344855" y="344855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65" name="object 45">
              <a:extLst>
                <a:ext uri="{FF2B5EF4-FFF2-40B4-BE49-F238E27FC236}">
                  <a16:creationId xmlns:a16="http://schemas.microsoft.com/office/drawing/2014/main" id="{3BF88D12-4B8E-6B8C-597E-3554D56F6B6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32730" y="7734486"/>
              <a:ext cx="945515" cy="0"/>
            </a:xfrm>
            <a:custGeom>
              <a:avLst/>
              <a:gdLst/>
              <a:ahLst/>
              <a:cxnLst/>
              <a:rect l="l" t="t" r="r" b="b"/>
              <a:pathLst>
                <a:path w="945515">
                  <a:moveTo>
                    <a:pt x="945095" y="0"/>
                  </a:moveTo>
                  <a:lnTo>
                    <a:pt x="0" y="0"/>
                  </a:lnTo>
                  <a:lnTo>
                    <a:pt x="945095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66" name="object 46">
              <a:extLst>
                <a:ext uri="{FF2B5EF4-FFF2-40B4-BE49-F238E27FC236}">
                  <a16:creationId xmlns:a16="http://schemas.microsoft.com/office/drawing/2014/main" id="{3B155E3A-4B25-D85E-42DA-1DB5BBB81B3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5403" y="7711649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384797" y="0"/>
                  </a:moveTo>
                  <a:lnTo>
                    <a:pt x="0" y="384797"/>
                  </a:lnTo>
                  <a:lnTo>
                    <a:pt x="384797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67" name="object 47">
              <a:extLst>
                <a:ext uri="{FF2B5EF4-FFF2-40B4-BE49-F238E27FC236}">
                  <a16:creationId xmlns:a16="http://schemas.microsoft.com/office/drawing/2014/main" id="{60CB8493-0438-8435-41F8-05BA1513240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0" y="7402079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4">
                  <a:moveTo>
                    <a:pt x="0" y="432286"/>
                  </a:moveTo>
                  <a:lnTo>
                    <a:pt x="432319" y="0"/>
                  </a:lnTo>
                  <a:lnTo>
                    <a:pt x="0" y="432286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68" name="object 48">
              <a:extLst>
                <a:ext uri="{FF2B5EF4-FFF2-40B4-BE49-F238E27FC236}">
                  <a16:creationId xmlns:a16="http://schemas.microsoft.com/office/drawing/2014/main" id="{4842D1D5-29AB-8344-986B-35492EE0027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9889" y="7506643"/>
              <a:ext cx="0" cy="723265"/>
            </a:xfrm>
            <a:custGeom>
              <a:avLst/>
              <a:gdLst/>
              <a:ahLst/>
              <a:cxnLst/>
              <a:rect l="l" t="t" r="r" b="b"/>
              <a:pathLst>
                <a:path h="723265">
                  <a:moveTo>
                    <a:pt x="0" y="722956"/>
                  </a:moveTo>
                  <a:lnTo>
                    <a:pt x="0" y="0"/>
                  </a:lnTo>
                  <a:lnTo>
                    <a:pt x="0" y="722956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69" name="object 49">
              <a:extLst>
                <a:ext uri="{FF2B5EF4-FFF2-40B4-BE49-F238E27FC236}">
                  <a16:creationId xmlns:a16="http://schemas.microsoft.com/office/drawing/2014/main" id="{884F1218-0D6D-C3F8-AC02-82E16F1261A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0" y="7734477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316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70" name="object 50">
              <a:extLst>
                <a:ext uri="{FF2B5EF4-FFF2-40B4-BE49-F238E27FC236}">
                  <a16:creationId xmlns:a16="http://schemas.microsoft.com/office/drawing/2014/main" id="{EB0592E9-956F-1900-6D49-D68AC990F1C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531795" y="7805718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80" h="424179">
                  <a:moveTo>
                    <a:pt x="423900" y="423881"/>
                  </a:moveTo>
                  <a:lnTo>
                    <a:pt x="0" y="0"/>
                  </a:lnTo>
                  <a:lnTo>
                    <a:pt x="423900" y="423881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71" name="object 51">
              <a:extLst>
                <a:ext uri="{FF2B5EF4-FFF2-40B4-BE49-F238E27FC236}">
                  <a16:creationId xmlns:a16="http://schemas.microsoft.com/office/drawing/2014/main" id="{A71A9647-5565-85F4-3B06-9363AF58B47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324875" y="8071957"/>
              <a:ext cx="1285875" cy="0"/>
            </a:xfrm>
            <a:custGeom>
              <a:avLst/>
              <a:gdLst/>
              <a:ahLst/>
              <a:cxnLst/>
              <a:rect l="l" t="t" r="r" b="b"/>
              <a:pathLst>
                <a:path w="1285875">
                  <a:moveTo>
                    <a:pt x="1285481" y="0"/>
                  </a:moveTo>
                  <a:lnTo>
                    <a:pt x="0" y="0"/>
                  </a:lnTo>
                  <a:lnTo>
                    <a:pt x="1285481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72" name="object 52">
              <a:extLst>
                <a:ext uri="{FF2B5EF4-FFF2-40B4-BE49-F238E27FC236}">
                  <a16:creationId xmlns:a16="http://schemas.microsoft.com/office/drawing/2014/main" id="{CE2E84F3-A50A-5D80-18F6-8039586D3F6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137180" y="8012955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216644"/>
                  </a:moveTo>
                  <a:lnTo>
                    <a:pt x="0" y="0"/>
                  </a:lnTo>
                  <a:lnTo>
                    <a:pt x="0" y="216644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73" name="object 53">
              <a:extLst>
                <a:ext uri="{FF2B5EF4-FFF2-40B4-BE49-F238E27FC236}">
                  <a16:creationId xmlns:a16="http://schemas.microsoft.com/office/drawing/2014/main" id="{B22783ED-C6D2-78CE-9B43-8BD9EB60B4E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642049" y="7994738"/>
              <a:ext cx="234950" cy="234950"/>
            </a:xfrm>
            <a:custGeom>
              <a:avLst/>
              <a:gdLst/>
              <a:ahLst/>
              <a:cxnLst/>
              <a:rect l="l" t="t" r="r" b="b"/>
              <a:pathLst>
                <a:path w="234950" h="234950">
                  <a:moveTo>
                    <a:pt x="0" y="234861"/>
                  </a:moveTo>
                  <a:lnTo>
                    <a:pt x="234861" y="0"/>
                  </a:lnTo>
                  <a:lnTo>
                    <a:pt x="0" y="234861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74" name="object 54">
              <a:extLst>
                <a:ext uri="{FF2B5EF4-FFF2-40B4-BE49-F238E27FC236}">
                  <a16:creationId xmlns:a16="http://schemas.microsoft.com/office/drawing/2014/main" id="{5F4EC858-2290-A875-D612-978BA4439FE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799692" y="7617523"/>
              <a:ext cx="0" cy="612140"/>
            </a:xfrm>
            <a:custGeom>
              <a:avLst/>
              <a:gdLst/>
              <a:ahLst/>
              <a:cxnLst/>
              <a:rect l="l" t="t" r="r" b="b"/>
              <a:pathLst>
                <a:path h="612140">
                  <a:moveTo>
                    <a:pt x="0" y="612076"/>
                  </a:moveTo>
                  <a:lnTo>
                    <a:pt x="0" y="0"/>
                  </a:lnTo>
                  <a:lnTo>
                    <a:pt x="0" y="612076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75" name="object 55">
              <a:extLst>
                <a:ext uri="{FF2B5EF4-FFF2-40B4-BE49-F238E27FC236}">
                  <a16:creationId xmlns:a16="http://schemas.microsoft.com/office/drawing/2014/main" id="{9C8DA71C-15CA-D415-A1FD-D3C9B049828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986220" y="7935062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39" h="294640">
                  <a:moveTo>
                    <a:pt x="294524" y="294537"/>
                  </a:moveTo>
                  <a:lnTo>
                    <a:pt x="0" y="0"/>
                  </a:lnTo>
                  <a:lnTo>
                    <a:pt x="294524" y="294537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76" name="object 56">
              <a:extLst>
                <a:ext uri="{FF2B5EF4-FFF2-40B4-BE49-F238E27FC236}">
                  <a16:creationId xmlns:a16="http://schemas.microsoft.com/office/drawing/2014/main" id="{9602A0D1-CFFA-3DD0-34DF-01A30497C87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123108" y="7681309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40">
                  <a:moveTo>
                    <a:pt x="0" y="548290"/>
                  </a:moveTo>
                  <a:lnTo>
                    <a:pt x="0" y="0"/>
                  </a:lnTo>
                  <a:lnTo>
                    <a:pt x="0" y="54829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77" name="object 57">
              <a:extLst>
                <a:ext uri="{FF2B5EF4-FFF2-40B4-BE49-F238E27FC236}">
                  <a16:creationId xmlns:a16="http://schemas.microsoft.com/office/drawing/2014/main" id="{B23EFEE1-4535-0654-8778-BFA313B2556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629633" y="7577601"/>
              <a:ext cx="652145" cy="652145"/>
            </a:xfrm>
            <a:custGeom>
              <a:avLst/>
              <a:gdLst/>
              <a:ahLst/>
              <a:cxnLst/>
              <a:rect l="l" t="t" r="r" b="b"/>
              <a:pathLst>
                <a:path w="652144" h="652145">
                  <a:moveTo>
                    <a:pt x="0" y="651998"/>
                  </a:moveTo>
                  <a:lnTo>
                    <a:pt x="651998" y="0"/>
                  </a:lnTo>
                  <a:lnTo>
                    <a:pt x="0" y="651998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78" name="object 58">
              <a:extLst>
                <a:ext uri="{FF2B5EF4-FFF2-40B4-BE49-F238E27FC236}">
                  <a16:creationId xmlns:a16="http://schemas.microsoft.com/office/drawing/2014/main" id="{147186D8-2CBC-039D-DA12-13DFAB7E3B0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27800" y="8071953"/>
              <a:ext cx="1304925" cy="0"/>
            </a:xfrm>
            <a:custGeom>
              <a:avLst/>
              <a:gdLst/>
              <a:ahLst/>
              <a:cxnLst/>
              <a:rect l="l" t="t" r="r" b="b"/>
              <a:pathLst>
                <a:path w="1304925">
                  <a:moveTo>
                    <a:pt x="1304861" y="0"/>
                  </a:moveTo>
                  <a:lnTo>
                    <a:pt x="0" y="0"/>
                  </a:lnTo>
                  <a:lnTo>
                    <a:pt x="1304861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79" name="object 59">
              <a:extLst>
                <a:ext uri="{FF2B5EF4-FFF2-40B4-BE49-F238E27FC236}">
                  <a16:creationId xmlns:a16="http://schemas.microsoft.com/office/drawing/2014/main" id="{9BD36FBB-C14B-011C-8D32-8FFFD7547FC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449792" y="8008767"/>
              <a:ext cx="0" cy="220979"/>
            </a:xfrm>
            <a:custGeom>
              <a:avLst/>
              <a:gdLst/>
              <a:ahLst/>
              <a:cxnLst/>
              <a:rect l="l" t="t" r="r" b="b"/>
              <a:pathLst>
                <a:path h="220979">
                  <a:moveTo>
                    <a:pt x="0" y="220832"/>
                  </a:moveTo>
                  <a:lnTo>
                    <a:pt x="0" y="0"/>
                  </a:lnTo>
                  <a:lnTo>
                    <a:pt x="0" y="220832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80" name="object 60">
              <a:extLst>
                <a:ext uri="{FF2B5EF4-FFF2-40B4-BE49-F238E27FC236}">
                  <a16:creationId xmlns:a16="http://schemas.microsoft.com/office/drawing/2014/main" id="{25EE3162-B6F5-4322-BEBA-14249CEAF4E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73200" y="7728488"/>
              <a:ext cx="0" cy="501650"/>
            </a:xfrm>
            <a:custGeom>
              <a:avLst/>
              <a:gdLst/>
              <a:ahLst/>
              <a:cxnLst/>
              <a:rect l="l" t="t" r="r" b="b"/>
              <a:pathLst>
                <a:path h="501650">
                  <a:moveTo>
                    <a:pt x="0" y="501111"/>
                  </a:moveTo>
                  <a:lnTo>
                    <a:pt x="0" y="0"/>
                  </a:lnTo>
                  <a:lnTo>
                    <a:pt x="0" y="501111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81" name="object 61">
              <a:extLst>
                <a:ext uri="{FF2B5EF4-FFF2-40B4-BE49-F238E27FC236}">
                  <a16:creationId xmlns:a16="http://schemas.microsoft.com/office/drawing/2014/main" id="{EEA9A3D3-7D77-88A4-DFA1-574E105FDE5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80179" y="7816418"/>
              <a:ext cx="413384" cy="413384"/>
            </a:xfrm>
            <a:custGeom>
              <a:avLst/>
              <a:gdLst/>
              <a:ahLst/>
              <a:cxnLst/>
              <a:rect l="l" t="t" r="r" b="b"/>
              <a:pathLst>
                <a:path w="413384" h="413384">
                  <a:moveTo>
                    <a:pt x="413175" y="413181"/>
                  </a:moveTo>
                  <a:lnTo>
                    <a:pt x="0" y="0"/>
                  </a:lnTo>
                  <a:lnTo>
                    <a:pt x="413175" y="413181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82" name="object 62">
              <a:extLst>
                <a:ext uri="{FF2B5EF4-FFF2-40B4-BE49-F238E27FC236}">
                  <a16:creationId xmlns:a16="http://schemas.microsoft.com/office/drawing/2014/main" id="{871674D2-122F-24C0-B5B9-A618409DBA6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79720" y="7927878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59">
                  <a:moveTo>
                    <a:pt x="0" y="301721"/>
                  </a:moveTo>
                  <a:lnTo>
                    <a:pt x="301721" y="0"/>
                  </a:lnTo>
                  <a:lnTo>
                    <a:pt x="0" y="301721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83" name="object 63">
              <a:extLst>
                <a:ext uri="{FF2B5EF4-FFF2-40B4-BE49-F238E27FC236}">
                  <a16:creationId xmlns:a16="http://schemas.microsoft.com/office/drawing/2014/main" id="{42832A1A-2B6E-7608-CD5C-BC333A7443C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0" y="7685396"/>
              <a:ext cx="487045" cy="487045"/>
            </a:xfrm>
            <a:custGeom>
              <a:avLst/>
              <a:gdLst/>
              <a:ahLst/>
              <a:cxnLst/>
              <a:rect l="l" t="t" r="r" b="b"/>
              <a:pathLst>
                <a:path w="487045" h="487045">
                  <a:moveTo>
                    <a:pt x="0" y="486446"/>
                  </a:moveTo>
                  <a:lnTo>
                    <a:pt x="486468" y="0"/>
                  </a:lnTo>
                  <a:lnTo>
                    <a:pt x="0" y="486446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84" name="object 64">
              <a:extLst>
                <a:ext uri="{FF2B5EF4-FFF2-40B4-BE49-F238E27FC236}">
                  <a16:creationId xmlns:a16="http://schemas.microsoft.com/office/drawing/2014/main" id="{30EBFDB2-689B-2B55-C761-0E60B44AC1D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9889" y="7800932"/>
              <a:ext cx="0" cy="429259"/>
            </a:xfrm>
            <a:custGeom>
              <a:avLst/>
              <a:gdLst/>
              <a:ahLst/>
              <a:cxnLst/>
              <a:rect l="l" t="t" r="r" b="b"/>
              <a:pathLst>
                <a:path h="429259">
                  <a:moveTo>
                    <a:pt x="0" y="428666"/>
                  </a:moveTo>
                  <a:lnTo>
                    <a:pt x="0" y="0"/>
                  </a:lnTo>
                  <a:lnTo>
                    <a:pt x="0" y="428666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85" name="object 65">
              <a:extLst>
                <a:ext uri="{FF2B5EF4-FFF2-40B4-BE49-F238E27FC236}">
                  <a16:creationId xmlns:a16="http://schemas.microsoft.com/office/drawing/2014/main" id="{80C150CD-28B5-61E1-9983-61CBB510417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304565" y="821592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70">
                  <a:moveTo>
                    <a:pt x="0" y="13670"/>
                  </a:moveTo>
                  <a:lnTo>
                    <a:pt x="13669" y="0"/>
                  </a:lnTo>
                  <a:lnTo>
                    <a:pt x="0" y="1367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86" name="object 66">
              <a:extLst>
                <a:ext uri="{FF2B5EF4-FFF2-40B4-BE49-F238E27FC236}">
                  <a16:creationId xmlns:a16="http://schemas.microsoft.com/office/drawing/2014/main" id="{C09092DA-F9B7-4F0E-0E18-99F09979BC9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967098" y="8072921"/>
              <a:ext cx="156845" cy="156845"/>
            </a:xfrm>
            <a:custGeom>
              <a:avLst/>
              <a:gdLst/>
              <a:ahLst/>
              <a:cxnLst/>
              <a:rect l="l" t="t" r="r" b="b"/>
              <a:pathLst>
                <a:path w="156844" h="156845">
                  <a:moveTo>
                    <a:pt x="0" y="156678"/>
                  </a:moveTo>
                  <a:lnTo>
                    <a:pt x="156674" y="0"/>
                  </a:lnTo>
                  <a:lnTo>
                    <a:pt x="0" y="156678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87" name="object 67">
              <a:extLst>
                <a:ext uri="{FF2B5EF4-FFF2-40B4-BE49-F238E27FC236}">
                  <a16:creationId xmlns:a16="http://schemas.microsoft.com/office/drawing/2014/main" id="{BAC5868E-927B-06C0-C559-B6A415F5334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6136" y="8079838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60" h="149859">
                  <a:moveTo>
                    <a:pt x="149758" y="149762"/>
                  </a:moveTo>
                  <a:lnTo>
                    <a:pt x="0" y="0"/>
                  </a:lnTo>
                  <a:lnTo>
                    <a:pt x="149758" y="149762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88" name="object 68">
              <a:extLst>
                <a:ext uri="{FF2B5EF4-FFF2-40B4-BE49-F238E27FC236}">
                  <a16:creationId xmlns:a16="http://schemas.microsoft.com/office/drawing/2014/main" id="{C186C9FC-5F5E-6187-8B37-1BA81F5E7B9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37362" y="8182299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47300"/>
                  </a:moveTo>
                  <a:lnTo>
                    <a:pt x="0" y="0"/>
                  </a:lnTo>
                  <a:lnTo>
                    <a:pt x="0" y="4730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sp>
          <p:nvSpPr>
            <p:cNvPr id="289" name="object 69">
              <a:extLst>
                <a:ext uri="{FF2B5EF4-FFF2-40B4-BE49-F238E27FC236}">
                  <a16:creationId xmlns:a16="http://schemas.microsoft.com/office/drawing/2014/main" id="{7E225FC9-4F6F-006B-AD64-9EB94AA0FDC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0492" y="7376985"/>
              <a:ext cx="3075305" cy="716280"/>
            </a:xfrm>
            <a:custGeom>
              <a:avLst/>
              <a:gdLst/>
              <a:ahLst/>
              <a:cxnLst/>
              <a:rect l="l" t="t" r="r" b="b"/>
              <a:pathLst>
                <a:path w="3075305" h="716279">
                  <a:moveTo>
                    <a:pt x="31064" y="12674"/>
                  </a:moveTo>
                  <a:lnTo>
                    <a:pt x="25107" y="6705"/>
                  </a:lnTo>
                  <a:lnTo>
                    <a:pt x="10375" y="6705"/>
                  </a:lnTo>
                  <a:lnTo>
                    <a:pt x="4419" y="12674"/>
                  </a:lnTo>
                  <a:lnTo>
                    <a:pt x="4419" y="27393"/>
                  </a:lnTo>
                  <a:lnTo>
                    <a:pt x="10375" y="33362"/>
                  </a:lnTo>
                  <a:lnTo>
                    <a:pt x="17741" y="33362"/>
                  </a:lnTo>
                  <a:lnTo>
                    <a:pt x="25107" y="33362"/>
                  </a:lnTo>
                  <a:lnTo>
                    <a:pt x="31064" y="27393"/>
                  </a:lnTo>
                  <a:lnTo>
                    <a:pt x="31064" y="12674"/>
                  </a:lnTo>
                  <a:close/>
                </a:path>
                <a:path w="3075305" h="716279">
                  <a:moveTo>
                    <a:pt x="38252" y="359143"/>
                  </a:moveTo>
                  <a:lnTo>
                    <a:pt x="36766" y="351802"/>
                  </a:lnTo>
                  <a:lnTo>
                    <a:pt x="32727" y="345821"/>
                  </a:lnTo>
                  <a:lnTo>
                    <a:pt x="26720" y="341782"/>
                  </a:lnTo>
                  <a:lnTo>
                    <a:pt x="19380" y="340296"/>
                  </a:lnTo>
                  <a:lnTo>
                    <a:pt x="12039" y="341782"/>
                  </a:lnTo>
                  <a:lnTo>
                    <a:pt x="6045" y="345821"/>
                  </a:lnTo>
                  <a:lnTo>
                    <a:pt x="1993" y="351802"/>
                  </a:lnTo>
                  <a:lnTo>
                    <a:pt x="508" y="359143"/>
                  </a:lnTo>
                  <a:lnTo>
                    <a:pt x="1993" y="366496"/>
                  </a:lnTo>
                  <a:lnTo>
                    <a:pt x="6045" y="372491"/>
                  </a:lnTo>
                  <a:lnTo>
                    <a:pt x="12039" y="376542"/>
                  </a:lnTo>
                  <a:lnTo>
                    <a:pt x="19380" y="378015"/>
                  </a:lnTo>
                  <a:lnTo>
                    <a:pt x="26720" y="376542"/>
                  </a:lnTo>
                  <a:lnTo>
                    <a:pt x="32727" y="372491"/>
                  </a:lnTo>
                  <a:lnTo>
                    <a:pt x="36766" y="366496"/>
                  </a:lnTo>
                  <a:lnTo>
                    <a:pt x="38252" y="359143"/>
                  </a:lnTo>
                  <a:close/>
                </a:path>
                <a:path w="3075305" h="716279">
                  <a:moveTo>
                    <a:pt x="38785" y="696607"/>
                  </a:moveTo>
                  <a:lnTo>
                    <a:pt x="37261" y="689063"/>
                  </a:lnTo>
                  <a:lnTo>
                    <a:pt x="33096" y="682904"/>
                  </a:lnTo>
                  <a:lnTo>
                    <a:pt x="26936" y="678738"/>
                  </a:lnTo>
                  <a:lnTo>
                    <a:pt x="19392" y="677214"/>
                  </a:lnTo>
                  <a:lnTo>
                    <a:pt x="11849" y="678738"/>
                  </a:lnTo>
                  <a:lnTo>
                    <a:pt x="5676" y="682904"/>
                  </a:lnTo>
                  <a:lnTo>
                    <a:pt x="1524" y="689063"/>
                  </a:lnTo>
                  <a:lnTo>
                    <a:pt x="0" y="696607"/>
                  </a:lnTo>
                  <a:lnTo>
                    <a:pt x="1524" y="704164"/>
                  </a:lnTo>
                  <a:lnTo>
                    <a:pt x="5676" y="710336"/>
                  </a:lnTo>
                  <a:lnTo>
                    <a:pt x="11849" y="714489"/>
                  </a:lnTo>
                  <a:lnTo>
                    <a:pt x="19392" y="716013"/>
                  </a:lnTo>
                  <a:lnTo>
                    <a:pt x="26936" y="714489"/>
                  </a:lnTo>
                  <a:lnTo>
                    <a:pt x="33096" y="710336"/>
                  </a:lnTo>
                  <a:lnTo>
                    <a:pt x="37261" y="704164"/>
                  </a:lnTo>
                  <a:lnTo>
                    <a:pt x="38785" y="696607"/>
                  </a:lnTo>
                  <a:close/>
                </a:path>
                <a:path w="3075305" h="716279">
                  <a:moveTo>
                    <a:pt x="374675" y="353923"/>
                  </a:moveTo>
                  <a:lnTo>
                    <a:pt x="372376" y="349262"/>
                  </a:lnTo>
                  <a:lnTo>
                    <a:pt x="368782" y="346011"/>
                  </a:lnTo>
                  <a:lnTo>
                    <a:pt x="365340" y="342468"/>
                  </a:lnTo>
                  <a:lnTo>
                    <a:pt x="360553" y="340245"/>
                  </a:lnTo>
                  <a:lnTo>
                    <a:pt x="355231" y="340245"/>
                  </a:lnTo>
                  <a:lnTo>
                    <a:pt x="347865" y="341731"/>
                  </a:lnTo>
                  <a:lnTo>
                    <a:pt x="341845" y="345782"/>
                  </a:lnTo>
                  <a:lnTo>
                    <a:pt x="337807" y="351790"/>
                  </a:lnTo>
                  <a:lnTo>
                    <a:pt x="336321" y="359156"/>
                  </a:lnTo>
                  <a:lnTo>
                    <a:pt x="337807" y="366509"/>
                  </a:lnTo>
                  <a:lnTo>
                    <a:pt x="341845" y="372516"/>
                  </a:lnTo>
                  <a:lnTo>
                    <a:pt x="347865" y="376567"/>
                  </a:lnTo>
                  <a:lnTo>
                    <a:pt x="355231" y="378053"/>
                  </a:lnTo>
                  <a:lnTo>
                    <a:pt x="360540" y="378053"/>
                  </a:lnTo>
                  <a:lnTo>
                    <a:pt x="365328" y="375856"/>
                  </a:lnTo>
                  <a:lnTo>
                    <a:pt x="368769" y="372325"/>
                  </a:lnTo>
                  <a:lnTo>
                    <a:pt x="372364" y="369062"/>
                  </a:lnTo>
                  <a:lnTo>
                    <a:pt x="374675" y="364401"/>
                  </a:lnTo>
                  <a:lnTo>
                    <a:pt x="374675" y="353923"/>
                  </a:lnTo>
                  <a:close/>
                </a:path>
                <a:path w="3075305" h="716279">
                  <a:moveTo>
                    <a:pt x="710171" y="11277"/>
                  </a:moveTo>
                  <a:lnTo>
                    <a:pt x="703084" y="4191"/>
                  </a:lnTo>
                  <a:lnTo>
                    <a:pt x="685596" y="4191"/>
                  </a:lnTo>
                  <a:lnTo>
                    <a:pt x="678497" y="11277"/>
                  </a:lnTo>
                  <a:lnTo>
                    <a:pt x="678497" y="28790"/>
                  </a:lnTo>
                  <a:lnTo>
                    <a:pt x="685596" y="35877"/>
                  </a:lnTo>
                  <a:lnTo>
                    <a:pt x="694334" y="35877"/>
                  </a:lnTo>
                  <a:lnTo>
                    <a:pt x="703084" y="35877"/>
                  </a:lnTo>
                  <a:lnTo>
                    <a:pt x="710171" y="28790"/>
                  </a:lnTo>
                  <a:lnTo>
                    <a:pt x="710171" y="11277"/>
                  </a:lnTo>
                  <a:close/>
                </a:path>
                <a:path w="3075305" h="716279">
                  <a:moveTo>
                    <a:pt x="711860" y="686955"/>
                  </a:moveTo>
                  <a:lnTo>
                    <a:pt x="703999" y="679107"/>
                  </a:lnTo>
                  <a:lnTo>
                    <a:pt x="691730" y="679107"/>
                  </a:lnTo>
                  <a:lnTo>
                    <a:pt x="689267" y="679716"/>
                  </a:lnTo>
                  <a:lnTo>
                    <a:pt x="687044" y="680745"/>
                  </a:lnTo>
                  <a:lnTo>
                    <a:pt x="683133" y="682294"/>
                  </a:lnTo>
                  <a:lnTo>
                    <a:pt x="680021" y="685393"/>
                  </a:lnTo>
                  <a:lnTo>
                    <a:pt x="678459" y="689305"/>
                  </a:lnTo>
                  <a:lnTo>
                    <a:pt x="677430" y="691540"/>
                  </a:lnTo>
                  <a:lnTo>
                    <a:pt x="676821" y="694004"/>
                  </a:lnTo>
                  <a:lnTo>
                    <a:pt x="676821" y="706297"/>
                  </a:lnTo>
                  <a:lnTo>
                    <a:pt x="684669" y="714146"/>
                  </a:lnTo>
                  <a:lnTo>
                    <a:pt x="694334" y="714146"/>
                  </a:lnTo>
                  <a:lnTo>
                    <a:pt x="703999" y="714146"/>
                  </a:lnTo>
                  <a:lnTo>
                    <a:pt x="711860" y="706297"/>
                  </a:lnTo>
                  <a:lnTo>
                    <a:pt x="711860" y="686955"/>
                  </a:lnTo>
                  <a:close/>
                </a:path>
                <a:path w="3075305" h="716279">
                  <a:moveTo>
                    <a:pt x="1047127" y="10655"/>
                  </a:moveTo>
                  <a:lnTo>
                    <a:pt x="1039533" y="3060"/>
                  </a:lnTo>
                  <a:lnTo>
                    <a:pt x="1020787" y="3060"/>
                  </a:lnTo>
                  <a:lnTo>
                    <a:pt x="1013193" y="10655"/>
                  </a:lnTo>
                  <a:lnTo>
                    <a:pt x="1013193" y="29387"/>
                  </a:lnTo>
                  <a:lnTo>
                    <a:pt x="1020787" y="36982"/>
                  </a:lnTo>
                  <a:lnTo>
                    <a:pt x="1030160" y="36982"/>
                  </a:lnTo>
                  <a:lnTo>
                    <a:pt x="1039533" y="36982"/>
                  </a:lnTo>
                  <a:lnTo>
                    <a:pt x="1047127" y="29387"/>
                  </a:lnTo>
                  <a:lnTo>
                    <a:pt x="1047127" y="10655"/>
                  </a:lnTo>
                  <a:close/>
                </a:path>
                <a:path w="3075305" h="716279">
                  <a:moveTo>
                    <a:pt x="1048550" y="357505"/>
                  </a:moveTo>
                  <a:lnTo>
                    <a:pt x="1047102" y="350342"/>
                  </a:lnTo>
                  <a:lnTo>
                    <a:pt x="1043165" y="344500"/>
                  </a:lnTo>
                  <a:lnTo>
                    <a:pt x="1037310" y="340563"/>
                  </a:lnTo>
                  <a:lnTo>
                    <a:pt x="1030160" y="339128"/>
                  </a:lnTo>
                  <a:lnTo>
                    <a:pt x="1023010" y="340563"/>
                  </a:lnTo>
                  <a:lnTo>
                    <a:pt x="1017155" y="344500"/>
                  </a:lnTo>
                  <a:lnTo>
                    <a:pt x="1013218" y="350342"/>
                  </a:lnTo>
                  <a:lnTo>
                    <a:pt x="1011770" y="357505"/>
                  </a:lnTo>
                  <a:lnTo>
                    <a:pt x="1013218" y="364667"/>
                  </a:lnTo>
                  <a:lnTo>
                    <a:pt x="1017155" y="370509"/>
                  </a:lnTo>
                  <a:lnTo>
                    <a:pt x="1023010" y="374446"/>
                  </a:lnTo>
                  <a:lnTo>
                    <a:pt x="1030160" y="375894"/>
                  </a:lnTo>
                  <a:lnTo>
                    <a:pt x="1037310" y="374446"/>
                  </a:lnTo>
                  <a:lnTo>
                    <a:pt x="1043165" y="370509"/>
                  </a:lnTo>
                  <a:lnTo>
                    <a:pt x="1047102" y="364667"/>
                  </a:lnTo>
                  <a:lnTo>
                    <a:pt x="1048550" y="357505"/>
                  </a:lnTo>
                  <a:close/>
                </a:path>
                <a:path w="3075305" h="716279">
                  <a:moveTo>
                    <a:pt x="1382674" y="11734"/>
                  </a:moveTo>
                  <a:lnTo>
                    <a:pt x="1375943" y="5003"/>
                  </a:lnTo>
                  <a:lnTo>
                    <a:pt x="1359344" y="5003"/>
                  </a:lnTo>
                  <a:lnTo>
                    <a:pt x="1352626" y="11734"/>
                  </a:lnTo>
                  <a:lnTo>
                    <a:pt x="1352626" y="28333"/>
                  </a:lnTo>
                  <a:lnTo>
                    <a:pt x="1359344" y="35052"/>
                  </a:lnTo>
                  <a:lnTo>
                    <a:pt x="1367650" y="35052"/>
                  </a:lnTo>
                  <a:lnTo>
                    <a:pt x="1375943" y="35052"/>
                  </a:lnTo>
                  <a:lnTo>
                    <a:pt x="1382674" y="28333"/>
                  </a:lnTo>
                  <a:lnTo>
                    <a:pt x="1382674" y="11734"/>
                  </a:lnTo>
                  <a:close/>
                </a:path>
                <a:path w="3075305" h="716279">
                  <a:moveTo>
                    <a:pt x="1386547" y="696620"/>
                  </a:moveTo>
                  <a:lnTo>
                    <a:pt x="1385062" y="689254"/>
                  </a:lnTo>
                  <a:lnTo>
                    <a:pt x="1381010" y="683260"/>
                  </a:lnTo>
                  <a:lnTo>
                    <a:pt x="1375003" y="679208"/>
                  </a:lnTo>
                  <a:lnTo>
                    <a:pt x="1367650" y="677735"/>
                  </a:lnTo>
                  <a:lnTo>
                    <a:pt x="1360297" y="679208"/>
                  </a:lnTo>
                  <a:lnTo>
                    <a:pt x="1354289" y="683260"/>
                  </a:lnTo>
                  <a:lnTo>
                    <a:pt x="1350238" y="689254"/>
                  </a:lnTo>
                  <a:lnTo>
                    <a:pt x="1348752" y="696620"/>
                  </a:lnTo>
                  <a:lnTo>
                    <a:pt x="1350238" y="703973"/>
                  </a:lnTo>
                  <a:lnTo>
                    <a:pt x="1354289" y="709980"/>
                  </a:lnTo>
                  <a:lnTo>
                    <a:pt x="1360297" y="714032"/>
                  </a:lnTo>
                  <a:lnTo>
                    <a:pt x="1367650" y="715518"/>
                  </a:lnTo>
                  <a:lnTo>
                    <a:pt x="1375003" y="714032"/>
                  </a:lnTo>
                  <a:lnTo>
                    <a:pt x="1381010" y="709980"/>
                  </a:lnTo>
                  <a:lnTo>
                    <a:pt x="1385062" y="703973"/>
                  </a:lnTo>
                  <a:lnTo>
                    <a:pt x="1386547" y="696620"/>
                  </a:lnTo>
                  <a:close/>
                </a:path>
                <a:path w="3075305" h="716279">
                  <a:moveTo>
                    <a:pt x="1387081" y="347687"/>
                  </a:moveTo>
                  <a:lnTo>
                    <a:pt x="1379105" y="339737"/>
                  </a:lnTo>
                  <a:lnTo>
                    <a:pt x="1359471" y="339737"/>
                  </a:lnTo>
                  <a:lnTo>
                    <a:pt x="1351495" y="347687"/>
                  </a:lnTo>
                  <a:lnTo>
                    <a:pt x="1351495" y="359079"/>
                  </a:lnTo>
                  <a:lnTo>
                    <a:pt x="1351762" y="360578"/>
                  </a:lnTo>
                  <a:lnTo>
                    <a:pt x="1352156" y="362013"/>
                  </a:lnTo>
                  <a:lnTo>
                    <a:pt x="1353515" y="370281"/>
                  </a:lnTo>
                  <a:lnTo>
                    <a:pt x="1360652" y="376580"/>
                  </a:lnTo>
                  <a:lnTo>
                    <a:pt x="1369288" y="376580"/>
                  </a:lnTo>
                  <a:lnTo>
                    <a:pt x="1377924" y="376580"/>
                  </a:lnTo>
                  <a:lnTo>
                    <a:pt x="1385049" y="370281"/>
                  </a:lnTo>
                  <a:lnTo>
                    <a:pt x="1386420" y="362013"/>
                  </a:lnTo>
                  <a:lnTo>
                    <a:pt x="1386814" y="360578"/>
                  </a:lnTo>
                  <a:lnTo>
                    <a:pt x="1387081" y="359079"/>
                  </a:lnTo>
                  <a:lnTo>
                    <a:pt x="1387081" y="347687"/>
                  </a:lnTo>
                  <a:close/>
                </a:path>
                <a:path w="3075305" h="716279">
                  <a:moveTo>
                    <a:pt x="1719376" y="688009"/>
                  </a:moveTo>
                  <a:lnTo>
                    <a:pt x="1713738" y="682371"/>
                  </a:lnTo>
                  <a:lnTo>
                    <a:pt x="1706765" y="682371"/>
                  </a:lnTo>
                  <a:lnTo>
                    <a:pt x="1699806" y="682371"/>
                  </a:lnTo>
                  <a:lnTo>
                    <a:pt x="1694154" y="688009"/>
                  </a:lnTo>
                  <a:lnTo>
                    <a:pt x="1694154" y="701941"/>
                  </a:lnTo>
                  <a:lnTo>
                    <a:pt x="1699806" y="707580"/>
                  </a:lnTo>
                  <a:lnTo>
                    <a:pt x="1713738" y="707580"/>
                  </a:lnTo>
                  <a:lnTo>
                    <a:pt x="1719376" y="701941"/>
                  </a:lnTo>
                  <a:lnTo>
                    <a:pt x="1719376" y="688009"/>
                  </a:lnTo>
                  <a:close/>
                </a:path>
                <a:path w="3075305" h="716279">
                  <a:moveTo>
                    <a:pt x="1723212" y="354393"/>
                  </a:moveTo>
                  <a:lnTo>
                    <a:pt x="1721167" y="350151"/>
                  </a:lnTo>
                  <a:lnTo>
                    <a:pt x="1717954" y="347154"/>
                  </a:lnTo>
                  <a:lnTo>
                    <a:pt x="1715160" y="344144"/>
                  </a:lnTo>
                  <a:lnTo>
                    <a:pt x="1711198" y="342226"/>
                  </a:lnTo>
                  <a:lnTo>
                    <a:pt x="1702333" y="342226"/>
                  </a:lnTo>
                  <a:lnTo>
                    <a:pt x="1698371" y="344144"/>
                  </a:lnTo>
                  <a:lnTo>
                    <a:pt x="1695564" y="347154"/>
                  </a:lnTo>
                  <a:lnTo>
                    <a:pt x="1693100" y="349465"/>
                  </a:lnTo>
                  <a:lnTo>
                    <a:pt x="1691322" y="352488"/>
                  </a:lnTo>
                  <a:lnTo>
                    <a:pt x="1690408" y="356984"/>
                  </a:lnTo>
                  <a:lnTo>
                    <a:pt x="1690268" y="358038"/>
                  </a:lnTo>
                  <a:lnTo>
                    <a:pt x="1690268" y="360248"/>
                  </a:lnTo>
                  <a:lnTo>
                    <a:pt x="1690408" y="361315"/>
                  </a:lnTo>
                  <a:lnTo>
                    <a:pt x="1690636" y="362356"/>
                  </a:lnTo>
                  <a:lnTo>
                    <a:pt x="1692122" y="369912"/>
                  </a:lnTo>
                  <a:lnTo>
                    <a:pt x="1698777" y="375602"/>
                  </a:lnTo>
                  <a:lnTo>
                    <a:pt x="1715846" y="375602"/>
                  </a:lnTo>
                  <a:lnTo>
                    <a:pt x="1723212" y="368249"/>
                  </a:lnTo>
                  <a:lnTo>
                    <a:pt x="1723212" y="354393"/>
                  </a:lnTo>
                  <a:close/>
                </a:path>
                <a:path w="3075305" h="716279">
                  <a:moveTo>
                    <a:pt x="2059076" y="349300"/>
                  </a:moveTo>
                  <a:lnTo>
                    <a:pt x="2052421" y="342658"/>
                  </a:lnTo>
                  <a:lnTo>
                    <a:pt x="2044230" y="342658"/>
                  </a:lnTo>
                  <a:lnTo>
                    <a:pt x="2043557" y="342633"/>
                  </a:lnTo>
                  <a:lnTo>
                    <a:pt x="2043099" y="342531"/>
                  </a:lnTo>
                  <a:lnTo>
                    <a:pt x="2034336" y="342531"/>
                  </a:lnTo>
                  <a:lnTo>
                    <a:pt x="2027643" y="349224"/>
                  </a:lnTo>
                  <a:lnTo>
                    <a:pt x="2027643" y="363347"/>
                  </a:lnTo>
                  <a:lnTo>
                    <a:pt x="2031034" y="368376"/>
                  </a:lnTo>
                  <a:lnTo>
                    <a:pt x="2035924" y="370814"/>
                  </a:lnTo>
                  <a:lnTo>
                    <a:pt x="2038273" y="372491"/>
                  </a:lnTo>
                  <a:lnTo>
                    <a:pt x="2041131" y="373507"/>
                  </a:lnTo>
                  <a:lnTo>
                    <a:pt x="2051164" y="373507"/>
                  </a:lnTo>
                  <a:lnTo>
                    <a:pt x="2056968" y="368579"/>
                  </a:lnTo>
                  <a:lnTo>
                    <a:pt x="2058301" y="362026"/>
                  </a:lnTo>
                  <a:lnTo>
                    <a:pt x="2058758" y="360591"/>
                  </a:lnTo>
                  <a:lnTo>
                    <a:pt x="2059076" y="359092"/>
                  </a:lnTo>
                  <a:lnTo>
                    <a:pt x="2059076" y="349300"/>
                  </a:lnTo>
                  <a:close/>
                </a:path>
                <a:path w="3075305" h="716279">
                  <a:moveTo>
                    <a:pt x="2061083" y="694969"/>
                  </a:moveTo>
                  <a:lnTo>
                    <a:pt x="2059635" y="687781"/>
                  </a:lnTo>
                  <a:lnTo>
                    <a:pt x="2055672" y="681913"/>
                  </a:lnTo>
                  <a:lnTo>
                    <a:pt x="2049805" y="677964"/>
                  </a:lnTo>
                  <a:lnTo>
                    <a:pt x="2042604" y="676503"/>
                  </a:lnTo>
                  <a:lnTo>
                    <a:pt x="2035416" y="677964"/>
                  </a:lnTo>
                  <a:lnTo>
                    <a:pt x="2029548" y="681913"/>
                  </a:lnTo>
                  <a:lnTo>
                    <a:pt x="2025586" y="687781"/>
                  </a:lnTo>
                  <a:lnTo>
                    <a:pt x="2024126" y="694969"/>
                  </a:lnTo>
                  <a:lnTo>
                    <a:pt x="2025586" y="702157"/>
                  </a:lnTo>
                  <a:lnTo>
                    <a:pt x="2029548" y="708037"/>
                  </a:lnTo>
                  <a:lnTo>
                    <a:pt x="2035416" y="711987"/>
                  </a:lnTo>
                  <a:lnTo>
                    <a:pt x="2042604" y="713435"/>
                  </a:lnTo>
                  <a:lnTo>
                    <a:pt x="2049805" y="711987"/>
                  </a:lnTo>
                  <a:lnTo>
                    <a:pt x="2055672" y="708037"/>
                  </a:lnTo>
                  <a:lnTo>
                    <a:pt x="2059635" y="702157"/>
                  </a:lnTo>
                  <a:lnTo>
                    <a:pt x="2061083" y="694969"/>
                  </a:lnTo>
                  <a:close/>
                </a:path>
                <a:path w="3075305" h="716279">
                  <a:moveTo>
                    <a:pt x="2061845" y="11252"/>
                  </a:moveTo>
                  <a:lnTo>
                    <a:pt x="2055393" y="4051"/>
                  </a:lnTo>
                  <a:lnTo>
                    <a:pt x="2046998" y="2705"/>
                  </a:lnTo>
                  <a:lnTo>
                    <a:pt x="2045576" y="2349"/>
                  </a:lnTo>
                  <a:lnTo>
                    <a:pt x="2044128" y="2108"/>
                  </a:lnTo>
                  <a:lnTo>
                    <a:pt x="2032711" y="2108"/>
                  </a:lnTo>
                  <a:lnTo>
                    <a:pt x="2024684" y="10134"/>
                  </a:lnTo>
                  <a:lnTo>
                    <a:pt x="2024684" y="29921"/>
                  </a:lnTo>
                  <a:lnTo>
                    <a:pt x="2032711" y="37947"/>
                  </a:lnTo>
                  <a:lnTo>
                    <a:pt x="2042604" y="37947"/>
                  </a:lnTo>
                  <a:lnTo>
                    <a:pt x="2044103" y="37947"/>
                  </a:lnTo>
                  <a:lnTo>
                    <a:pt x="2045550" y="37706"/>
                  </a:lnTo>
                  <a:lnTo>
                    <a:pt x="2046947" y="37350"/>
                  </a:lnTo>
                  <a:lnTo>
                    <a:pt x="2055368" y="36042"/>
                  </a:lnTo>
                  <a:lnTo>
                    <a:pt x="2061845" y="28829"/>
                  </a:lnTo>
                  <a:lnTo>
                    <a:pt x="2061845" y="11252"/>
                  </a:lnTo>
                  <a:close/>
                </a:path>
                <a:path w="3075305" h="716279">
                  <a:moveTo>
                    <a:pt x="2398014" y="686727"/>
                  </a:moveTo>
                  <a:lnTo>
                    <a:pt x="2389987" y="678700"/>
                  </a:lnTo>
                  <a:lnTo>
                    <a:pt x="2370175" y="678700"/>
                  </a:lnTo>
                  <a:lnTo>
                    <a:pt x="2362149" y="686727"/>
                  </a:lnTo>
                  <a:lnTo>
                    <a:pt x="2362149" y="706526"/>
                  </a:lnTo>
                  <a:lnTo>
                    <a:pt x="2370175" y="714552"/>
                  </a:lnTo>
                  <a:lnTo>
                    <a:pt x="2380081" y="714552"/>
                  </a:lnTo>
                  <a:lnTo>
                    <a:pt x="2389987" y="714552"/>
                  </a:lnTo>
                  <a:lnTo>
                    <a:pt x="2398014" y="706526"/>
                  </a:lnTo>
                  <a:lnTo>
                    <a:pt x="2398014" y="686727"/>
                  </a:lnTo>
                  <a:close/>
                </a:path>
                <a:path w="3075305" h="716279">
                  <a:moveTo>
                    <a:pt x="2401760" y="20027"/>
                  </a:moveTo>
                  <a:lnTo>
                    <a:pt x="2400185" y="12230"/>
                  </a:lnTo>
                  <a:lnTo>
                    <a:pt x="2395893" y="5867"/>
                  </a:lnTo>
                  <a:lnTo>
                    <a:pt x="2389517" y="1574"/>
                  </a:lnTo>
                  <a:lnTo>
                    <a:pt x="2381720" y="0"/>
                  </a:lnTo>
                  <a:lnTo>
                    <a:pt x="2378506" y="0"/>
                  </a:lnTo>
                  <a:lnTo>
                    <a:pt x="2375522" y="825"/>
                  </a:lnTo>
                  <a:lnTo>
                    <a:pt x="2372830" y="2159"/>
                  </a:lnTo>
                  <a:lnTo>
                    <a:pt x="2365768" y="5041"/>
                  </a:lnTo>
                  <a:lnTo>
                    <a:pt x="2360765" y="11950"/>
                  </a:lnTo>
                  <a:lnTo>
                    <a:pt x="2360765" y="28143"/>
                  </a:lnTo>
                  <a:lnTo>
                    <a:pt x="2365768" y="35052"/>
                  </a:lnTo>
                  <a:lnTo>
                    <a:pt x="2372868" y="37909"/>
                  </a:lnTo>
                  <a:lnTo>
                    <a:pt x="2375547" y="39243"/>
                  </a:lnTo>
                  <a:lnTo>
                    <a:pt x="2378519" y="40055"/>
                  </a:lnTo>
                  <a:lnTo>
                    <a:pt x="2381720" y="40055"/>
                  </a:lnTo>
                  <a:lnTo>
                    <a:pt x="2389517" y="38481"/>
                  </a:lnTo>
                  <a:lnTo>
                    <a:pt x="2395893" y="34188"/>
                  </a:lnTo>
                  <a:lnTo>
                    <a:pt x="2400185" y="27825"/>
                  </a:lnTo>
                  <a:lnTo>
                    <a:pt x="2401760" y="20027"/>
                  </a:lnTo>
                  <a:close/>
                </a:path>
                <a:path w="3075305" h="716279">
                  <a:moveTo>
                    <a:pt x="2731757" y="351294"/>
                  </a:moveTo>
                  <a:lnTo>
                    <a:pt x="2725407" y="344919"/>
                  </a:lnTo>
                  <a:lnTo>
                    <a:pt x="2709684" y="344919"/>
                  </a:lnTo>
                  <a:lnTo>
                    <a:pt x="2703334" y="351294"/>
                  </a:lnTo>
                  <a:lnTo>
                    <a:pt x="2703334" y="367004"/>
                  </a:lnTo>
                  <a:lnTo>
                    <a:pt x="2709684" y="373367"/>
                  </a:lnTo>
                  <a:lnTo>
                    <a:pt x="2717546" y="373367"/>
                  </a:lnTo>
                  <a:lnTo>
                    <a:pt x="2725407" y="373367"/>
                  </a:lnTo>
                  <a:lnTo>
                    <a:pt x="2731757" y="367004"/>
                  </a:lnTo>
                  <a:lnTo>
                    <a:pt x="2731757" y="351294"/>
                  </a:lnTo>
                  <a:close/>
                </a:path>
                <a:path w="3075305" h="716279">
                  <a:moveTo>
                    <a:pt x="2732557" y="686689"/>
                  </a:moveTo>
                  <a:lnTo>
                    <a:pt x="2725839" y="679958"/>
                  </a:lnTo>
                  <a:lnTo>
                    <a:pt x="2709253" y="679958"/>
                  </a:lnTo>
                  <a:lnTo>
                    <a:pt x="2702534" y="686689"/>
                  </a:lnTo>
                  <a:lnTo>
                    <a:pt x="2702534" y="703275"/>
                  </a:lnTo>
                  <a:lnTo>
                    <a:pt x="2709253" y="709993"/>
                  </a:lnTo>
                  <a:lnTo>
                    <a:pt x="2717546" y="709993"/>
                  </a:lnTo>
                  <a:lnTo>
                    <a:pt x="2725839" y="709993"/>
                  </a:lnTo>
                  <a:lnTo>
                    <a:pt x="2732557" y="703275"/>
                  </a:lnTo>
                  <a:lnTo>
                    <a:pt x="2732557" y="686689"/>
                  </a:lnTo>
                  <a:close/>
                </a:path>
                <a:path w="3075305" h="716279">
                  <a:moveTo>
                    <a:pt x="2737091" y="10147"/>
                  </a:moveTo>
                  <a:lnTo>
                    <a:pt x="2729077" y="2146"/>
                  </a:lnTo>
                  <a:lnTo>
                    <a:pt x="2709303" y="2146"/>
                  </a:lnTo>
                  <a:lnTo>
                    <a:pt x="2701302" y="10147"/>
                  </a:lnTo>
                  <a:lnTo>
                    <a:pt x="2701302" y="29921"/>
                  </a:lnTo>
                  <a:lnTo>
                    <a:pt x="2709303" y="37922"/>
                  </a:lnTo>
                  <a:lnTo>
                    <a:pt x="2719197" y="37922"/>
                  </a:lnTo>
                  <a:lnTo>
                    <a:pt x="2729077" y="37922"/>
                  </a:lnTo>
                  <a:lnTo>
                    <a:pt x="2737091" y="29921"/>
                  </a:lnTo>
                  <a:lnTo>
                    <a:pt x="2737091" y="10147"/>
                  </a:lnTo>
                  <a:close/>
                </a:path>
                <a:path w="3075305" h="716279">
                  <a:moveTo>
                    <a:pt x="3071838" y="349148"/>
                  </a:moveTo>
                  <a:lnTo>
                    <a:pt x="3065056" y="342366"/>
                  </a:lnTo>
                  <a:lnTo>
                    <a:pt x="3056686" y="342366"/>
                  </a:lnTo>
                  <a:lnTo>
                    <a:pt x="3048317" y="342366"/>
                  </a:lnTo>
                  <a:lnTo>
                    <a:pt x="3041535" y="349148"/>
                  </a:lnTo>
                  <a:lnTo>
                    <a:pt x="3041535" y="365874"/>
                  </a:lnTo>
                  <a:lnTo>
                    <a:pt x="3048317" y="372656"/>
                  </a:lnTo>
                  <a:lnTo>
                    <a:pt x="3065056" y="372656"/>
                  </a:lnTo>
                  <a:lnTo>
                    <a:pt x="3071838" y="365874"/>
                  </a:lnTo>
                  <a:lnTo>
                    <a:pt x="3071838" y="349148"/>
                  </a:lnTo>
                  <a:close/>
                </a:path>
                <a:path w="3075305" h="716279">
                  <a:moveTo>
                    <a:pt x="3075000" y="20027"/>
                  </a:moveTo>
                  <a:lnTo>
                    <a:pt x="3073552" y="12903"/>
                  </a:lnTo>
                  <a:lnTo>
                    <a:pt x="3069628" y="7086"/>
                  </a:lnTo>
                  <a:lnTo>
                    <a:pt x="3063811" y="3162"/>
                  </a:lnTo>
                  <a:lnTo>
                    <a:pt x="3056686" y="1714"/>
                  </a:lnTo>
                  <a:lnTo>
                    <a:pt x="3049549" y="3162"/>
                  </a:lnTo>
                  <a:lnTo>
                    <a:pt x="3043732" y="7086"/>
                  </a:lnTo>
                  <a:lnTo>
                    <a:pt x="3039808" y="12903"/>
                  </a:lnTo>
                  <a:lnTo>
                    <a:pt x="3038373" y="20027"/>
                  </a:lnTo>
                  <a:lnTo>
                    <a:pt x="3039808" y="27165"/>
                  </a:lnTo>
                  <a:lnTo>
                    <a:pt x="3043732" y="32981"/>
                  </a:lnTo>
                  <a:lnTo>
                    <a:pt x="3049549" y="36906"/>
                  </a:lnTo>
                  <a:lnTo>
                    <a:pt x="3056686" y="38341"/>
                  </a:lnTo>
                  <a:lnTo>
                    <a:pt x="3063811" y="36906"/>
                  </a:lnTo>
                  <a:lnTo>
                    <a:pt x="3069628" y="32981"/>
                  </a:lnTo>
                  <a:lnTo>
                    <a:pt x="3073552" y="27165"/>
                  </a:lnTo>
                  <a:lnTo>
                    <a:pt x="3075000" y="20027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sp>
        <p:nvSpPr>
          <p:cNvPr id="290" name="Rectangle 289">
            <a:extLst>
              <a:ext uri="{FF2B5EF4-FFF2-40B4-BE49-F238E27FC236}">
                <a16:creationId xmlns:a16="http://schemas.microsoft.com/office/drawing/2014/main" id="{3F32EDF5-2137-81F1-D6B2-619E2104152B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6140191" y="4724400"/>
            <a:ext cx="2818736" cy="224784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grpSp>
        <p:nvGrpSpPr>
          <p:cNvPr id="305" name="Groupe 304">
            <a:extLst>
              <a:ext uri="{FF2B5EF4-FFF2-40B4-BE49-F238E27FC236}">
                <a16:creationId xmlns:a16="http://schemas.microsoft.com/office/drawing/2014/main" id="{FB09853C-524A-675A-E42E-5150BCA9686A}"/>
              </a:ext>
            </a:extLst>
          </p:cNvPr>
          <p:cNvGrpSpPr/>
          <p:nvPr>
            <p:custDataLst>
              <p:tags r:id="rId28"/>
            </p:custDataLst>
          </p:nvPr>
        </p:nvGrpSpPr>
        <p:grpSpPr>
          <a:xfrm>
            <a:off x="2123108" y="4734710"/>
            <a:ext cx="1345987" cy="1296168"/>
            <a:chOff x="2123108" y="4734710"/>
            <a:chExt cx="1345987" cy="1296168"/>
          </a:xfrm>
        </p:grpSpPr>
        <p:sp>
          <p:nvSpPr>
            <p:cNvPr id="293" name="object 86">
              <a:extLst>
                <a:ext uri="{FF2B5EF4-FFF2-40B4-BE49-F238E27FC236}">
                  <a16:creationId xmlns:a16="http://schemas.microsoft.com/office/drawing/2014/main" id="{1518F34C-F5C3-43AC-54F4-3034F4565270}"/>
                </a:ext>
              </a:extLst>
            </p:cNvPr>
            <p:cNvSpPr/>
            <p:nvPr/>
          </p:nvSpPr>
          <p:spPr>
            <a:xfrm>
              <a:off x="2123108" y="4734710"/>
              <a:ext cx="1345987" cy="1296168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787755" y="0"/>
                  </a:moveTo>
                  <a:lnTo>
                    <a:pt x="739769" y="1437"/>
                  </a:lnTo>
                  <a:lnTo>
                    <a:pt x="692542" y="5696"/>
                  </a:lnTo>
                  <a:lnTo>
                    <a:pt x="646159" y="12693"/>
                  </a:lnTo>
                  <a:lnTo>
                    <a:pt x="600700" y="22345"/>
                  </a:lnTo>
                  <a:lnTo>
                    <a:pt x="556249" y="34571"/>
                  </a:lnTo>
                  <a:lnTo>
                    <a:pt x="512887" y="49288"/>
                  </a:lnTo>
                  <a:lnTo>
                    <a:pt x="470698" y="66414"/>
                  </a:lnTo>
                  <a:lnTo>
                    <a:pt x="429764" y="85866"/>
                  </a:lnTo>
                  <a:lnTo>
                    <a:pt x="390166" y="107561"/>
                  </a:lnTo>
                  <a:lnTo>
                    <a:pt x="351988" y="131418"/>
                  </a:lnTo>
                  <a:lnTo>
                    <a:pt x="315312" y="157354"/>
                  </a:lnTo>
                  <a:lnTo>
                    <a:pt x="280220" y="185286"/>
                  </a:lnTo>
                  <a:lnTo>
                    <a:pt x="246795" y="215132"/>
                  </a:lnTo>
                  <a:lnTo>
                    <a:pt x="215119" y="246810"/>
                  </a:lnTo>
                  <a:lnTo>
                    <a:pt x="185274" y="280237"/>
                  </a:lnTo>
                  <a:lnTo>
                    <a:pt x="157344" y="315331"/>
                  </a:lnTo>
                  <a:lnTo>
                    <a:pt x="131410" y="352009"/>
                  </a:lnTo>
                  <a:lnTo>
                    <a:pt x="107554" y="390189"/>
                  </a:lnTo>
                  <a:lnTo>
                    <a:pt x="85860" y="429788"/>
                  </a:lnTo>
                  <a:lnTo>
                    <a:pt x="66410" y="470724"/>
                  </a:lnTo>
                  <a:lnTo>
                    <a:pt x="49285" y="512916"/>
                  </a:lnTo>
                  <a:lnTo>
                    <a:pt x="34569" y="556279"/>
                  </a:lnTo>
                  <a:lnTo>
                    <a:pt x="22344" y="600732"/>
                  </a:lnTo>
                  <a:lnTo>
                    <a:pt x="12692" y="646192"/>
                  </a:lnTo>
                  <a:lnTo>
                    <a:pt x="5695" y="692578"/>
                  </a:lnTo>
                  <a:lnTo>
                    <a:pt x="1437" y="739805"/>
                  </a:lnTo>
                  <a:lnTo>
                    <a:pt x="0" y="787793"/>
                  </a:lnTo>
                  <a:lnTo>
                    <a:pt x="1437" y="835784"/>
                  </a:lnTo>
                  <a:lnTo>
                    <a:pt x="5695" y="883014"/>
                  </a:lnTo>
                  <a:lnTo>
                    <a:pt x="12692" y="929402"/>
                  </a:lnTo>
                  <a:lnTo>
                    <a:pt x="22344" y="974864"/>
                  </a:lnTo>
                  <a:lnTo>
                    <a:pt x="34569" y="1019319"/>
                  </a:lnTo>
                  <a:lnTo>
                    <a:pt x="49285" y="1062684"/>
                  </a:lnTo>
                  <a:lnTo>
                    <a:pt x="66410" y="1104877"/>
                  </a:lnTo>
                  <a:lnTo>
                    <a:pt x="85860" y="1145815"/>
                  </a:lnTo>
                  <a:lnTo>
                    <a:pt x="107554" y="1185416"/>
                  </a:lnTo>
                  <a:lnTo>
                    <a:pt x="131410" y="1223597"/>
                  </a:lnTo>
                  <a:lnTo>
                    <a:pt x="157344" y="1260276"/>
                  </a:lnTo>
                  <a:lnTo>
                    <a:pt x="185274" y="1295370"/>
                  </a:lnTo>
                  <a:lnTo>
                    <a:pt x="215119" y="1328798"/>
                  </a:lnTo>
                  <a:lnTo>
                    <a:pt x="246795" y="1360477"/>
                  </a:lnTo>
                  <a:lnTo>
                    <a:pt x="280220" y="1390323"/>
                  </a:lnTo>
                  <a:lnTo>
                    <a:pt x="315312" y="1418256"/>
                  </a:lnTo>
                  <a:lnTo>
                    <a:pt x="351988" y="1444192"/>
                  </a:lnTo>
                  <a:lnTo>
                    <a:pt x="390166" y="1468049"/>
                  </a:lnTo>
                  <a:lnTo>
                    <a:pt x="429764" y="1489745"/>
                  </a:lnTo>
                  <a:lnTo>
                    <a:pt x="470698" y="1509197"/>
                  </a:lnTo>
                  <a:lnTo>
                    <a:pt x="512887" y="1526323"/>
                  </a:lnTo>
                  <a:lnTo>
                    <a:pt x="556249" y="1541040"/>
                  </a:lnTo>
                  <a:lnTo>
                    <a:pt x="600700" y="1553266"/>
                  </a:lnTo>
                  <a:lnTo>
                    <a:pt x="646159" y="1562919"/>
                  </a:lnTo>
                  <a:lnTo>
                    <a:pt x="692542" y="1569916"/>
                  </a:lnTo>
                  <a:lnTo>
                    <a:pt x="739769" y="1574174"/>
                  </a:lnTo>
                  <a:lnTo>
                    <a:pt x="787755" y="1575612"/>
                  </a:lnTo>
                  <a:lnTo>
                    <a:pt x="835749" y="1574174"/>
                  </a:lnTo>
                  <a:lnTo>
                    <a:pt x="882983" y="1569916"/>
                  </a:lnTo>
                  <a:lnTo>
                    <a:pt x="929372" y="1562919"/>
                  </a:lnTo>
                  <a:lnTo>
                    <a:pt x="974836" y="1553266"/>
                  </a:lnTo>
                  <a:lnTo>
                    <a:pt x="1019292" y="1541040"/>
                  </a:lnTo>
                  <a:lnTo>
                    <a:pt x="1062657" y="1526323"/>
                  </a:lnTo>
                  <a:lnTo>
                    <a:pt x="1104849" y="1509197"/>
                  </a:lnTo>
                  <a:lnTo>
                    <a:pt x="1145786" y="1489745"/>
                  </a:lnTo>
                  <a:lnTo>
                    <a:pt x="1185385" y="1468049"/>
                  </a:lnTo>
                  <a:lnTo>
                    <a:pt x="1223564" y="1444192"/>
                  </a:lnTo>
                  <a:lnTo>
                    <a:pt x="1260240" y="1418256"/>
                  </a:lnTo>
                  <a:lnTo>
                    <a:pt x="1295332" y="1390323"/>
                  </a:lnTo>
                  <a:lnTo>
                    <a:pt x="1328757" y="1360477"/>
                  </a:lnTo>
                  <a:lnTo>
                    <a:pt x="1360432" y="1328798"/>
                  </a:lnTo>
                  <a:lnTo>
                    <a:pt x="1390276" y="1295370"/>
                  </a:lnTo>
                  <a:lnTo>
                    <a:pt x="1418205" y="1260276"/>
                  </a:lnTo>
                  <a:lnTo>
                    <a:pt x="1444138" y="1223597"/>
                  </a:lnTo>
                  <a:lnTo>
                    <a:pt x="1467992" y="1185416"/>
                  </a:lnTo>
                  <a:lnTo>
                    <a:pt x="1489684" y="1145815"/>
                  </a:lnTo>
                  <a:lnTo>
                    <a:pt x="1509133" y="1104877"/>
                  </a:lnTo>
                  <a:lnTo>
                    <a:pt x="1526256" y="1062684"/>
                  </a:lnTo>
                  <a:lnTo>
                    <a:pt x="1540971" y="1019319"/>
                  </a:lnTo>
                  <a:lnTo>
                    <a:pt x="1553195" y="974864"/>
                  </a:lnTo>
                  <a:lnTo>
                    <a:pt x="1562845" y="929402"/>
                  </a:lnTo>
                  <a:lnTo>
                    <a:pt x="1569841" y="883014"/>
                  </a:lnTo>
                  <a:lnTo>
                    <a:pt x="1574099" y="835784"/>
                  </a:lnTo>
                  <a:lnTo>
                    <a:pt x="1575536" y="787793"/>
                  </a:lnTo>
                  <a:lnTo>
                    <a:pt x="1574099" y="739805"/>
                  </a:lnTo>
                  <a:lnTo>
                    <a:pt x="1569841" y="692578"/>
                  </a:lnTo>
                  <a:lnTo>
                    <a:pt x="1562845" y="646192"/>
                  </a:lnTo>
                  <a:lnTo>
                    <a:pt x="1553195" y="600732"/>
                  </a:lnTo>
                  <a:lnTo>
                    <a:pt x="1540971" y="556279"/>
                  </a:lnTo>
                  <a:lnTo>
                    <a:pt x="1526256" y="512916"/>
                  </a:lnTo>
                  <a:lnTo>
                    <a:pt x="1509133" y="470724"/>
                  </a:lnTo>
                  <a:lnTo>
                    <a:pt x="1489684" y="429788"/>
                  </a:lnTo>
                  <a:lnTo>
                    <a:pt x="1467992" y="390189"/>
                  </a:lnTo>
                  <a:lnTo>
                    <a:pt x="1444138" y="352009"/>
                  </a:lnTo>
                  <a:lnTo>
                    <a:pt x="1418205" y="315331"/>
                  </a:lnTo>
                  <a:lnTo>
                    <a:pt x="1390276" y="280237"/>
                  </a:lnTo>
                  <a:lnTo>
                    <a:pt x="1360432" y="246810"/>
                  </a:lnTo>
                  <a:lnTo>
                    <a:pt x="1328757" y="215132"/>
                  </a:lnTo>
                  <a:lnTo>
                    <a:pt x="1295332" y="185286"/>
                  </a:lnTo>
                  <a:lnTo>
                    <a:pt x="1260240" y="157354"/>
                  </a:lnTo>
                  <a:lnTo>
                    <a:pt x="1223564" y="131418"/>
                  </a:lnTo>
                  <a:lnTo>
                    <a:pt x="1185385" y="107561"/>
                  </a:lnTo>
                  <a:lnTo>
                    <a:pt x="1145786" y="85866"/>
                  </a:lnTo>
                  <a:lnTo>
                    <a:pt x="1104849" y="66414"/>
                  </a:lnTo>
                  <a:lnTo>
                    <a:pt x="1062657" y="49288"/>
                  </a:lnTo>
                  <a:lnTo>
                    <a:pt x="1019292" y="34571"/>
                  </a:lnTo>
                  <a:lnTo>
                    <a:pt x="974836" y="22345"/>
                  </a:lnTo>
                  <a:lnTo>
                    <a:pt x="929372" y="12693"/>
                  </a:lnTo>
                  <a:lnTo>
                    <a:pt x="882983" y="5696"/>
                  </a:lnTo>
                  <a:lnTo>
                    <a:pt x="835749" y="1437"/>
                  </a:lnTo>
                  <a:lnTo>
                    <a:pt x="787755" y="0"/>
                  </a:lnTo>
                  <a:close/>
                </a:path>
              </a:pathLst>
            </a:custGeom>
            <a:solidFill>
              <a:srgbClr val="F8F8F8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294" name="object 87">
              <a:extLst>
                <a:ext uri="{FF2B5EF4-FFF2-40B4-BE49-F238E27FC236}">
                  <a16:creationId xmlns:a16="http://schemas.microsoft.com/office/drawing/2014/main" id="{7F09BCD6-1AC6-346A-7A44-1AF91BCAA38A}"/>
                </a:ext>
              </a:extLst>
            </p:cNvPr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717491" y="5052316"/>
              <a:ext cx="164401" cy="163664"/>
            </a:xfrm>
            <a:prstGeom prst="rect">
              <a:avLst/>
            </a:prstGeom>
          </p:spPr>
        </p:pic>
        <p:sp>
          <p:nvSpPr>
            <p:cNvPr id="295" name="object 89">
              <a:extLst>
                <a:ext uri="{FF2B5EF4-FFF2-40B4-BE49-F238E27FC236}">
                  <a16:creationId xmlns:a16="http://schemas.microsoft.com/office/drawing/2014/main" id="{B34432B5-B936-0E07-FB86-EE584F07287F}"/>
                </a:ext>
              </a:extLst>
            </p:cNvPr>
            <p:cNvSpPr/>
            <p:nvPr/>
          </p:nvSpPr>
          <p:spPr>
            <a:xfrm>
              <a:off x="2688249" y="5275248"/>
              <a:ext cx="222885" cy="346710"/>
            </a:xfrm>
            <a:custGeom>
              <a:avLst/>
              <a:gdLst/>
              <a:ahLst/>
              <a:cxnLst/>
              <a:rect l="l" t="t" r="r" b="b"/>
              <a:pathLst>
                <a:path w="222885" h="346710">
                  <a:moveTo>
                    <a:pt x="163022" y="0"/>
                  </a:moveTo>
                  <a:lnTo>
                    <a:pt x="61168" y="1066"/>
                  </a:lnTo>
                  <a:lnTo>
                    <a:pt x="14363" y="9914"/>
                  </a:lnTo>
                  <a:lnTo>
                    <a:pt x="0" y="34927"/>
                  </a:lnTo>
                  <a:lnTo>
                    <a:pt x="640" y="52501"/>
                  </a:lnTo>
                  <a:lnTo>
                    <a:pt x="8847" y="96425"/>
                  </a:lnTo>
                  <a:lnTo>
                    <a:pt x="24691" y="191681"/>
                  </a:lnTo>
                  <a:lnTo>
                    <a:pt x="33736" y="239744"/>
                  </a:lnTo>
                  <a:lnTo>
                    <a:pt x="44471" y="285920"/>
                  </a:lnTo>
                  <a:lnTo>
                    <a:pt x="57600" y="328574"/>
                  </a:lnTo>
                  <a:lnTo>
                    <a:pt x="96300" y="346010"/>
                  </a:lnTo>
                  <a:lnTo>
                    <a:pt x="111913" y="346370"/>
                  </a:lnTo>
                  <a:lnTo>
                    <a:pt x="127528" y="346010"/>
                  </a:lnTo>
                  <a:lnTo>
                    <a:pt x="166210" y="328574"/>
                  </a:lnTo>
                  <a:lnTo>
                    <a:pt x="179094" y="286126"/>
                  </a:lnTo>
                  <a:lnTo>
                    <a:pt x="189405" y="240141"/>
                  </a:lnTo>
                  <a:lnTo>
                    <a:pt x="197974" y="192276"/>
                  </a:lnTo>
                  <a:lnTo>
                    <a:pt x="213201" y="97541"/>
                  </a:lnTo>
                  <a:lnTo>
                    <a:pt x="221518" y="53987"/>
                  </a:lnTo>
                  <a:lnTo>
                    <a:pt x="209020" y="10332"/>
                  </a:lnTo>
                  <a:lnTo>
                    <a:pt x="172092" y="601"/>
                  </a:lnTo>
                  <a:lnTo>
                    <a:pt x="163022" y="0"/>
                  </a:lnTo>
                  <a:close/>
                </a:path>
              </a:pathLst>
            </a:custGeom>
            <a:solidFill>
              <a:srgbClr val="5FA056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  <p:grpSp>
        <p:nvGrpSpPr>
          <p:cNvPr id="304" name="Groupe 303">
            <a:extLst>
              <a:ext uri="{FF2B5EF4-FFF2-40B4-BE49-F238E27FC236}">
                <a16:creationId xmlns:a16="http://schemas.microsoft.com/office/drawing/2014/main" id="{87322520-62B7-CE7E-FA78-A32A54DA93B2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11747606" y="4816349"/>
            <a:ext cx="1345987" cy="1296168"/>
            <a:chOff x="11747606" y="4816349"/>
            <a:chExt cx="1345987" cy="1296168"/>
          </a:xfrm>
        </p:grpSpPr>
        <p:sp>
          <p:nvSpPr>
            <p:cNvPr id="303" name="object 86">
              <a:extLst>
                <a:ext uri="{FF2B5EF4-FFF2-40B4-BE49-F238E27FC236}">
                  <a16:creationId xmlns:a16="http://schemas.microsoft.com/office/drawing/2014/main" id="{1E962183-435B-1072-5D93-DF90B138A9D3}"/>
                </a:ext>
              </a:extLst>
            </p:cNvPr>
            <p:cNvSpPr/>
            <p:nvPr/>
          </p:nvSpPr>
          <p:spPr>
            <a:xfrm>
              <a:off x="11747606" y="4816349"/>
              <a:ext cx="1345987" cy="1296168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787755" y="0"/>
                  </a:moveTo>
                  <a:lnTo>
                    <a:pt x="739769" y="1437"/>
                  </a:lnTo>
                  <a:lnTo>
                    <a:pt x="692542" y="5696"/>
                  </a:lnTo>
                  <a:lnTo>
                    <a:pt x="646159" y="12693"/>
                  </a:lnTo>
                  <a:lnTo>
                    <a:pt x="600700" y="22345"/>
                  </a:lnTo>
                  <a:lnTo>
                    <a:pt x="556249" y="34571"/>
                  </a:lnTo>
                  <a:lnTo>
                    <a:pt x="512887" y="49288"/>
                  </a:lnTo>
                  <a:lnTo>
                    <a:pt x="470698" y="66414"/>
                  </a:lnTo>
                  <a:lnTo>
                    <a:pt x="429764" y="85866"/>
                  </a:lnTo>
                  <a:lnTo>
                    <a:pt x="390166" y="107561"/>
                  </a:lnTo>
                  <a:lnTo>
                    <a:pt x="351988" y="131418"/>
                  </a:lnTo>
                  <a:lnTo>
                    <a:pt x="315312" y="157354"/>
                  </a:lnTo>
                  <a:lnTo>
                    <a:pt x="280220" y="185286"/>
                  </a:lnTo>
                  <a:lnTo>
                    <a:pt x="246795" y="215132"/>
                  </a:lnTo>
                  <a:lnTo>
                    <a:pt x="215119" y="246810"/>
                  </a:lnTo>
                  <a:lnTo>
                    <a:pt x="185274" y="280237"/>
                  </a:lnTo>
                  <a:lnTo>
                    <a:pt x="157344" y="315331"/>
                  </a:lnTo>
                  <a:lnTo>
                    <a:pt x="131410" y="352009"/>
                  </a:lnTo>
                  <a:lnTo>
                    <a:pt x="107554" y="390189"/>
                  </a:lnTo>
                  <a:lnTo>
                    <a:pt x="85860" y="429788"/>
                  </a:lnTo>
                  <a:lnTo>
                    <a:pt x="66410" y="470724"/>
                  </a:lnTo>
                  <a:lnTo>
                    <a:pt x="49285" y="512916"/>
                  </a:lnTo>
                  <a:lnTo>
                    <a:pt x="34569" y="556279"/>
                  </a:lnTo>
                  <a:lnTo>
                    <a:pt x="22344" y="600732"/>
                  </a:lnTo>
                  <a:lnTo>
                    <a:pt x="12692" y="646192"/>
                  </a:lnTo>
                  <a:lnTo>
                    <a:pt x="5695" y="692578"/>
                  </a:lnTo>
                  <a:lnTo>
                    <a:pt x="1437" y="739805"/>
                  </a:lnTo>
                  <a:lnTo>
                    <a:pt x="0" y="787793"/>
                  </a:lnTo>
                  <a:lnTo>
                    <a:pt x="1437" y="835784"/>
                  </a:lnTo>
                  <a:lnTo>
                    <a:pt x="5695" y="883014"/>
                  </a:lnTo>
                  <a:lnTo>
                    <a:pt x="12692" y="929402"/>
                  </a:lnTo>
                  <a:lnTo>
                    <a:pt x="22344" y="974864"/>
                  </a:lnTo>
                  <a:lnTo>
                    <a:pt x="34569" y="1019319"/>
                  </a:lnTo>
                  <a:lnTo>
                    <a:pt x="49285" y="1062684"/>
                  </a:lnTo>
                  <a:lnTo>
                    <a:pt x="66410" y="1104877"/>
                  </a:lnTo>
                  <a:lnTo>
                    <a:pt x="85860" y="1145815"/>
                  </a:lnTo>
                  <a:lnTo>
                    <a:pt x="107554" y="1185416"/>
                  </a:lnTo>
                  <a:lnTo>
                    <a:pt x="131410" y="1223597"/>
                  </a:lnTo>
                  <a:lnTo>
                    <a:pt x="157344" y="1260276"/>
                  </a:lnTo>
                  <a:lnTo>
                    <a:pt x="185274" y="1295370"/>
                  </a:lnTo>
                  <a:lnTo>
                    <a:pt x="215119" y="1328798"/>
                  </a:lnTo>
                  <a:lnTo>
                    <a:pt x="246795" y="1360477"/>
                  </a:lnTo>
                  <a:lnTo>
                    <a:pt x="280220" y="1390323"/>
                  </a:lnTo>
                  <a:lnTo>
                    <a:pt x="315312" y="1418256"/>
                  </a:lnTo>
                  <a:lnTo>
                    <a:pt x="351988" y="1444192"/>
                  </a:lnTo>
                  <a:lnTo>
                    <a:pt x="390166" y="1468049"/>
                  </a:lnTo>
                  <a:lnTo>
                    <a:pt x="429764" y="1489745"/>
                  </a:lnTo>
                  <a:lnTo>
                    <a:pt x="470698" y="1509197"/>
                  </a:lnTo>
                  <a:lnTo>
                    <a:pt x="512887" y="1526323"/>
                  </a:lnTo>
                  <a:lnTo>
                    <a:pt x="556249" y="1541040"/>
                  </a:lnTo>
                  <a:lnTo>
                    <a:pt x="600700" y="1553266"/>
                  </a:lnTo>
                  <a:lnTo>
                    <a:pt x="646159" y="1562919"/>
                  </a:lnTo>
                  <a:lnTo>
                    <a:pt x="692542" y="1569916"/>
                  </a:lnTo>
                  <a:lnTo>
                    <a:pt x="739769" y="1574174"/>
                  </a:lnTo>
                  <a:lnTo>
                    <a:pt x="787755" y="1575612"/>
                  </a:lnTo>
                  <a:lnTo>
                    <a:pt x="835749" y="1574174"/>
                  </a:lnTo>
                  <a:lnTo>
                    <a:pt x="882983" y="1569916"/>
                  </a:lnTo>
                  <a:lnTo>
                    <a:pt x="929372" y="1562919"/>
                  </a:lnTo>
                  <a:lnTo>
                    <a:pt x="974836" y="1553266"/>
                  </a:lnTo>
                  <a:lnTo>
                    <a:pt x="1019292" y="1541040"/>
                  </a:lnTo>
                  <a:lnTo>
                    <a:pt x="1062657" y="1526323"/>
                  </a:lnTo>
                  <a:lnTo>
                    <a:pt x="1104849" y="1509197"/>
                  </a:lnTo>
                  <a:lnTo>
                    <a:pt x="1145786" y="1489745"/>
                  </a:lnTo>
                  <a:lnTo>
                    <a:pt x="1185385" y="1468049"/>
                  </a:lnTo>
                  <a:lnTo>
                    <a:pt x="1223564" y="1444192"/>
                  </a:lnTo>
                  <a:lnTo>
                    <a:pt x="1260240" y="1418256"/>
                  </a:lnTo>
                  <a:lnTo>
                    <a:pt x="1295332" y="1390323"/>
                  </a:lnTo>
                  <a:lnTo>
                    <a:pt x="1328757" y="1360477"/>
                  </a:lnTo>
                  <a:lnTo>
                    <a:pt x="1360432" y="1328798"/>
                  </a:lnTo>
                  <a:lnTo>
                    <a:pt x="1390276" y="1295370"/>
                  </a:lnTo>
                  <a:lnTo>
                    <a:pt x="1418205" y="1260276"/>
                  </a:lnTo>
                  <a:lnTo>
                    <a:pt x="1444138" y="1223597"/>
                  </a:lnTo>
                  <a:lnTo>
                    <a:pt x="1467992" y="1185416"/>
                  </a:lnTo>
                  <a:lnTo>
                    <a:pt x="1489684" y="1145815"/>
                  </a:lnTo>
                  <a:lnTo>
                    <a:pt x="1509133" y="1104877"/>
                  </a:lnTo>
                  <a:lnTo>
                    <a:pt x="1526256" y="1062684"/>
                  </a:lnTo>
                  <a:lnTo>
                    <a:pt x="1540971" y="1019319"/>
                  </a:lnTo>
                  <a:lnTo>
                    <a:pt x="1553195" y="974864"/>
                  </a:lnTo>
                  <a:lnTo>
                    <a:pt x="1562845" y="929402"/>
                  </a:lnTo>
                  <a:lnTo>
                    <a:pt x="1569841" y="883014"/>
                  </a:lnTo>
                  <a:lnTo>
                    <a:pt x="1574099" y="835784"/>
                  </a:lnTo>
                  <a:lnTo>
                    <a:pt x="1575536" y="787793"/>
                  </a:lnTo>
                  <a:lnTo>
                    <a:pt x="1574099" y="739805"/>
                  </a:lnTo>
                  <a:lnTo>
                    <a:pt x="1569841" y="692578"/>
                  </a:lnTo>
                  <a:lnTo>
                    <a:pt x="1562845" y="646192"/>
                  </a:lnTo>
                  <a:lnTo>
                    <a:pt x="1553195" y="600732"/>
                  </a:lnTo>
                  <a:lnTo>
                    <a:pt x="1540971" y="556279"/>
                  </a:lnTo>
                  <a:lnTo>
                    <a:pt x="1526256" y="512916"/>
                  </a:lnTo>
                  <a:lnTo>
                    <a:pt x="1509133" y="470724"/>
                  </a:lnTo>
                  <a:lnTo>
                    <a:pt x="1489684" y="429788"/>
                  </a:lnTo>
                  <a:lnTo>
                    <a:pt x="1467992" y="390189"/>
                  </a:lnTo>
                  <a:lnTo>
                    <a:pt x="1444138" y="352009"/>
                  </a:lnTo>
                  <a:lnTo>
                    <a:pt x="1418205" y="315331"/>
                  </a:lnTo>
                  <a:lnTo>
                    <a:pt x="1390276" y="280237"/>
                  </a:lnTo>
                  <a:lnTo>
                    <a:pt x="1360432" y="246810"/>
                  </a:lnTo>
                  <a:lnTo>
                    <a:pt x="1328757" y="215132"/>
                  </a:lnTo>
                  <a:lnTo>
                    <a:pt x="1295332" y="185286"/>
                  </a:lnTo>
                  <a:lnTo>
                    <a:pt x="1260240" y="157354"/>
                  </a:lnTo>
                  <a:lnTo>
                    <a:pt x="1223564" y="131418"/>
                  </a:lnTo>
                  <a:lnTo>
                    <a:pt x="1185385" y="107561"/>
                  </a:lnTo>
                  <a:lnTo>
                    <a:pt x="1145786" y="85866"/>
                  </a:lnTo>
                  <a:lnTo>
                    <a:pt x="1104849" y="66414"/>
                  </a:lnTo>
                  <a:lnTo>
                    <a:pt x="1062657" y="49288"/>
                  </a:lnTo>
                  <a:lnTo>
                    <a:pt x="1019292" y="34571"/>
                  </a:lnTo>
                  <a:lnTo>
                    <a:pt x="974836" y="22345"/>
                  </a:lnTo>
                  <a:lnTo>
                    <a:pt x="929372" y="12693"/>
                  </a:lnTo>
                  <a:lnTo>
                    <a:pt x="882983" y="5696"/>
                  </a:lnTo>
                  <a:lnTo>
                    <a:pt x="835749" y="1437"/>
                  </a:lnTo>
                  <a:lnTo>
                    <a:pt x="787755" y="0"/>
                  </a:lnTo>
                  <a:close/>
                </a:path>
              </a:pathLst>
            </a:custGeom>
            <a:solidFill>
              <a:srgbClr val="F8F8F8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297" name="object 36">
              <a:extLst>
                <a:ext uri="{FF2B5EF4-FFF2-40B4-BE49-F238E27FC236}">
                  <a16:creationId xmlns:a16="http://schemas.microsoft.com/office/drawing/2014/main" id="{3F305ED7-C385-D505-C9F7-A211DB35CF05}"/>
                </a:ext>
              </a:extLst>
            </p:cNvPr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2204013" y="5275532"/>
              <a:ext cx="137388" cy="137388"/>
            </a:xfrm>
            <a:prstGeom prst="rect">
              <a:avLst/>
            </a:prstGeom>
          </p:spPr>
        </p:pic>
        <p:sp>
          <p:nvSpPr>
            <p:cNvPr id="298" name="object 37">
              <a:extLst>
                <a:ext uri="{FF2B5EF4-FFF2-40B4-BE49-F238E27FC236}">
                  <a16:creationId xmlns:a16="http://schemas.microsoft.com/office/drawing/2014/main" id="{885C8E76-BA1E-4166-6C52-372DB00CB239}"/>
                </a:ext>
              </a:extLst>
            </p:cNvPr>
            <p:cNvSpPr/>
            <p:nvPr/>
          </p:nvSpPr>
          <p:spPr>
            <a:xfrm>
              <a:off x="12179845" y="5430387"/>
              <a:ext cx="186055" cy="288290"/>
            </a:xfrm>
            <a:custGeom>
              <a:avLst/>
              <a:gdLst/>
              <a:ahLst/>
              <a:cxnLst/>
              <a:rect l="l" t="t" r="r" b="b"/>
              <a:pathLst>
                <a:path w="186054" h="288289">
                  <a:moveTo>
                    <a:pt x="135907" y="0"/>
                  </a:moveTo>
                  <a:lnTo>
                    <a:pt x="51134" y="889"/>
                  </a:lnTo>
                  <a:lnTo>
                    <a:pt x="12012" y="8250"/>
                  </a:lnTo>
                  <a:lnTo>
                    <a:pt x="0" y="29025"/>
                  </a:lnTo>
                  <a:lnTo>
                    <a:pt x="525" y="43611"/>
                  </a:lnTo>
                  <a:lnTo>
                    <a:pt x="8700" y="87759"/>
                  </a:lnTo>
                  <a:lnTo>
                    <a:pt x="16532" y="135124"/>
                  </a:lnTo>
                  <a:lnTo>
                    <a:pt x="25038" y="183360"/>
                  </a:lnTo>
                  <a:lnTo>
                    <a:pt x="35238" y="230121"/>
                  </a:lnTo>
                  <a:lnTo>
                    <a:pt x="48150" y="273062"/>
                  </a:lnTo>
                  <a:lnTo>
                    <a:pt x="93541" y="287829"/>
                  </a:lnTo>
                  <a:lnTo>
                    <a:pt x="106592" y="287531"/>
                  </a:lnTo>
                  <a:lnTo>
                    <a:pt x="151545" y="230331"/>
                  </a:lnTo>
                  <a:lnTo>
                    <a:pt x="161295" y="183767"/>
                  </a:lnTo>
                  <a:lnTo>
                    <a:pt x="169347" y="135749"/>
                  </a:lnTo>
                  <a:lnTo>
                    <a:pt x="176899" y="88661"/>
                  </a:lnTo>
                  <a:lnTo>
                    <a:pt x="185145" y="44881"/>
                  </a:lnTo>
                  <a:lnTo>
                    <a:pt x="164495" y="3873"/>
                  </a:lnTo>
                  <a:lnTo>
                    <a:pt x="146414" y="442"/>
                  </a:lnTo>
                  <a:lnTo>
                    <a:pt x="135907" y="0"/>
                  </a:lnTo>
                  <a:close/>
                </a:path>
              </a:pathLst>
            </a:custGeom>
            <a:solidFill>
              <a:srgbClr val="007569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299" name="object 38">
              <a:extLst>
                <a:ext uri="{FF2B5EF4-FFF2-40B4-BE49-F238E27FC236}">
                  <a16:creationId xmlns:a16="http://schemas.microsoft.com/office/drawing/2014/main" id="{046A0A06-000D-ABC8-1F61-2BEB53D75327}"/>
                </a:ext>
              </a:extLst>
            </p:cNvPr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2563499" y="5275532"/>
              <a:ext cx="137401" cy="137388"/>
            </a:xfrm>
            <a:prstGeom prst="rect">
              <a:avLst/>
            </a:prstGeom>
          </p:spPr>
        </p:pic>
        <p:sp>
          <p:nvSpPr>
            <p:cNvPr id="300" name="object 39">
              <a:extLst>
                <a:ext uri="{FF2B5EF4-FFF2-40B4-BE49-F238E27FC236}">
                  <a16:creationId xmlns:a16="http://schemas.microsoft.com/office/drawing/2014/main" id="{50D88AF5-E13E-A63E-98E4-CA3D77A2065D}"/>
                </a:ext>
              </a:extLst>
            </p:cNvPr>
            <p:cNvSpPr/>
            <p:nvPr/>
          </p:nvSpPr>
          <p:spPr>
            <a:xfrm>
              <a:off x="12539345" y="5430387"/>
              <a:ext cx="186055" cy="288290"/>
            </a:xfrm>
            <a:custGeom>
              <a:avLst/>
              <a:gdLst/>
              <a:ahLst/>
              <a:cxnLst/>
              <a:rect l="l" t="t" r="r" b="b"/>
              <a:pathLst>
                <a:path w="186054" h="288289">
                  <a:moveTo>
                    <a:pt x="135907" y="0"/>
                  </a:moveTo>
                  <a:lnTo>
                    <a:pt x="51134" y="889"/>
                  </a:lnTo>
                  <a:lnTo>
                    <a:pt x="12012" y="8250"/>
                  </a:lnTo>
                  <a:lnTo>
                    <a:pt x="0" y="29025"/>
                  </a:lnTo>
                  <a:lnTo>
                    <a:pt x="525" y="43611"/>
                  </a:lnTo>
                  <a:lnTo>
                    <a:pt x="8700" y="87759"/>
                  </a:lnTo>
                  <a:lnTo>
                    <a:pt x="16532" y="135124"/>
                  </a:lnTo>
                  <a:lnTo>
                    <a:pt x="25038" y="183360"/>
                  </a:lnTo>
                  <a:lnTo>
                    <a:pt x="35238" y="230121"/>
                  </a:lnTo>
                  <a:lnTo>
                    <a:pt x="48150" y="273062"/>
                  </a:lnTo>
                  <a:lnTo>
                    <a:pt x="93541" y="287829"/>
                  </a:lnTo>
                  <a:lnTo>
                    <a:pt x="106592" y="287531"/>
                  </a:lnTo>
                  <a:lnTo>
                    <a:pt x="151545" y="230331"/>
                  </a:lnTo>
                  <a:lnTo>
                    <a:pt x="161294" y="183767"/>
                  </a:lnTo>
                  <a:lnTo>
                    <a:pt x="169345" y="135749"/>
                  </a:lnTo>
                  <a:lnTo>
                    <a:pt x="176892" y="88661"/>
                  </a:lnTo>
                  <a:lnTo>
                    <a:pt x="185132" y="44881"/>
                  </a:lnTo>
                  <a:lnTo>
                    <a:pt x="164495" y="3873"/>
                  </a:lnTo>
                  <a:lnTo>
                    <a:pt x="147051" y="496"/>
                  </a:lnTo>
                  <a:lnTo>
                    <a:pt x="135907" y="0"/>
                  </a:lnTo>
                  <a:close/>
                </a:path>
              </a:pathLst>
            </a:custGeom>
            <a:solidFill>
              <a:srgbClr val="007569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  <p:pic>
          <p:nvPicPr>
            <p:cNvPr id="301" name="object 40">
              <a:extLst>
                <a:ext uri="{FF2B5EF4-FFF2-40B4-BE49-F238E27FC236}">
                  <a16:creationId xmlns:a16="http://schemas.microsoft.com/office/drawing/2014/main" id="{81F9BB20-894C-E740-27FE-7502385163A7}"/>
                </a:ext>
              </a:extLst>
            </p:cNvPr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2369737" y="5259812"/>
              <a:ext cx="165360" cy="163664"/>
            </a:xfrm>
            <a:prstGeom prst="rect">
              <a:avLst/>
            </a:prstGeom>
          </p:spPr>
        </p:pic>
        <p:sp>
          <p:nvSpPr>
            <p:cNvPr id="302" name="object 42">
              <a:extLst>
                <a:ext uri="{FF2B5EF4-FFF2-40B4-BE49-F238E27FC236}">
                  <a16:creationId xmlns:a16="http://schemas.microsoft.com/office/drawing/2014/main" id="{D32DC9AE-7712-5114-5367-677AF8BEC85F}"/>
                </a:ext>
              </a:extLst>
            </p:cNvPr>
            <p:cNvSpPr/>
            <p:nvPr/>
          </p:nvSpPr>
          <p:spPr>
            <a:xfrm>
              <a:off x="12340680" y="5444490"/>
              <a:ext cx="224154" cy="346710"/>
            </a:xfrm>
            <a:custGeom>
              <a:avLst/>
              <a:gdLst/>
              <a:ahLst/>
              <a:cxnLst/>
              <a:rect l="l" t="t" r="r" b="b"/>
              <a:pathLst>
                <a:path w="224154" h="346710">
                  <a:moveTo>
                    <a:pt x="223774" y="36144"/>
                  </a:moveTo>
                  <a:lnTo>
                    <a:pt x="219202" y="21221"/>
                  </a:lnTo>
                  <a:lnTo>
                    <a:pt x="210223" y="10337"/>
                  </a:lnTo>
                  <a:lnTo>
                    <a:pt x="197942" y="4660"/>
                  </a:lnTo>
                  <a:lnTo>
                    <a:pt x="183108" y="1993"/>
                  </a:lnTo>
                  <a:lnTo>
                    <a:pt x="173088" y="609"/>
                  </a:lnTo>
                  <a:lnTo>
                    <a:pt x="163969" y="0"/>
                  </a:lnTo>
                  <a:lnTo>
                    <a:pt x="163525" y="12"/>
                  </a:lnTo>
                  <a:lnTo>
                    <a:pt x="61531" y="1079"/>
                  </a:lnTo>
                  <a:lnTo>
                    <a:pt x="50203" y="1574"/>
                  </a:lnTo>
                  <a:lnTo>
                    <a:pt x="49733" y="1587"/>
                  </a:lnTo>
                  <a:lnTo>
                    <a:pt x="39712" y="2540"/>
                  </a:lnTo>
                  <a:lnTo>
                    <a:pt x="38023" y="2806"/>
                  </a:lnTo>
                  <a:lnTo>
                    <a:pt x="27012" y="4470"/>
                  </a:lnTo>
                  <a:lnTo>
                    <a:pt x="14452" y="9931"/>
                  </a:lnTo>
                  <a:lnTo>
                    <a:pt x="5029" y="20421"/>
                  </a:lnTo>
                  <a:lnTo>
                    <a:pt x="0" y="34937"/>
                  </a:lnTo>
                  <a:lnTo>
                    <a:pt x="647" y="52501"/>
                  </a:lnTo>
                  <a:lnTo>
                    <a:pt x="8902" y="96431"/>
                  </a:lnTo>
                  <a:lnTo>
                    <a:pt x="24841" y="191693"/>
                  </a:lnTo>
                  <a:lnTo>
                    <a:pt x="33934" y="239763"/>
                  </a:lnTo>
                  <a:lnTo>
                    <a:pt x="44729" y="285940"/>
                  </a:lnTo>
                  <a:lnTo>
                    <a:pt x="57937" y="328599"/>
                  </a:lnTo>
                  <a:lnTo>
                    <a:pt x="96862" y="346024"/>
                  </a:lnTo>
                  <a:lnTo>
                    <a:pt x="112560" y="346392"/>
                  </a:lnTo>
                  <a:lnTo>
                    <a:pt x="128270" y="346024"/>
                  </a:lnTo>
                  <a:lnTo>
                    <a:pt x="146507" y="344944"/>
                  </a:lnTo>
                  <a:lnTo>
                    <a:pt x="152501" y="343319"/>
                  </a:lnTo>
                  <a:lnTo>
                    <a:pt x="158546" y="339674"/>
                  </a:lnTo>
                  <a:lnTo>
                    <a:pt x="163741" y="334568"/>
                  </a:lnTo>
                  <a:lnTo>
                    <a:pt x="167182" y="328599"/>
                  </a:lnTo>
                  <a:lnTo>
                    <a:pt x="180136" y="286143"/>
                  </a:lnTo>
                  <a:lnTo>
                    <a:pt x="190500" y="240157"/>
                  </a:lnTo>
                  <a:lnTo>
                    <a:pt x="199123" y="192290"/>
                  </a:lnTo>
                  <a:lnTo>
                    <a:pt x="214439" y="97561"/>
                  </a:lnTo>
                  <a:lnTo>
                    <a:pt x="222808" y="54013"/>
                  </a:lnTo>
                  <a:lnTo>
                    <a:pt x="223774" y="36144"/>
                  </a:lnTo>
                  <a:close/>
                </a:path>
              </a:pathLst>
            </a:custGeom>
            <a:solidFill>
              <a:srgbClr val="007569"/>
            </a:solidFill>
          </p:spPr>
          <p:txBody>
            <a:bodyPr wrap="square" lIns="0" tIns="0" rIns="0" bIns="0" rtlCol="0"/>
            <a:lstStyle/>
            <a:p>
              <a:endParaRPr lang="fr-CA" noProof="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6082381" y="418004"/>
            <a:ext cx="2465638" cy="558449"/>
          </a:xfrm>
          <a:prstGeom prst="rect">
            <a:avLst/>
          </a:prstGeom>
        </p:spPr>
        <p:txBody>
          <a:bodyPr vert="horz" wrap="square" lIns="0" tIns="22188" rIns="0" bIns="0" rtlCol="0">
            <a:spAutoFit/>
          </a:bodyPr>
          <a:lstStyle/>
          <a:p>
            <a:pPr algn="ctr" defTabSz="968167">
              <a:spcBef>
                <a:spcPts val="175"/>
              </a:spcBef>
            </a:pPr>
            <a:r>
              <a:rPr lang="fr-CA" sz="1600" b="1" spc="21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r>
              <a:rPr lang="fr-CA" sz="1600" b="1" spc="17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600" b="1" spc="-11" noProof="0" dirty="0">
                <a:solidFill>
                  <a:srgbClr val="5FA056"/>
                </a:solidFill>
                <a:latin typeface="Calibri"/>
                <a:cs typeface="Calibri"/>
              </a:rPr>
              <a:t>ÉCRITE</a:t>
            </a:r>
            <a:endParaRPr lang="fr-CA" sz="1600" noProof="0" dirty="0">
              <a:latin typeface="Calibri"/>
              <a:cs typeface="Calibri"/>
            </a:endParaRPr>
          </a:p>
          <a:p>
            <a:pPr marL="2017" algn="ctr" defTabSz="968167">
              <a:spcBef>
                <a:spcPts val="106"/>
              </a:spcBef>
            </a:pPr>
            <a:r>
              <a:rPr lang="fr-CA" b="1" spc="-11" noProof="0" dirty="0">
                <a:solidFill>
                  <a:srgbClr val="007569"/>
                </a:solidFill>
                <a:latin typeface="Calibri"/>
                <a:cs typeface="Calibri"/>
              </a:rPr>
              <a:t>TEXTE</a:t>
            </a:r>
            <a:endParaRPr lang="fr-CA" noProof="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>
            <p:custDataLst>
              <p:tags r:id="rId2"/>
            </p:custDataLst>
          </p:nvPr>
        </p:nvGrpSpPr>
        <p:grpSpPr>
          <a:xfrm>
            <a:off x="-22246" y="2558105"/>
            <a:ext cx="935914" cy="5341172"/>
            <a:chOff x="-4762" y="2226372"/>
            <a:chExt cx="883919" cy="5044440"/>
          </a:xfrm>
        </p:grpSpPr>
        <p:sp>
          <p:nvSpPr>
            <p:cNvPr id="4" name="object 4"/>
            <p:cNvSpPr/>
            <p:nvPr/>
          </p:nvSpPr>
          <p:spPr>
            <a:xfrm>
              <a:off x="0" y="2342537"/>
              <a:ext cx="784860" cy="784860"/>
            </a:xfrm>
            <a:custGeom>
              <a:avLst/>
              <a:gdLst/>
              <a:ahLst/>
              <a:cxnLst/>
              <a:rect l="l" t="t" r="r" b="b"/>
              <a:pathLst>
                <a:path w="784860" h="784860">
                  <a:moveTo>
                    <a:pt x="0" y="784560"/>
                  </a:moveTo>
                  <a:lnTo>
                    <a:pt x="784586" y="0"/>
                  </a:lnTo>
                  <a:lnTo>
                    <a:pt x="0" y="78456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393539" y="2231134"/>
              <a:ext cx="0" cy="1344295"/>
            </a:xfrm>
            <a:custGeom>
              <a:avLst/>
              <a:gdLst/>
              <a:ahLst/>
              <a:cxnLst/>
              <a:rect l="l" t="t" r="r" b="b"/>
              <a:pathLst>
                <a:path h="1344295">
                  <a:moveTo>
                    <a:pt x="0" y="1343990"/>
                  </a:moveTo>
                  <a:lnTo>
                    <a:pt x="0" y="0"/>
                  </a:lnTo>
                  <a:lnTo>
                    <a:pt x="0" y="134399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072690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10">
                  <a:moveTo>
                    <a:pt x="0" y="0"/>
                  </a:moveTo>
                  <a:lnTo>
                    <a:pt x="638510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016644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5" h="109855">
                  <a:moveTo>
                    <a:pt x="0" y="0"/>
                  </a:moveTo>
                  <a:lnTo>
                    <a:pt x="109585" y="109588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733572"/>
              <a:ext cx="434340" cy="0"/>
            </a:xfrm>
            <a:custGeom>
              <a:avLst/>
              <a:gdLst/>
              <a:ahLst/>
              <a:cxnLst/>
              <a:rect l="l" t="t" r="r" b="b"/>
              <a:pathLst>
                <a:path w="434340">
                  <a:moveTo>
                    <a:pt x="0" y="0"/>
                  </a:moveTo>
                  <a:lnTo>
                    <a:pt x="434210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354124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0" y="0"/>
                  </a:moveTo>
                  <a:lnTo>
                    <a:pt x="11008" y="11008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071046"/>
              <a:ext cx="516890" cy="0"/>
            </a:xfrm>
            <a:custGeom>
              <a:avLst/>
              <a:gdLst/>
              <a:ahLst/>
              <a:cxnLst/>
              <a:rect l="l" t="t" r="r" b="b"/>
              <a:pathLst>
                <a:path w="516890">
                  <a:moveTo>
                    <a:pt x="0" y="0"/>
                  </a:moveTo>
                  <a:lnTo>
                    <a:pt x="516390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6051" y="2915697"/>
              <a:ext cx="0" cy="650240"/>
            </a:xfrm>
            <a:custGeom>
              <a:avLst/>
              <a:gdLst/>
              <a:ahLst/>
              <a:cxnLst/>
              <a:rect l="l" t="t" r="r" b="b"/>
              <a:pathLst>
                <a:path h="650239">
                  <a:moveTo>
                    <a:pt x="0" y="649808"/>
                  </a:moveTo>
                  <a:lnTo>
                    <a:pt x="0" y="0"/>
                  </a:lnTo>
                  <a:lnTo>
                    <a:pt x="0" y="649808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3410160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756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691587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4">
                  <a:moveTo>
                    <a:pt x="0" y="0"/>
                  </a:moveTo>
                  <a:lnTo>
                    <a:pt x="52377" y="52378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3354114"/>
              <a:ext cx="660400" cy="659765"/>
            </a:xfrm>
            <a:custGeom>
              <a:avLst/>
              <a:gdLst/>
              <a:ahLst/>
              <a:cxnLst/>
              <a:rect l="l" t="t" r="r" b="b"/>
              <a:pathLst>
                <a:path w="660400" h="659764">
                  <a:moveTo>
                    <a:pt x="0" y="0"/>
                  </a:moveTo>
                  <a:lnTo>
                    <a:pt x="659794" y="659765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3408517"/>
              <a:ext cx="866775" cy="0"/>
            </a:xfrm>
            <a:custGeom>
              <a:avLst/>
              <a:gdLst/>
              <a:ahLst/>
              <a:cxnLst/>
              <a:rect l="l" t="t" r="r" b="b"/>
              <a:pathLst>
                <a:path w="866775">
                  <a:moveTo>
                    <a:pt x="0" y="0"/>
                  </a:moveTo>
                  <a:lnTo>
                    <a:pt x="866715" y="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93539" y="3349515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457123"/>
                  </a:moveTo>
                  <a:lnTo>
                    <a:pt x="0" y="0"/>
                  </a:lnTo>
                  <a:lnTo>
                    <a:pt x="0" y="457123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3331298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0" y="133269"/>
                  </a:moveTo>
                  <a:lnTo>
                    <a:pt x="133269" y="0"/>
                  </a:lnTo>
                  <a:lnTo>
                    <a:pt x="0" y="133269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6051" y="2954082"/>
              <a:ext cx="0" cy="1248410"/>
            </a:xfrm>
            <a:custGeom>
              <a:avLst/>
              <a:gdLst/>
              <a:ahLst/>
              <a:cxnLst/>
              <a:rect l="l" t="t" r="r" b="b"/>
              <a:pathLst>
                <a:path h="1248410">
                  <a:moveTo>
                    <a:pt x="0" y="1247990"/>
                  </a:moveTo>
                  <a:lnTo>
                    <a:pt x="0" y="0"/>
                  </a:lnTo>
                  <a:lnTo>
                    <a:pt x="0" y="124799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3655259"/>
              <a:ext cx="484505" cy="484505"/>
            </a:xfrm>
            <a:custGeom>
              <a:avLst/>
              <a:gdLst/>
              <a:ahLst/>
              <a:cxnLst/>
              <a:rect l="l" t="t" r="r" b="b"/>
              <a:pathLst>
                <a:path w="484505" h="484504">
                  <a:moveTo>
                    <a:pt x="0" y="484269"/>
                  </a:moveTo>
                  <a:lnTo>
                    <a:pt x="484281" y="0"/>
                  </a:lnTo>
                  <a:lnTo>
                    <a:pt x="0" y="484269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539" y="3568434"/>
              <a:ext cx="0" cy="694690"/>
            </a:xfrm>
            <a:custGeom>
              <a:avLst/>
              <a:gdLst/>
              <a:ahLst/>
              <a:cxnLst/>
              <a:rect l="l" t="t" r="r" b="b"/>
              <a:pathLst>
                <a:path h="694689">
                  <a:moveTo>
                    <a:pt x="0" y="694245"/>
                  </a:moveTo>
                  <a:lnTo>
                    <a:pt x="0" y="0"/>
                  </a:lnTo>
                  <a:lnTo>
                    <a:pt x="0" y="694245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4422598"/>
              <a:ext cx="116839" cy="0"/>
            </a:xfrm>
            <a:custGeom>
              <a:avLst/>
              <a:gdLst/>
              <a:ahLst/>
              <a:cxnLst/>
              <a:rect l="l" t="t" r="r" b="b"/>
              <a:pathLst>
                <a:path w="116839">
                  <a:moveTo>
                    <a:pt x="0" y="0"/>
                  </a:moveTo>
                  <a:lnTo>
                    <a:pt x="116705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4704016"/>
              <a:ext cx="161290" cy="161290"/>
            </a:xfrm>
            <a:custGeom>
              <a:avLst/>
              <a:gdLst/>
              <a:ahLst/>
              <a:cxnLst/>
              <a:rect l="l" t="t" r="r" b="b"/>
              <a:pathLst>
                <a:path w="161290" h="161289">
                  <a:moveTo>
                    <a:pt x="0" y="0"/>
                  </a:moveTo>
                  <a:lnTo>
                    <a:pt x="161286" y="161282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4408" y="4387545"/>
              <a:ext cx="0" cy="1081405"/>
            </a:xfrm>
            <a:custGeom>
              <a:avLst/>
              <a:gdLst/>
              <a:ahLst/>
              <a:cxnLst/>
              <a:rect l="l" t="t" r="r" b="b"/>
              <a:pathLst>
                <a:path h="1081404">
                  <a:moveTo>
                    <a:pt x="0" y="0"/>
                  </a:moveTo>
                  <a:lnTo>
                    <a:pt x="0" y="1080871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5097540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4">
                  <a:moveTo>
                    <a:pt x="0" y="0"/>
                  </a:moveTo>
                  <a:lnTo>
                    <a:pt x="211401" y="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4371352"/>
              <a:ext cx="106045" cy="106045"/>
            </a:xfrm>
            <a:custGeom>
              <a:avLst/>
              <a:gdLst/>
              <a:ahLst/>
              <a:cxnLst/>
              <a:rect l="l" t="t" r="r" b="b"/>
              <a:pathLst>
                <a:path w="106045" h="106045">
                  <a:moveTo>
                    <a:pt x="0" y="105671"/>
                  </a:moveTo>
                  <a:lnTo>
                    <a:pt x="105677" y="0"/>
                  </a:lnTo>
                  <a:lnTo>
                    <a:pt x="0" y="105671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393539" y="5062837"/>
              <a:ext cx="0" cy="405765"/>
            </a:xfrm>
            <a:custGeom>
              <a:avLst/>
              <a:gdLst/>
              <a:ahLst/>
              <a:cxnLst/>
              <a:rect l="l" t="t" r="r" b="b"/>
              <a:pathLst>
                <a:path h="405764">
                  <a:moveTo>
                    <a:pt x="0" y="405257"/>
                  </a:moveTo>
                  <a:lnTo>
                    <a:pt x="0" y="0"/>
                  </a:lnTo>
                  <a:lnTo>
                    <a:pt x="0" y="405257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4850695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0" y="301275"/>
                  </a:moveTo>
                  <a:lnTo>
                    <a:pt x="301256" y="0"/>
                  </a:lnTo>
                  <a:lnTo>
                    <a:pt x="0" y="301275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6051" y="4794820"/>
              <a:ext cx="0" cy="941705"/>
            </a:xfrm>
            <a:custGeom>
              <a:avLst/>
              <a:gdLst/>
              <a:ahLst/>
              <a:cxnLst/>
              <a:rect l="l" t="t" r="r" b="b"/>
              <a:pathLst>
                <a:path h="941704">
                  <a:moveTo>
                    <a:pt x="0" y="941298"/>
                  </a:moveTo>
                  <a:lnTo>
                    <a:pt x="0" y="0"/>
                  </a:lnTo>
                  <a:lnTo>
                    <a:pt x="0" y="941298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5378958"/>
              <a:ext cx="650240" cy="650240"/>
            </a:xfrm>
            <a:custGeom>
              <a:avLst/>
              <a:gdLst/>
              <a:ahLst/>
              <a:cxnLst/>
              <a:rect l="l" t="t" r="r" b="b"/>
              <a:pathLst>
                <a:path w="650240" h="650239">
                  <a:moveTo>
                    <a:pt x="0" y="0"/>
                  </a:moveTo>
                  <a:lnTo>
                    <a:pt x="650044" y="650044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5772499"/>
              <a:ext cx="534670" cy="0"/>
            </a:xfrm>
            <a:custGeom>
              <a:avLst/>
              <a:gdLst/>
              <a:ahLst/>
              <a:cxnLst/>
              <a:rect l="l" t="t" r="r" b="b"/>
              <a:pathLst>
                <a:path w="534670">
                  <a:moveTo>
                    <a:pt x="0" y="0"/>
                  </a:moveTo>
                  <a:lnTo>
                    <a:pt x="534663" y="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5582681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5" h="582295">
                  <a:moveTo>
                    <a:pt x="0" y="581714"/>
                  </a:moveTo>
                  <a:lnTo>
                    <a:pt x="581714" y="0"/>
                  </a:lnTo>
                  <a:lnTo>
                    <a:pt x="0" y="581714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5770855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0" y="0"/>
                  </a:moveTo>
                  <a:lnTo>
                    <a:pt x="91892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6109986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0" y="0"/>
                  </a:moveTo>
                  <a:lnTo>
                    <a:pt x="214275" y="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6053914"/>
              <a:ext cx="525780" cy="525780"/>
            </a:xfrm>
            <a:custGeom>
              <a:avLst/>
              <a:gdLst/>
              <a:ahLst/>
              <a:cxnLst/>
              <a:rect l="l" t="t" r="r" b="b"/>
              <a:pathLst>
                <a:path w="525780" h="525779">
                  <a:moveTo>
                    <a:pt x="0" y="0"/>
                  </a:moveTo>
                  <a:lnTo>
                    <a:pt x="525691" y="525657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6447430"/>
              <a:ext cx="759460" cy="0"/>
            </a:xfrm>
            <a:custGeom>
              <a:avLst/>
              <a:gdLst/>
              <a:ahLst/>
              <a:cxnLst/>
              <a:rect l="l" t="t" r="r" b="b"/>
              <a:pathLst>
                <a:path w="759460">
                  <a:moveTo>
                    <a:pt x="0" y="0"/>
                  </a:moveTo>
                  <a:lnTo>
                    <a:pt x="759200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5779467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5">
                  <a:moveTo>
                    <a:pt x="0" y="384927"/>
                  </a:moveTo>
                  <a:lnTo>
                    <a:pt x="384937" y="0"/>
                  </a:lnTo>
                  <a:lnTo>
                    <a:pt x="0" y="384927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6051" y="5987424"/>
              <a:ext cx="0" cy="581025"/>
            </a:xfrm>
            <a:custGeom>
              <a:avLst/>
              <a:gdLst/>
              <a:ahLst/>
              <a:cxnLst/>
              <a:rect l="l" t="t" r="r" b="b"/>
              <a:pathLst>
                <a:path h="581025">
                  <a:moveTo>
                    <a:pt x="0" y="580923"/>
                  </a:moveTo>
                  <a:lnTo>
                    <a:pt x="0" y="0"/>
                  </a:lnTo>
                  <a:lnTo>
                    <a:pt x="0" y="580923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6391403"/>
              <a:ext cx="874394" cy="874394"/>
            </a:xfrm>
            <a:custGeom>
              <a:avLst/>
              <a:gdLst/>
              <a:ahLst/>
              <a:cxnLst/>
              <a:rect l="l" t="t" r="r" b="b"/>
              <a:pathLst>
                <a:path w="874394" h="874395">
                  <a:moveTo>
                    <a:pt x="0" y="0"/>
                  </a:moveTo>
                  <a:lnTo>
                    <a:pt x="874248" y="874214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54408" y="6434607"/>
              <a:ext cx="0" cy="361950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518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6455977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59">
                  <a:moveTo>
                    <a:pt x="0" y="720818"/>
                  </a:moveTo>
                  <a:lnTo>
                    <a:pt x="720864" y="0"/>
                  </a:lnTo>
                  <a:lnTo>
                    <a:pt x="0" y="720818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7122397"/>
              <a:ext cx="773430" cy="0"/>
            </a:xfrm>
            <a:custGeom>
              <a:avLst/>
              <a:gdLst/>
              <a:ahLst/>
              <a:cxnLst/>
              <a:rect l="l" t="t" r="r" b="b"/>
              <a:pathLst>
                <a:path w="773430">
                  <a:moveTo>
                    <a:pt x="0" y="0"/>
                  </a:moveTo>
                  <a:lnTo>
                    <a:pt x="772963" y="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56051" y="6769465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29">
                  <a:moveTo>
                    <a:pt x="0" y="366750"/>
                  </a:moveTo>
                  <a:lnTo>
                    <a:pt x="0" y="0"/>
                  </a:lnTo>
                  <a:lnTo>
                    <a:pt x="0" y="36675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36169" y="2715259"/>
              <a:ext cx="375920" cy="4424045"/>
            </a:xfrm>
            <a:custGeom>
              <a:avLst/>
              <a:gdLst/>
              <a:ahLst/>
              <a:cxnLst/>
              <a:rect l="l" t="t" r="r" b="b"/>
              <a:pathLst>
                <a:path w="375920" h="4424045">
                  <a:moveTo>
                    <a:pt x="32448" y="349580"/>
                  </a:moveTo>
                  <a:lnTo>
                    <a:pt x="26098" y="343204"/>
                  </a:lnTo>
                  <a:lnTo>
                    <a:pt x="10375" y="343204"/>
                  </a:lnTo>
                  <a:lnTo>
                    <a:pt x="4025" y="349580"/>
                  </a:lnTo>
                  <a:lnTo>
                    <a:pt x="4025" y="365290"/>
                  </a:lnTo>
                  <a:lnTo>
                    <a:pt x="10375" y="371652"/>
                  </a:lnTo>
                  <a:lnTo>
                    <a:pt x="18237" y="371652"/>
                  </a:lnTo>
                  <a:lnTo>
                    <a:pt x="26098" y="371652"/>
                  </a:lnTo>
                  <a:lnTo>
                    <a:pt x="32448" y="365290"/>
                  </a:lnTo>
                  <a:lnTo>
                    <a:pt x="32448" y="349580"/>
                  </a:lnTo>
                  <a:close/>
                </a:path>
                <a:path w="375920" h="4424045">
                  <a:moveTo>
                    <a:pt x="33248" y="684974"/>
                  </a:moveTo>
                  <a:lnTo>
                    <a:pt x="26530" y="678243"/>
                  </a:lnTo>
                  <a:lnTo>
                    <a:pt x="9944" y="678243"/>
                  </a:lnTo>
                  <a:lnTo>
                    <a:pt x="3225" y="684974"/>
                  </a:lnTo>
                  <a:lnTo>
                    <a:pt x="3225" y="701560"/>
                  </a:lnTo>
                  <a:lnTo>
                    <a:pt x="9944" y="708279"/>
                  </a:lnTo>
                  <a:lnTo>
                    <a:pt x="18237" y="708279"/>
                  </a:lnTo>
                  <a:lnTo>
                    <a:pt x="26530" y="708279"/>
                  </a:lnTo>
                  <a:lnTo>
                    <a:pt x="33248" y="701560"/>
                  </a:lnTo>
                  <a:lnTo>
                    <a:pt x="33248" y="684974"/>
                  </a:lnTo>
                  <a:close/>
                </a:path>
                <a:path w="375920" h="4424045">
                  <a:moveTo>
                    <a:pt x="33883" y="4399407"/>
                  </a:moveTo>
                  <a:lnTo>
                    <a:pt x="27609" y="4393133"/>
                  </a:lnTo>
                  <a:lnTo>
                    <a:pt x="19875" y="4393133"/>
                  </a:lnTo>
                  <a:lnTo>
                    <a:pt x="12141" y="4393133"/>
                  </a:lnTo>
                  <a:lnTo>
                    <a:pt x="5867" y="4399407"/>
                  </a:lnTo>
                  <a:lnTo>
                    <a:pt x="5867" y="4414888"/>
                  </a:lnTo>
                  <a:lnTo>
                    <a:pt x="12141" y="4421162"/>
                  </a:lnTo>
                  <a:lnTo>
                    <a:pt x="27609" y="4421162"/>
                  </a:lnTo>
                  <a:lnTo>
                    <a:pt x="33883" y="4414888"/>
                  </a:lnTo>
                  <a:lnTo>
                    <a:pt x="33883" y="4399407"/>
                  </a:lnTo>
                  <a:close/>
                </a:path>
                <a:path w="375920" h="4424045">
                  <a:moveTo>
                    <a:pt x="34201" y="4060126"/>
                  </a:moveTo>
                  <a:lnTo>
                    <a:pt x="27762" y="4053713"/>
                  </a:lnTo>
                  <a:lnTo>
                    <a:pt x="19875" y="4053713"/>
                  </a:lnTo>
                  <a:lnTo>
                    <a:pt x="11976" y="4053713"/>
                  </a:lnTo>
                  <a:lnTo>
                    <a:pt x="5549" y="4060126"/>
                  </a:lnTo>
                  <a:lnTo>
                    <a:pt x="5549" y="4075938"/>
                  </a:lnTo>
                  <a:lnTo>
                    <a:pt x="11976" y="4082351"/>
                  </a:lnTo>
                  <a:lnTo>
                    <a:pt x="27762" y="4082351"/>
                  </a:lnTo>
                  <a:lnTo>
                    <a:pt x="34201" y="4075938"/>
                  </a:lnTo>
                  <a:lnTo>
                    <a:pt x="34201" y="4060126"/>
                  </a:lnTo>
                  <a:close/>
                </a:path>
                <a:path w="375920" h="4424045">
                  <a:moveTo>
                    <a:pt x="34594" y="1696669"/>
                  </a:moveTo>
                  <a:lnTo>
                    <a:pt x="27266" y="1689354"/>
                  </a:lnTo>
                  <a:lnTo>
                    <a:pt x="9207" y="1689354"/>
                  </a:lnTo>
                  <a:lnTo>
                    <a:pt x="1879" y="1696669"/>
                  </a:lnTo>
                  <a:lnTo>
                    <a:pt x="1879" y="1714741"/>
                  </a:lnTo>
                  <a:lnTo>
                    <a:pt x="9207" y="1722056"/>
                  </a:lnTo>
                  <a:lnTo>
                    <a:pt x="18237" y="1722056"/>
                  </a:lnTo>
                  <a:lnTo>
                    <a:pt x="27266" y="1722056"/>
                  </a:lnTo>
                  <a:lnTo>
                    <a:pt x="34594" y="1714741"/>
                  </a:lnTo>
                  <a:lnTo>
                    <a:pt x="34594" y="1696669"/>
                  </a:lnTo>
                  <a:close/>
                </a:path>
                <a:path w="375920" h="4424045">
                  <a:moveTo>
                    <a:pt x="34798" y="3384829"/>
                  </a:moveTo>
                  <a:lnTo>
                    <a:pt x="28117" y="3378162"/>
                  </a:lnTo>
                  <a:lnTo>
                    <a:pt x="19875" y="3378162"/>
                  </a:lnTo>
                  <a:lnTo>
                    <a:pt x="11633" y="3378162"/>
                  </a:lnTo>
                  <a:lnTo>
                    <a:pt x="4953" y="3384829"/>
                  </a:lnTo>
                  <a:lnTo>
                    <a:pt x="4953" y="3401339"/>
                  </a:lnTo>
                  <a:lnTo>
                    <a:pt x="11633" y="3408019"/>
                  </a:lnTo>
                  <a:lnTo>
                    <a:pt x="28117" y="3408019"/>
                  </a:lnTo>
                  <a:lnTo>
                    <a:pt x="34798" y="3401339"/>
                  </a:lnTo>
                  <a:lnTo>
                    <a:pt x="34798" y="3384829"/>
                  </a:lnTo>
                  <a:close/>
                </a:path>
                <a:path w="375920" h="4424045">
                  <a:moveTo>
                    <a:pt x="34899" y="3055797"/>
                  </a:moveTo>
                  <a:lnTo>
                    <a:pt x="34632" y="3054426"/>
                  </a:lnTo>
                  <a:lnTo>
                    <a:pt x="34251" y="3053105"/>
                  </a:lnTo>
                  <a:lnTo>
                    <a:pt x="32664" y="3045002"/>
                  </a:lnTo>
                  <a:lnTo>
                    <a:pt x="26123" y="3039402"/>
                  </a:lnTo>
                  <a:lnTo>
                    <a:pt x="9309" y="3039402"/>
                  </a:lnTo>
                  <a:lnTo>
                    <a:pt x="2057" y="3046641"/>
                  </a:lnTo>
                  <a:lnTo>
                    <a:pt x="2057" y="3063557"/>
                  </a:lnTo>
                  <a:lnTo>
                    <a:pt x="7797" y="3070148"/>
                  </a:lnTo>
                  <a:lnTo>
                    <a:pt x="15379" y="3071507"/>
                  </a:lnTo>
                  <a:lnTo>
                    <a:pt x="16802" y="3071952"/>
                  </a:lnTo>
                  <a:lnTo>
                    <a:pt x="18300" y="3072269"/>
                  </a:lnTo>
                  <a:lnTo>
                    <a:pt x="28168" y="3072269"/>
                  </a:lnTo>
                  <a:lnTo>
                    <a:pt x="34899" y="3065538"/>
                  </a:lnTo>
                  <a:lnTo>
                    <a:pt x="34899" y="3055797"/>
                  </a:lnTo>
                  <a:close/>
                </a:path>
                <a:path w="375920" h="4424045">
                  <a:moveTo>
                    <a:pt x="36474" y="2044801"/>
                  </a:moveTo>
                  <a:lnTo>
                    <a:pt x="35039" y="2037715"/>
                  </a:lnTo>
                  <a:lnTo>
                    <a:pt x="31127" y="2031923"/>
                  </a:lnTo>
                  <a:lnTo>
                    <a:pt x="25336" y="2028012"/>
                  </a:lnTo>
                  <a:lnTo>
                    <a:pt x="18237" y="2026577"/>
                  </a:lnTo>
                  <a:lnTo>
                    <a:pt x="11137" y="2028012"/>
                  </a:lnTo>
                  <a:lnTo>
                    <a:pt x="5334" y="2031923"/>
                  </a:lnTo>
                  <a:lnTo>
                    <a:pt x="1422" y="2037715"/>
                  </a:lnTo>
                  <a:lnTo>
                    <a:pt x="0" y="2044801"/>
                  </a:lnTo>
                  <a:lnTo>
                    <a:pt x="1422" y="2051913"/>
                  </a:lnTo>
                  <a:lnTo>
                    <a:pt x="5334" y="2057704"/>
                  </a:lnTo>
                  <a:lnTo>
                    <a:pt x="11137" y="2061616"/>
                  </a:lnTo>
                  <a:lnTo>
                    <a:pt x="18237" y="2063038"/>
                  </a:lnTo>
                  <a:lnTo>
                    <a:pt x="25336" y="2061616"/>
                  </a:lnTo>
                  <a:lnTo>
                    <a:pt x="31127" y="2057704"/>
                  </a:lnTo>
                  <a:lnTo>
                    <a:pt x="35039" y="2051913"/>
                  </a:lnTo>
                  <a:lnTo>
                    <a:pt x="36474" y="2044801"/>
                  </a:lnTo>
                  <a:close/>
                </a:path>
                <a:path w="375920" h="4424045">
                  <a:moveTo>
                    <a:pt x="37261" y="2708516"/>
                  </a:moveTo>
                  <a:lnTo>
                    <a:pt x="29476" y="2700731"/>
                  </a:lnTo>
                  <a:lnTo>
                    <a:pt x="19862" y="2700731"/>
                  </a:lnTo>
                  <a:lnTo>
                    <a:pt x="10248" y="2700731"/>
                  </a:lnTo>
                  <a:lnTo>
                    <a:pt x="2463" y="2708516"/>
                  </a:lnTo>
                  <a:lnTo>
                    <a:pt x="2463" y="2724150"/>
                  </a:lnTo>
                  <a:lnTo>
                    <a:pt x="5499" y="2729446"/>
                  </a:lnTo>
                  <a:lnTo>
                    <a:pt x="10160" y="2732570"/>
                  </a:lnTo>
                  <a:lnTo>
                    <a:pt x="12852" y="2734640"/>
                  </a:lnTo>
                  <a:lnTo>
                    <a:pt x="16205" y="2735910"/>
                  </a:lnTo>
                  <a:lnTo>
                    <a:pt x="24345" y="2735910"/>
                  </a:lnTo>
                  <a:lnTo>
                    <a:pt x="28384" y="2734094"/>
                  </a:lnTo>
                  <a:lnTo>
                    <a:pt x="31305" y="2731147"/>
                  </a:lnTo>
                  <a:lnTo>
                    <a:pt x="34925" y="2727960"/>
                  </a:lnTo>
                  <a:lnTo>
                    <a:pt x="37261" y="2723350"/>
                  </a:lnTo>
                  <a:lnTo>
                    <a:pt x="37261" y="2708516"/>
                  </a:lnTo>
                  <a:close/>
                </a:path>
                <a:path w="375920" h="4424045">
                  <a:moveTo>
                    <a:pt x="37769" y="8432"/>
                  </a:moveTo>
                  <a:lnTo>
                    <a:pt x="29756" y="431"/>
                  </a:lnTo>
                  <a:lnTo>
                    <a:pt x="9982" y="431"/>
                  </a:lnTo>
                  <a:lnTo>
                    <a:pt x="1981" y="8432"/>
                  </a:lnTo>
                  <a:lnTo>
                    <a:pt x="1981" y="28206"/>
                  </a:lnTo>
                  <a:lnTo>
                    <a:pt x="9982" y="36207"/>
                  </a:lnTo>
                  <a:lnTo>
                    <a:pt x="19875" y="36207"/>
                  </a:lnTo>
                  <a:lnTo>
                    <a:pt x="29756" y="36207"/>
                  </a:lnTo>
                  <a:lnTo>
                    <a:pt x="37769" y="28206"/>
                  </a:lnTo>
                  <a:lnTo>
                    <a:pt x="37769" y="8432"/>
                  </a:lnTo>
                  <a:close/>
                </a:path>
                <a:path w="375920" h="4424045">
                  <a:moveTo>
                    <a:pt x="37884" y="3732174"/>
                  </a:moveTo>
                  <a:lnTo>
                    <a:pt x="36474" y="3725164"/>
                  </a:lnTo>
                  <a:lnTo>
                    <a:pt x="32613" y="3719449"/>
                  </a:lnTo>
                  <a:lnTo>
                    <a:pt x="26885" y="3715588"/>
                  </a:lnTo>
                  <a:lnTo>
                    <a:pt x="19875" y="3714178"/>
                  </a:lnTo>
                  <a:lnTo>
                    <a:pt x="17246" y="3714178"/>
                  </a:lnTo>
                  <a:lnTo>
                    <a:pt x="14757" y="3714775"/>
                  </a:lnTo>
                  <a:lnTo>
                    <a:pt x="12496" y="3715791"/>
                  </a:lnTo>
                  <a:lnTo>
                    <a:pt x="8356" y="3717417"/>
                  </a:lnTo>
                  <a:lnTo>
                    <a:pt x="5067" y="3720693"/>
                  </a:lnTo>
                  <a:lnTo>
                    <a:pt x="3467" y="3724859"/>
                  </a:lnTo>
                  <a:lnTo>
                    <a:pt x="2451" y="3727094"/>
                  </a:lnTo>
                  <a:lnTo>
                    <a:pt x="1879" y="3729571"/>
                  </a:lnTo>
                  <a:lnTo>
                    <a:pt x="1879" y="3732174"/>
                  </a:lnTo>
                  <a:lnTo>
                    <a:pt x="3289" y="3739184"/>
                  </a:lnTo>
                  <a:lnTo>
                    <a:pt x="7150" y="3744899"/>
                  </a:lnTo>
                  <a:lnTo>
                    <a:pt x="12877" y="3748760"/>
                  </a:lnTo>
                  <a:lnTo>
                    <a:pt x="19875" y="3750183"/>
                  </a:lnTo>
                  <a:lnTo>
                    <a:pt x="26885" y="3748760"/>
                  </a:lnTo>
                  <a:lnTo>
                    <a:pt x="32613" y="3744899"/>
                  </a:lnTo>
                  <a:lnTo>
                    <a:pt x="36474" y="3739184"/>
                  </a:lnTo>
                  <a:lnTo>
                    <a:pt x="37884" y="3732174"/>
                  </a:lnTo>
                  <a:close/>
                </a:path>
                <a:path w="375920" h="4424045">
                  <a:moveTo>
                    <a:pt x="369620" y="2038045"/>
                  </a:moveTo>
                  <a:lnTo>
                    <a:pt x="364134" y="2032558"/>
                  </a:lnTo>
                  <a:lnTo>
                    <a:pt x="350596" y="2032558"/>
                  </a:lnTo>
                  <a:lnTo>
                    <a:pt x="345109" y="2038045"/>
                  </a:lnTo>
                  <a:lnTo>
                    <a:pt x="345109" y="2051583"/>
                  </a:lnTo>
                  <a:lnTo>
                    <a:pt x="350596" y="2057069"/>
                  </a:lnTo>
                  <a:lnTo>
                    <a:pt x="357365" y="2057069"/>
                  </a:lnTo>
                  <a:lnTo>
                    <a:pt x="364134" y="2057069"/>
                  </a:lnTo>
                  <a:lnTo>
                    <a:pt x="369620" y="2051583"/>
                  </a:lnTo>
                  <a:lnTo>
                    <a:pt x="369620" y="2038045"/>
                  </a:lnTo>
                  <a:close/>
                </a:path>
                <a:path w="375920" h="4424045">
                  <a:moveTo>
                    <a:pt x="372516" y="347433"/>
                  </a:moveTo>
                  <a:lnTo>
                    <a:pt x="365734" y="340652"/>
                  </a:lnTo>
                  <a:lnTo>
                    <a:pt x="357365" y="340652"/>
                  </a:lnTo>
                  <a:lnTo>
                    <a:pt x="348996" y="340652"/>
                  </a:lnTo>
                  <a:lnTo>
                    <a:pt x="342214" y="347433"/>
                  </a:lnTo>
                  <a:lnTo>
                    <a:pt x="342214" y="364159"/>
                  </a:lnTo>
                  <a:lnTo>
                    <a:pt x="348996" y="370941"/>
                  </a:lnTo>
                  <a:lnTo>
                    <a:pt x="365734" y="370941"/>
                  </a:lnTo>
                  <a:lnTo>
                    <a:pt x="372516" y="364159"/>
                  </a:lnTo>
                  <a:lnTo>
                    <a:pt x="372516" y="347433"/>
                  </a:lnTo>
                  <a:close/>
                </a:path>
                <a:path w="375920" h="4424045">
                  <a:moveTo>
                    <a:pt x="372795" y="4061129"/>
                  </a:moveTo>
                  <a:lnTo>
                    <a:pt x="365887" y="4054233"/>
                  </a:lnTo>
                  <a:lnTo>
                    <a:pt x="357365" y="4054233"/>
                  </a:lnTo>
                  <a:lnTo>
                    <a:pt x="348843" y="4054233"/>
                  </a:lnTo>
                  <a:lnTo>
                    <a:pt x="341934" y="4061129"/>
                  </a:lnTo>
                  <a:lnTo>
                    <a:pt x="341934" y="4078198"/>
                  </a:lnTo>
                  <a:lnTo>
                    <a:pt x="348843" y="4085107"/>
                  </a:lnTo>
                  <a:lnTo>
                    <a:pt x="365887" y="4085107"/>
                  </a:lnTo>
                  <a:lnTo>
                    <a:pt x="372795" y="4078198"/>
                  </a:lnTo>
                  <a:lnTo>
                    <a:pt x="372795" y="4061129"/>
                  </a:lnTo>
                  <a:close/>
                </a:path>
                <a:path w="375920" h="4424045">
                  <a:moveTo>
                    <a:pt x="373354" y="2371826"/>
                  </a:moveTo>
                  <a:lnTo>
                    <a:pt x="366204" y="2364663"/>
                  </a:lnTo>
                  <a:lnTo>
                    <a:pt x="348526" y="2364663"/>
                  </a:lnTo>
                  <a:lnTo>
                    <a:pt x="341376" y="2371826"/>
                  </a:lnTo>
                  <a:lnTo>
                    <a:pt x="341376" y="2389492"/>
                  </a:lnTo>
                  <a:lnTo>
                    <a:pt x="348526" y="2396655"/>
                  </a:lnTo>
                  <a:lnTo>
                    <a:pt x="357365" y="2396655"/>
                  </a:lnTo>
                  <a:lnTo>
                    <a:pt x="366204" y="2396655"/>
                  </a:lnTo>
                  <a:lnTo>
                    <a:pt x="373354" y="2389492"/>
                  </a:lnTo>
                  <a:lnTo>
                    <a:pt x="373354" y="2371826"/>
                  </a:lnTo>
                  <a:close/>
                </a:path>
                <a:path w="375920" h="4424045">
                  <a:moveTo>
                    <a:pt x="373811" y="4398061"/>
                  </a:moveTo>
                  <a:lnTo>
                    <a:pt x="366445" y="4390707"/>
                  </a:lnTo>
                  <a:lnTo>
                    <a:pt x="357365" y="4390707"/>
                  </a:lnTo>
                  <a:lnTo>
                    <a:pt x="348284" y="4390707"/>
                  </a:lnTo>
                  <a:lnTo>
                    <a:pt x="340931" y="4398061"/>
                  </a:lnTo>
                  <a:lnTo>
                    <a:pt x="340931" y="4416234"/>
                  </a:lnTo>
                  <a:lnTo>
                    <a:pt x="348284" y="4423588"/>
                  </a:lnTo>
                  <a:lnTo>
                    <a:pt x="366445" y="4423588"/>
                  </a:lnTo>
                  <a:lnTo>
                    <a:pt x="373811" y="4416234"/>
                  </a:lnTo>
                  <a:lnTo>
                    <a:pt x="373811" y="4398061"/>
                  </a:lnTo>
                  <a:close/>
                </a:path>
                <a:path w="375920" h="4424045">
                  <a:moveTo>
                    <a:pt x="374091" y="1023162"/>
                  </a:moveTo>
                  <a:lnTo>
                    <a:pt x="366598" y="1015669"/>
                  </a:lnTo>
                  <a:lnTo>
                    <a:pt x="357365" y="1015669"/>
                  </a:lnTo>
                  <a:lnTo>
                    <a:pt x="348132" y="1015669"/>
                  </a:lnTo>
                  <a:lnTo>
                    <a:pt x="340639" y="1023162"/>
                  </a:lnTo>
                  <a:lnTo>
                    <a:pt x="340639" y="1041615"/>
                  </a:lnTo>
                  <a:lnTo>
                    <a:pt x="348132" y="1049096"/>
                  </a:lnTo>
                  <a:lnTo>
                    <a:pt x="366598" y="1049096"/>
                  </a:lnTo>
                  <a:lnTo>
                    <a:pt x="374091" y="1041615"/>
                  </a:lnTo>
                  <a:lnTo>
                    <a:pt x="374091" y="1023162"/>
                  </a:lnTo>
                  <a:close/>
                </a:path>
                <a:path w="375920" h="4424045">
                  <a:moveTo>
                    <a:pt x="375678" y="18313"/>
                  </a:moveTo>
                  <a:lnTo>
                    <a:pt x="374243" y="11188"/>
                  </a:lnTo>
                  <a:lnTo>
                    <a:pt x="370306" y="5372"/>
                  </a:lnTo>
                  <a:lnTo>
                    <a:pt x="364490" y="1447"/>
                  </a:lnTo>
                  <a:lnTo>
                    <a:pt x="357365" y="0"/>
                  </a:lnTo>
                  <a:lnTo>
                    <a:pt x="350240" y="1447"/>
                  </a:lnTo>
                  <a:lnTo>
                    <a:pt x="344411" y="5372"/>
                  </a:lnTo>
                  <a:lnTo>
                    <a:pt x="340487" y="11188"/>
                  </a:lnTo>
                  <a:lnTo>
                    <a:pt x="339051" y="18313"/>
                  </a:lnTo>
                  <a:lnTo>
                    <a:pt x="340487" y="25450"/>
                  </a:lnTo>
                  <a:lnTo>
                    <a:pt x="344411" y="31267"/>
                  </a:lnTo>
                  <a:lnTo>
                    <a:pt x="350240" y="35191"/>
                  </a:lnTo>
                  <a:lnTo>
                    <a:pt x="357365" y="36626"/>
                  </a:lnTo>
                  <a:lnTo>
                    <a:pt x="364490" y="35191"/>
                  </a:lnTo>
                  <a:lnTo>
                    <a:pt x="370306" y="31267"/>
                  </a:lnTo>
                  <a:lnTo>
                    <a:pt x="374243" y="25450"/>
                  </a:lnTo>
                  <a:lnTo>
                    <a:pt x="375678" y="18313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sp>
        <p:nvSpPr>
          <p:cNvPr id="44" name="object 44"/>
          <p:cNvSpPr/>
          <p:nvPr>
            <p:custDataLst>
              <p:tags r:id="rId3"/>
            </p:custDataLst>
          </p:nvPr>
        </p:nvSpPr>
        <p:spPr>
          <a:xfrm>
            <a:off x="-17204" y="8040106"/>
            <a:ext cx="170105" cy="170105"/>
          </a:xfrm>
          <a:custGeom>
            <a:avLst/>
            <a:gdLst/>
            <a:ahLst/>
            <a:cxnLst/>
            <a:rect l="l" t="t" r="r" b="b"/>
            <a:pathLst>
              <a:path w="160655" h="160654">
                <a:moveTo>
                  <a:pt x="0" y="0"/>
                </a:moveTo>
                <a:lnTo>
                  <a:pt x="160112" y="160112"/>
                </a:lnTo>
                <a:lnTo>
                  <a:pt x="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6" name="object 46"/>
          <p:cNvSpPr txBox="1"/>
          <p:nvPr>
            <p:custDataLst>
              <p:tags r:id="rId4"/>
            </p:custDataLst>
          </p:nvPr>
        </p:nvSpPr>
        <p:spPr>
          <a:xfrm>
            <a:off x="1364036" y="1131267"/>
            <a:ext cx="5715029" cy="90164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6808" marR="789997" defTabSz="968167">
              <a:spcBef>
                <a:spcPts val="106"/>
              </a:spcBef>
              <a:spcAft>
                <a:spcPts val="600"/>
              </a:spcAft>
            </a:pPr>
            <a:r>
              <a:rPr lang="fr-CA" sz="2000" b="1" noProof="0" dirty="0">
                <a:solidFill>
                  <a:srgbClr val="5FA056"/>
                </a:solidFill>
                <a:latin typeface="Calibri"/>
                <a:cs typeface="Calibri"/>
              </a:rPr>
              <a:t>COMMENT</a:t>
            </a:r>
            <a:r>
              <a:rPr lang="fr-CA" sz="2000" b="1" spc="233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2000" b="1" noProof="0" dirty="0">
                <a:solidFill>
                  <a:srgbClr val="5FA056"/>
                </a:solidFill>
                <a:latin typeface="Calibri"/>
                <a:cs typeface="Calibri"/>
              </a:rPr>
              <a:t>GÉRER</a:t>
            </a:r>
            <a:r>
              <a:rPr lang="fr-CA" sz="2000" b="1" spc="233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2000" b="1" noProof="0" dirty="0">
                <a:solidFill>
                  <a:srgbClr val="5FA056"/>
                </a:solidFill>
                <a:latin typeface="Calibri"/>
                <a:cs typeface="Calibri"/>
              </a:rPr>
              <a:t>DES</a:t>
            </a:r>
            <a:r>
              <a:rPr lang="fr-CA" sz="2000" b="1" spc="238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2000" b="1" spc="-11" noProof="0" dirty="0">
                <a:solidFill>
                  <a:srgbClr val="5FA056"/>
                </a:solidFill>
                <a:latin typeface="Calibri"/>
                <a:cs typeface="Calibri"/>
              </a:rPr>
              <a:t>ÉQUIPES MULTIDISCIPLINAIRES?</a:t>
            </a:r>
            <a:endParaRPr lang="fr-CA" sz="2000" noProof="0" dirty="0">
              <a:latin typeface="Calibri"/>
              <a:cs typeface="Calibri"/>
            </a:endParaRPr>
          </a:p>
          <a:p>
            <a:pPr marL="13447" defTabSz="968167">
              <a:lnSpc>
                <a:spcPts val="1419"/>
              </a:lnSpc>
            </a:pP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Publié</a:t>
            </a:r>
            <a:r>
              <a:rPr lang="fr-CA" spc="-4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14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décembre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2018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par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Tahiry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Andrianantenaina</a:t>
            </a:r>
            <a:endParaRPr lang="fr-CA" noProof="0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>
            <p:custDataLst>
              <p:tags r:id="rId5"/>
            </p:custDataLst>
          </p:nvPr>
        </p:nvSpPr>
        <p:spPr>
          <a:xfrm>
            <a:off x="1375033" y="2123262"/>
            <a:ext cx="5771717" cy="772338"/>
          </a:xfrm>
          <a:prstGeom prst="rect">
            <a:avLst/>
          </a:prstGeom>
        </p:spPr>
        <p:txBody>
          <a:bodyPr vert="horz" wrap="square" lIns="0" tIns="24205" rIns="0" bIns="0" rtlCol="0">
            <a:spAutoFit/>
          </a:bodyPr>
          <a:lstStyle/>
          <a:p>
            <a:pPr marL="13447" marR="5379" algn="just" defTabSz="968167">
              <a:lnSpc>
                <a:spcPct val="90000"/>
              </a:lnSpc>
              <a:spcBef>
                <a:spcPts val="191"/>
              </a:spcBef>
            </a:pP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Lorsque</a:t>
            </a: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plusieurs</a:t>
            </a:r>
            <a:r>
              <a:rPr lang="fr-CA" b="1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ingénieurs accomplissent</a:t>
            </a:r>
            <a:r>
              <a:rPr lang="fr-CA" b="1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leurs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 tâches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respectives</a:t>
            </a:r>
            <a:r>
              <a:rPr lang="fr-CA" b="1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b="1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façon</a:t>
            </a:r>
            <a:r>
              <a:rPr lang="fr-CA" b="1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indépendante</a:t>
            </a:r>
            <a:r>
              <a:rPr lang="fr-CA" b="1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b="1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b="1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réussite</a:t>
            </a:r>
            <a:r>
              <a:rPr lang="fr-CA" b="1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d’un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projet,</a:t>
            </a:r>
            <a:r>
              <a:rPr lang="fr-CA" b="1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cela</a:t>
            </a:r>
            <a:r>
              <a:rPr lang="fr-CA" b="1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peut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causer</a:t>
            </a:r>
            <a:r>
              <a:rPr lang="fr-CA" b="1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lang="fr-CA" b="1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maux</a:t>
            </a:r>
            <a:r>
              <a:rPr lang="fr-CA" b="1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 tête…</a:t>
            </a:r>
            <a:endParaRPr lang="fr-CA" noProof="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>
            <p:custDataLst>
              <p:tags r:id="rId6"/>
            </p:custDataLst>
          </p:nvPr>
        </p:nvSpPr>
        <p:spPr>
          <a:xfrm>
            <a:off x="1373855" y="2895600"/>
            <a:ext cx="5941345" cy="3092974"/>
          </a:xfrm>
          <a:prstGeom prst="rect">
            <a:avLst/>
          </a:prstGeom>
        </p:spPr>
        <p:txBody>
          <a:bodyPr vert="horz" wrap="square" lIns="0" tIns="24205" rIns="0" bIns="0" rtlCol="0">
            <a:spAutoFit/>
          </a:bodyPr>
          <a:lstStyle/>
          <a:p>
            <a:pPr marL="13447" marR="199684" algn="just" defTabSz="968167">
              <a:lnSpc>
                <a:spcPct val="90000"/>
              </a:lnSpc>
              <a:spcBef>
                <a:spcPts val="191"/>
              </a:spcBef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Dans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une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équipe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multidisciplinaire,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chacun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représente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sa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propre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discipline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dispose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fait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d’une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 certaine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indépendance.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différence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d’une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équipe interdisciplinaire,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 qui est plus unifiée, gérer</a:t>
            </a:r>
            <a:r>
              <a:rPr lang="fr-CA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ou 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tout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simplement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travailler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genre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d’équipe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peut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parfois 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s’avérer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très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pénible.</a:t>
            </a:r>
            <a:endParaRPr lang="fr-CA" noProof="0" dirty="0">
              <a:latin typeface="Calibri"/>
              <a:cs typeface="Calibri"/>
            </a:endParaRPr>
          </a:p>
          <a:p>
            <a:pPr marL="13447" marR="5379" algn="just" defTabSz="968167">
              <a:lnSpc>
                <a:spcPct val="90000"/>
              </a:lnSpc>
              <a:spcBef>
                <a:spcPts val="344"/>
              </a:spcBef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Néanmoins,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n’oubliez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c’est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aussi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très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belle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opportunité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carrière.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Travailler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d’autres professionnels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améliorera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compétences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renforcera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culture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d’entreprise.</a:t>
            </a:r>
            <a:endParaRPr lang="fr-CA" noProof="0" dirty="0">
              <a:latin typeface="Calibri"/>
              <a:cs typeface="Calibri"/>
            </a:endParaRPr>
          </a:p>
          <a:p>
            <a:pPr marL="13447" marR="318688" algn="just" defTabSz="968167">
              <a:lnSpc>
                <a:spcPct val="90000"/>
              </a:lnSpc>
              <a:spcBef>
                <a:spcPts val="307"/>
              </a:spcBef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Alors,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faut-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il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faire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qu’un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travail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d’équipe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multidisciplinaire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fonctionne?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site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Muse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nous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dévoile</a:t>
            </a:r>
            <a:r>
              <a:rPr lang="fr-CA" spc="-48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quatre</a:t>
            </a:r>
            <a:r>
              <a:rPr lang="fr-CA" spc="-4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grands</a:t>
            </a:r>
            <a:r>
              <a:rPr lang="fr-CA" spc="-48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secrets.</a:t>
            </a:r>
            <a:endParaRPr lang="fr-CA" noProof="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>
            <p:custDataLst>
              <p:tags r:id="rId7"/>
            </p:custDataLst>
          </p:nvPr>
        </p:nvSpPr>
        <p:spPr>
          <a:xfrm>
            <a:off x="1390296" y="6148309"/>
            <a:ext cx="5178848" cy="290577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 defTabSz="968167">
              <a:spcBef>
                <a:spcPts val="106"/>
              </a:spcBef>
            </a:pP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Faites</a:t>
            </a:r>
            <a:r>
              <a:rPr lang="fr-CA" b="1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connaissance</a:t>
            </a:r>
            <a:r>
              <a:rPr lang="fr-CA" b="1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b="1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vos</a:t>
            </a:r>
            <a:r>
              <a:rPr lang="fr-CA" b="1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nouveaux</a:t>
            </a:r>
            <a:r>
              <a:rPr lang="fr-CA" b="1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collègues</a:t>
            </a:r>
            <a:endParaRPr lang="fr-CA" noProof="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>
            <p:custDataLst>
              <p:tags r:id="rId8"/>
            </p:custDataLst>
          </p:nvPr>
        </p:nvSpPr>
        <p:spPr>
          <a:xfrm>
            <a:off x="1373106" y="6457319"/>
            <a:ext cx="5961441" cy="1021637"/>
          </a:xfrm>
          <a:prstGeom prst="rect">
            <a:avLst/>
          </a:prstGeom>
        </p:spPr>
        <p:txBody>
          <a:bodyPr vert="horz" wrap="square" lIns="0" tIns="24205" rIns="0" bIns="0" rtlCol="0">
            <a:spAutoFit/>
          </a:bodyPr>
          <a:lstStyle/>
          <a:p>
            <a:pPr marL="13447" marR="5379" algn="just" defTabSz="968167">
              <a:lnSpc>
                <a:spcPct val="90000"/>
              </a:lnSpc>
            </a:pP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Travailler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au</a:t>
            </a:r>
            <a:r>
              <a:rPr lang="fr-CA" b="1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sein</a:t>
            </a:r>
            <a:r>
              <a:rPr lang="fr-CA" b="1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d’</a:t>
            </a:r>
            <a:r>
              <a:rPr lang="fr-CA" b="1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(1)</a:t>
            </a: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équipe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multidisciplinaire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signifie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œuvrez</a:t>
            </a: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dans</a:t>
            </a:r>
            <a:r>
              <a:rPr lang="fr-CA" b="1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(2)</a:t>
            </a:r>
            <a:r>
              <a:rPr lang="fr-CA" b="1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équipe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qui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n’est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vôtre.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Sachez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ne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pourrez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travailler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de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manière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efficace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personnes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connaissez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pc="-48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peine.</a:t>
            </a:r>
            <a:r>
              <a:rPr lang="fr-CA" spc="-48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C’est</a:t>
            </a:r>
            <a:r>
              <a:rPr lang="fr-CA" spc="-48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évident!</a:t>
            </a:r>
            <a:r>
              <a:rPr lang="fr-CA" spc="-4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endParaRPr lang="fr-CA" noProof="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>
            <p:custDataLst>
              <p:tags r:id="rId9"/>
            </p:custDataLst>
          </p:nvPr>
        </p:nvSpPr>
        <p:spPr>
          <a:xfrm>
            <a:off x="7551336" y="1123094"/>
            <a:ext cx="6012264" cy="3342273"/>
          </a:xfrm>
          <a:prstGeom prst="rect">
            <a:avLst/>
          </a:prstGeom>
        </p:spPr>
        <p:txBody>
          <a:bodyPr vert="horz" wrap="square" lIns="0" tIns="24205" rIns="0" bIns="0" rtlCol="0">
            <a:spAutoFit/>
          </a:bodyPr>
          <a:lstStyle/>
          <a:p>
            <a:pPr marL="13447" marR="238008" algn="just" defTabSz="968167">
              <a:lnSpc>
                <a:spcPct val="90000"/>
              </a:lnSpc>
              <a:spcBef>
                <a:spcPts val="191"/>
              </a:spcBef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Pourtant,</a:t>
            </a:r>
            <a:r>
              <a:rPr lang="fr-CA" spc="-4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beaucoup</a:t>
            </a:r>
            <a:r>
              <a:rPr lang="fr-CA" spc="-48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négligent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encore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l’impact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qu’a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complicité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entre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membres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sur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la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productivité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globale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groupe.</a:t>
            </a:r>
            <a:endParaRPr lang="fr-CA" noProof="0" dirty="0">
              <a:latin typeface="Calibri"/>
              <a:cs typeface="Calibri"/>
            </a:endParaRPr>
          </a:p>
          <a:p>
            <a:pPr marL="13447" marR="5379" algn="just" defTabSz="968167">
              <a:lnSpc>
                <a:spcPct val="90000"/>
              </a:lnSpc>
              <a:spcBef>
                <a:spcPts val="307"/>
              </a:spcBef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remédier,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devez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être</a:t>
            </a:r>
            <a:r>
              <a:rPr lang="fr-CA" b="1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proactif</a:t>
            </a: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(3)</a:t>
            </a: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en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faisant connaissance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tout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monde.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Sortez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équipe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directe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allez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déjeuner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d’autres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personnes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du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groupe,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prenez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verre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café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eux.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L’essentiel est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connaître.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Tout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cela,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devez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faire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avant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le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projet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ne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démarre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vraiment.</a:t>
            </a:r>
            <a:endParaRPr lang="fr-CA" noProof="0" dirty="0">
              <a:latin typeface="Calibri"/>
              <a:cs typeface="Calibri"/>
            </a:endParaRPr>
          </a:p>
          <a:p>
            <a:pPr marL="13447" marR="106229" algn="just" defTabSz="968167">
              <a:lnSpc>
                <a:spcPct val="90000"/>
              </a:lnSpc>
              <a:spcBef>
                <a:spcPts val="307"/>
              </a:spcBef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Quand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courant</a:t>
            </a:r>
            <a:r>
              <a:rPr lang="fr-CA" b="1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passe</a:t>
            </a: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(4)</a:t>
            </a:r>
            <a:r>
              <a:rPr lang="fr-CA" b="1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enfin,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au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lieu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passer directement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 à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réalisation,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 priorisez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plutôt la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discussion.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Demandez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par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exemple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collègue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qu’il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pense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de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tâche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accomplir.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Tirez</a:t>
            </a: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parti</a:t>
            </a: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b="1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(5)</a:t>
            </a:r>
            <a:r>
              <a:rPr lang="fr-CA" b="1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son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point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vue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et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ses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compétences.</a:t>
            </a:r>
            <a:endParaRPr lang="fr-CA" noProof="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>
            <p:custDataLst>
              <p:tags r:id="rId10"/>
            </p:custDataLst>
          </p:nvPr>
        </p:nvSpPr>
        <p:spPr>
          <a:xfrm>
            <a:off x="7551336" y="4592944"/>
            <a:ext cx="4267227" cy="290577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 defTabSz="968167">
              <a:spcBef>
                <a:spcPts val="106"/>
              </a:spcBef>
            </a:pP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Interrogez-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sur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b="1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priorités</a:t>
            </a:r>
            <a:r>
              <a:rPr lang="fr-CA" b="1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lang="fr-CA" b="1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autres</a:t>
            </a:r>
            <a:endParaRPr lang="fr-CA" noProof="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>
            <p:custDataLst>
              <p:tags r:id="rId11"/>
            </p:custDataLst>
          </p:nvPr>
        </p:nvSpPr>
        <p:spPr>
          <a:xfrm>
            <a:off x="7551336" y="4890997"/>
            <a:ext cx="6012264" cy="2843675"/>
          </a:xfrm>
          <a:prstGeom prst="rect">
            <a:avLst/>
          </a:prstGeom>
        </p:spPr>
        <p:txBody>
          <a:bodyPr vert="horz" wrap="square" lIns="0" tIns="24205" rIns="0" bIns="0" rtlCol="0">
            <a:spAutoFit/>
          </a:bodyPr>
          <a:lstStyle/>
          <a:p>
            <a:pPr marL="13447" marR="5379" algn="just" defTabSz="968167">
              <a:lnSpc>
                <a:spcPct val="90000"/>
              </a:lnSpc>
              <a:spcBef>
                <a:spcPts val="600"/>
              </a:spcBef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Gardez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toujours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l’esprit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objectifs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échéances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de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projet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ne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perdre</a:t>
            </a:r>
            <a:r>
              <a:rPr lang="fr-CA" b="1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vue</a:t>
            </a:r>
            <a:r>
              <a:rPr lang="fr-CA" b="1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(6)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Néanmoins, comprenez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faites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partie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d’une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équipe.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autres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membres</a:t>
            </a:r>
            <a:r>
              <a:rPr lang="fr-CA" spc="-4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ont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aussi</a:t>
            </a:r>
            <a:r>
              <a:rPr lang="fr-CA" spc="-4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leurs</a:t>
            </a:r>
            <a:r>
              <a:rPr lang="fr-CA" spc="-4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propres</a:t>
            </a:r>
            <a:r>
              <a:rPr lang="fr-CA" spc="-4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priorités.</a:t>
            </a:r>
            <a:r>
              <a:rPr lang="fr-CA" spc="-4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mieux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appréhender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rôle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façon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dont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allez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devoir mettre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contribution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temps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compétences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au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service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groupe,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intéressez-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font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autres.</a:t>
            </a:r>
            <a:endParaRPr lang="fr-CA" noProof="0" dirty="0">
              <a:latin typeface="Calibri"/>
              <a:cs typeface="Calibri"/>
            </a:endParaRPr>
          </a:p>
          <a:p>
            <a:pPr marL="13447" marR="21515" algn="just" defTabSz="968167">
              <a:lnSpc>
                <a:spcPct val="90000"/>
              </a:lnSpc>
              <a:spcBef>
                <a:spcPts val="600"/>
              </a:spcBef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Cela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va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aussi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dans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deux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sens.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Communiquez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avec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vos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collègues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 et</a:t>
            </a:r>
            <a:r>
              <a:rPr lang="fr-CA" spc="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donnez-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leur</a:t>
            </a:r>
            <a:r>
              <a:rPr lang="fr-CA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informations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nécessaires</a:t>
            </a:r>
            <a:r>
              <a:rPr lang="fr-CA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pour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qu’ils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puissent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avoir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une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perspective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claire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l’importance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revêt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projet.</a:t>
            </a:r>
            <a:endParaRPr lang="fr-CA" noProof="0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>
            <p:custDataLst>
              <p:tags r:id="rId12"/>
            </p:custDataLst>
          </p:nvPr>
        </p:nvSpPr>
        <p:spPr>
          <a:xfrm>
            <a:off x="1218410" y="1066806"/>
            <a:ext cx="12497589" cy="6675325"/>
          </a:xfrm>
          <a:custGeom>
            <a:avLst/>
            <a:gdLst/>
            <a:ahLst/>
            <a:cxnLst/>
            <a:rect l="l" t="t" r="r" b="b"/>
            <a:pathLst>
              <a:path w="8290559" h="5426075">
                <a:moveTo>
                  <a:pt x="0" y="5425694"/>
                </a:moveTo>
                <a:lnTo>
                  <a:pt x="8290331" y="5425694"/>
                </a:lnTo>
                <a:lnTo>
                  <a:pt x="8290331" y="0"/>
                </a:lnTo>
                <a:lnTo>
                  <a:pt x="0" y="0"/>
                </a:lnTo>
                <a:lnTo>
                  <a:pt x="0" y="5425694"/>
                </a:lnTo>
                <a:close/>
              </a:path>
            </a:pathLst>
          </a:custGeom>
          <a:ln w="12700">
            <a:solidFill>
              <a:srgbClr val="5FA056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6543957" y="531068"/>
            <a:ext cx="2142843" cy="558449"/>
          </a:xfrm>
          <a:prstGeom prst="rect">
            <a:avLst/>
          </a:prstGeom>
        </p:spPr>
        <p:txBody>
          <a:bodyPr vert="horz" wrap="square" lIns="0" tIns="22188" rIns="0" bIns="0" rtlCol="0">
            <a:spAutoFit/>
          </a:bodyPr>
          <a:lstStyle/>
          <a:p>
            <a:pPr algn="ctr" defTabSz="968167">
              <a:spcBef>
                <a:spcPts val="175"/>
              </a:spcBef>
            </a:pPr>
            <a:r>
              <a:rPr lang="fr-CA" sz="1400" b="1" spc="21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r>
              <a:rPr lang="fr-CA" sz="1400" b="1" spc="175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400" b="1" spc="-11" noProof="0" dirty="0">
                <a:solidFill>
                  <a:srgbClr val="5FA056"/>
                </a:solidFill>
                <a:latin typeface="Calibri"/>
                <a:cs typeface="Calibri"/>
              </a:rPr>
              <a:t>ÉCRITE</a:t>
            </a:r>
            <a:endParaRPr lang="fr-CA" sz="1400" noProof="0" dirty="0">
              <a:latin typeface="Calibri"/>
              <a:cs typeface="Calibri"/>
            </a:endParaRPr>
          </a:p>
          <a:p>
            <a:pPr marL="2689" algn="ctr" defTabSz="968167">
              <a:spcBef>
                <a:spcPts val="106"/>
              </a:spcBef>
            </a:pPr>
            <a:r>
              <a:rPr lang="fr-CA" sz="2000" b="1" noProof="0" dirty="0">
                <a:solidFill>
                  <a:srgbClr val="007569"/>
                </a:solidFill>
                <a:latin typeface="Calibri"/>
                <a:cs typeface="Calibri"/>
              </a:rPr>
              <a:t>TEXTE</a:t>
            </a:r>
            <a:r>
              <a:rPr lang="fr-CA" sz="2000" b="1" spc="212" noProof="0" dirty="0">
                <a:solidFill>
                  <a:srgbClr val="007569"/>
                </a:solidFill>
                <a:latin typeface="Calibri"/>
                <a:cs typeface="Calibri"/>
              </a:rPr>
              <a:t> </a:t>
            </a:r>
            <a:r>
              <a:rPr lang="fr-CA" sz="2000" b="1" spc="48" noProof="0" dirty="0">
                <a:solidFill>
                  <a:srgbClr val="007569"/>
                </a:solidFill>
                <a:latin typeface="Calibri"/>
                <a:cs typeface="Calibri"/>
              </a:rPr>
              <a:t>(SUITE)</a:t>
            </a:r>
            <a:endParaRPr lang="fr-CA" sz="2000" noProof="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14458406" y="23916"/>
            <a:ext cx="162709" cy="162709"/>
          </a:xfrm>
          <a:custGeom>
            <a:avLst/>
            <a:gdLst/>
            <a:ahLst/>
            <a:cxnLst/>
            <a:rect l="l" t="t" r="r" b="b"/>
            <a:pathLst>
              <a:path w="153670" h="153669">
                <a:moveTo>
                  <a:pt x="153661" y="153668"/>
                </a:moveTo>
                <a:lnTo>
                  <a:pt x="0" y="0"/>
                </a:lnTo>
                <a:lnTo>
                  <a:pt x="153661" y="153668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5" name="object 5"/>
          <p:cNvSpPr/>
          <p:nvPr>
            <p:custDataLst>
              <p:tags r:id="rId3"/>
            </p:custDataLst>
          </p:nvPr>
        </p:nvSpPr>
        <p:spPr>
          <a:xfrm>
            <a:off x="14441332" y="423339"/>
            <a:ext cx="180191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169786" y="0"/>
                </a:moveTo>
                <a:lnTo>
                  <a:pt x="0" y="0"/>
                </a:lnTo>
                <a:lnTo>
                  <a:pt x="169786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6" name="object 6"/>
          <p:cNvSpPr/>
          <p:nvPr>
            <p:custDataLst>
              <p:tags r:id="rId4"/>
            </p:custDataLst>
          </p:nvPr>
        </p:nvSpPr>
        <p:spPr>
          <a:xfrm>
            <a:off x="14395128" y="782412"/>
            <a:ext cx="226583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213423" y="0"/>
                </a:moveTo>
                <a:lnTo>
                  <a:pt x="0" y="0"/>
                </a:lnTo>
                <a:lnTo>
                  <a:pt x="213423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13747996" y="28155"/>
            <a:ext cx="873386" cy="873387"/>
          </a:xfrm>
          <a:custGeom>
            <a:avLst/>
            <a:gdLst/>
            <a:ahLst/>
            <a:cxnLst/>
            <a:rect l="l" t="t" r="r" b="b"/>
            <a:pathLst>
              <a:path w="824865" h="824864">
                <a:moveTo>
                  <a:pt x="824604" y="824652"/>
                </a:moveTo>
                <a:lnTo>
                  <a:pt x="0" y="0"/>
                </a:lnTo>
                <a:lnTo>
                  <a:pt x="824604" y="824652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14502219" y="24284"/>
            <a:ext cx="0" cy="1157792"/>
          </a:xfrm>
          <a:custGeom>
            <a:avLst/>
            <a:gdLst/>
            <a:ahLst/>
            <a:cxnLst/>
            <a:rect l="l" t="t" r="r" b="b"/>
            <a:pathLst>
              <a:path h="1093470">
                <a:moveTo>
                  <a:pt x="0" y="1092911"/>
                </a:moveTo>
                <a:lnTo>
                  <a:pt x="0" y="0"/>
                </a:lnTo>
                <a:lnTo>
                  <a:pt x="0" y="1092911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13684975" y="423339"/>
            <a:ext cx="936588" cy="0"/>
          </a:xfrm>
          <a:custGeom>
            <a:avLst/>
            <a:gdLst/>
            <a:ahLst/>
            <a:cxnLst/>
            <a:rect l="l" t="t" r="r" b="b"/>
            <a:pathLst>
              <a:path w="884554">
                <a:moveTo>
                  <a:pt x="0" y="0"/>
                </a:moveTo>
                <a:lnTo>
                  <a:pt x="884123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14144890" y="303611"/>
            <a:ext cx="0" cy="599067"/>
          </a:xfrm>
          <a:custGeom>
            <a:avLst/>
            <a:gdLst/>
            <a:ahLst/>
            <a:cxnLst/>
            <a:rect l="l" t="t" r="r" b="b"/>
            <a:pathLst>
              <a:path h="565785">
                <a:moveTo>
                  <a:pt x="0" y="565289"/>
                </a:moveTo>
                <a:lnTo>
                  <a:pt x="0" y="0"/>
                </a:lnTo>
                <a:lnTo>
                  <a:pt x="0" y="565289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13619473" y="597005"/>
            <a:ext cx="415514" cy="415514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0"/>
                </a:moveTo>
                <a:lnTo>
                  <a:pt x="392366" y="392366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13787566" y="356243"/>
            <a:ext cx="0" cy="493507"/>
          </a:xfrm>
          <a:custGeom>
            <a:avLst/>
            <a:gdLst/>
            <a:ahLst/>
            <a:cxnLst/>
            <a:rect l="l" t="t" r="r" b="b"/>
            <a:pathLst>
              <a:path h="466089">
                <a:moveTo>
                  <a:pt x="0" y="465886"/>
                </a:moveTo>
                <a:lnTo>
                  <a:pt x="0" y="0"/>
                </a:lnTo>
                <a:lnTo>
                  <a:pt x="0" y="46588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14505809" y="1376403"/>
            <a:ext cx="115645" cy="115645"/>
          </a:xfrm>
          <a:custGeom>
            <a:avLst/>
            <a:gdLst/>
            <a:ahLst/>
            <a:cxnLst/>
            <a:rect l="l" t="t" r="r" b="b"/>
            <a:pathLst>
              <a:path w="109220" h="109219">
                <a:moveTo>
                  <a:pt x="108892" y="0"/>
                </a:moveTo>
                <a:lnTo>
                  <a:pt x="0" y="108884"/>
                </a:lnTo>
                <a:lnTo>
                  <a:pt x="108892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14032583" y="780667"/>
            <a:ext cx="588981" cy="0"/>
          </a:xfrm>
          <a:custGeom>
            <a:avLst/>
            <a:gdLst/>
            <a:ahLst/>
            <a:cxnLst/>
            <a:rect l="l" t="t" r="r" b="b"/>
            <a:pathLst>
              <a:path w="556259">
                <a:moveTo>
                  <a:pt x="555828" y="0"/>
                </a:moveTo>
                <a:lnTo>
                  <a:pt x="0" y="0"/>
                </a:lnTo>
                <a:lnTo>
                  <a:pt x="555828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14144901" y="739415"/>
            <a:ext cx="0" cy="441736"/>
          </a:xfrm>
          <a:custGeom>
            <a:avLst/>
            <a:gdLst/>
            <a:ahLst/>
            <a:cxnLst/>
            <a:rect l="l" t="t" r="r" b="b"/>
            <a:pathLst>
              <a:path h="417194">
                <a:moveTo>
                  <a:pt x="0" y="417042"/>
                </a:moveTo>
                <a:lnTo>
                  <a:pt x="0" y="0"/>
                </a:lnTo>
                <a:lnTo>
                  <a:pt x="0" y="417042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14448480" y="1733746"/>
            <a:ext cx="172795" cy="172795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163034" y="0"/>
                </a:moveTo>
                <a:lnTo>
                  <a:pt x="0" y="163027"/>
                </a:lnTo>
                <a:lnTo>
                  <a:pt x="163034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14001896" y="1497060"/>
            <a:ext cx="619237" cy="0"/>
          </a:xfrm>
          <a:custGeom>
            <a:avLst/>
            <a:gdLst/>
            <a:ahLst/>
            <a:cxnLst/>
            <a:rect l="l" t="t" r="r" b="b"/>
            <a:pathLst>
              <a:path w="584834">
                <a:moveTo>
                  <a:pt x="584809" y="0"/>
                </a:moveTo>
                <a:lnTo>
                  <a:pt x="0" y="0"/>
                </a:lnTo>
                <a:lnTo>
                  <a:pt x="584809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13807461" y="802277"/>
            <a:ext cx="814219" cy="814219"/>
          </a:xfrm>
          <a:custGeom>
            <a:avLst/>
            <a:gdLst/>
            <a:ahLst/>
            <a:cxnLst/>
            <a:rect l="l" t="t" r="r" b="b"/>
            <a:pathLst>
              <a:path w="768984" h="768985">
                <a:moveTo>
                  <a:pt x="768442" y="768482"/>
                </a:moveTo>
                <a:lnTo>
                  <a:pt x="0" y="0"/>
                </a:lnTo>
                <a:lnTo>
                  <a:pt x="768442" y="768482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14143157" y="746501"/>
            <a:ext cx="0" cy="1142328"/>
          </a:xfrm>
          <a:custGeom>
            <a:avLst/>
            <a:gdLst/>
            <a:ahLst/>
            <a:cxnLst/>
            <a:rect l="l" t="t" r="r" b="b"/>
            <a:pathLst>
              <a:path h="1078864">
                <a:moveTo>
                  <a:pt x="0" y="0"/>
                </a:moveTo>
                <a:lnTo>
                  <a:pt x="0" y="1078598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1" name="object 21"/>
          <p:cNvSpPr/>
          <p:nvPr>
            <p:custDataLst>
              <p:tags r:id="rId18"/>
            </p:custDataLst>
          </p:nvPr>
        </p:nvSpPr>
        <p:spPr>
          <a:xfrm>
            <a:off x="13787566" y="803537"/>
            <a:ext cx="0" cy="1028028"/>
          </a:xfrm>
          <a:custGeom>
            <a:avLst/>
            <a:gdLst/>
            <a:ahLst/>
            <a:cxnLst/>
            <a:rect l="l" t="t" r="r" b="b"/>
            <a:pathLst>
              <a:path h="970914">
                <a:moveTo>
                  <a:pt x="0" y="970876"/>
                </a:moveTo>
                <a:lnTo>
                  <a:pt x="0" y="0"/>
                </a:lnTo>
                <a:lnTo>
                  <a:pt x="0" y="970876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2" name="object 22"/>
          <p:cNvSpPr/>
          <p:nvPr>
            <p:custDataLst>
              <p:tags r:id="rId19"/>
            </p:custDataLst>
          </p:nvPr>
        </p:nvSpPr>
        <p:spPr>
          <a:xfrm>
            <a:off x="13684975" y="1497065"/>
            <a:ext cx="569483" cy="0"/>
          </a:xfrm>
          <a:custGeom>
            <a:avLst/>
            <a:gdLst/>
            <a:ahLst/>
            <a:cxnLst/>
            <a:rect l="l" t="t" r="r" b="b"/>
            <a:pathLst>
              <a:path w="537845">
                <a:moveTo>
                  <a:pt x="0" y="0"/>
                </a:moveTo>
                <a:lnTo>
                  <a:pt x="537716" y="0"/>
                </a:lnTo>
              </a:path>
            </a:pathLst>
          </a:custGeom>
          <a:ln w="9486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3" name="object 23"/>
          <p:cNvSpPr/>
          <p:nvPr>
            <p:custDataLst>
              <p:tags r:id="rId20"/>
            </p:custDataLst>
          </p:nvPr>
        </p:nvSpPr>
        <p:spPr>
          <a:xfrm>
            <a:off x="14566928" y="1854405"/>
            <a:ext cx="54461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168" y="0"/>
                </a:moveTo>
                <a:lnTo>
                  <a:pt x="0" y="0"/>
                </a:lnTo>
                <a:lnTo>
                  <a:pt x="51168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4" name="object 24"/>
          <p:cNvSpPr/>
          <p:nvPr>
            <p:custDataLst>
              <p:tags r:id="rId21"/>
            </p:custDataLst>
          </p:nvPr>
        </p:nvSpPr>
        <p:spPr>
          <a:xfrm>
            <a:off x="14502219" y="1279621"/>
            <a:ext cx="0" cy="790687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746569"/>
                </a:moveTo>
                <a:lnTo>
                  <a:pt x="0" y="0"/>
                </a:lnTo>
                <a:lnTo>
                  <a:pt x="0" y="746569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5" name="object 25"/>
          <p:cNvSpPr/>
          <p:nvPr>
            <p:custDataLst>
              <p:tags r:id="rId22"/>
            </p:custDataLst>
          </p:nvPr>
        </p:nvSpPr>
        <p:spPr>
          <a:xfrm>
            <a:off x="13678252" y="1387741"/>
            <a:ext cx="574862" cy="574862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0" y="0"/>
                </a:moveTo>
                <a:lnTo>
                  <a:pt x="542315" y="542340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6" name="object 26"/>
          <p:cNvSpPr/>
          <p:nvPr>
            <p:custDataLst>
              <p:tags r:id="rId23"/>
            </p:custDataLst>
          </p:nvPr>
        </p:nvSpPr>
        <p:spPr>
          <a:xfrm>
            <a:off x="13779414" y="2211732"/>
            <a:ext cx="841786" cy="0"/>
          </a:xfrm>
          <a:custGeom>
            <a:avLst/>
            <a:gdLst/>
            <a:ahLst/>
            <a:cxnLst/>
            <a:rect l="l" t="t" r="r" b="b"/>
            <a:pathLst>
              <a:path w="795020">
                <a:moveTo>
                  <a:pt x="794931" y="0"/>
                </a:moveTo>
                <a:lnTo>
                  <a:pt x="0" y="0"/>
                </a:lnTo>
                <a:lnTo>
                  <a:pt x="794931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7" name="object 27"/>
          <p:cNvSpPr/>
          <p:nvPr>
            <p:custDataLst>
              <p:tags r:id="rId24"/>
            </p:custDataLst>
          </p:nvPr>
        </p:nvSpPr>
        <p:spPr>
          <a:xfrm>
            <a:off x="14143157" y="1633403"/>
            <a:ext cx="0" cy="798083"/>
          </a:xfrm>
          <a:custGeom>
            <a:avLst/>
            <a:gdLst/>
            <a:ahLst/>
            <a:cxnLst/>
            <a:rect l="l" t="t" r="r" b="b"/>
            <a:pathLst>
              <a:path h="753745">
                <a:moveTo>
                  <a:pt x="0" y="0"/>
                </a:moveTo>
                <a:lnTo>
                  <a:pt x="0" y="753262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8" name="object 28"/>
          <p:cNvSpPr/>
          <p:nvPr>
            <p:custDataLst>
              <p:tags r:id="rId25"/>
            </p:custDataLst>
          </p:nvPr>
        </p:nvSpPr>
        <p:spPr>
          <a:xfrm>
            <a:off x="13716395" y="1765875"/>
            <a:ext cx="936588" cy="936588"/>
          </a:xfrm>
          <a:custGeom>
            <a:avLst/>
            <a:gdLst/>
            <a:ahLst/>
            <a:cxnLst/>
            <a:rect l="l" t="t" r="r" b="b"/>
            <a:pathLst>
              <a:path w="884554" h="884554">
                <a:moveTo>
                  <a:pt x="0" y="0"/>
                </a:moveTo>
                <a:lnTo>
                  <a:pt x="884250" y="884301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29" name="object 29"/>
          <p:cNvSpPr/>
          <p:nvPr>
            <p:custDataLst>
              <p:tags r:id="rId26"/>
            </p:custDataLst>
          </p:nvPr>
        </p:nvSpPr>
        <p:spPr>
          <a:xfrm>
            <a:off x="14144890" y="1377379"/>
            <a:ext cx="0" cy="1309744"/>
          </a:xfrm>
          <a:custGeom>
            <a:avLst/>
            <a:gdLst/>
            <a:ahLst/>
            <a:cxnLst/>
            <a:rect l="l" t="t" r="r" b="b"/>
            <a:pathLst>
              <a:path h="1236979">
                <a:moveTo>
                  <a:pt x="0" y="1236865"/>
                </a:moveTo>
                <a:lnTo>
                  <a:pt x="0" y="0"/>
                </a:lnTo>
                <a:lnTo>
                  <a:pt x="0" y="1236865"/>
                </a:lnTo>
                <a:close/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0" name="object 30"/>
          <p:cNvSpPr/>
          <p:nvPr>
            <p:custDataLst>
              <p:tags r:id="rId27"/>
            </p:custDataLst>
          </p:nvPr>
        </p:nvSpPr>
        <p:spPr>
          <a:xfrm>
            <a:off x="14144936" y="1854434"/>
            <a:ext cx="476698" cy="476698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449717" y="449722"/>
                </a:moveTo>
                <a:lnTo>
                  <a:pt x="0" y="0"/>
                </a:lnTo>
                <a:lnTo>
                  <a:pt x="449717" y="449722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1" name="object 31"/>
          <p:cNvSpPr/>
          <p:nvPr>
            <p:custDataLst>
              <p:tags r:id="rId28"/>
            </p:custDataLst>
          </p:nvPr>
        </p:nvSpPr>
        <p:spPr>
          <a:xfrm>
            <a:off x="14101969" y="2209987"/>
            <a:ext cx="519729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490296" y="0"/>
                </a:moveTo>
                <a:lnTo>
                  <a:pt x="0" y="0"/>
                </a:lnTo>
                <a:lnTo>
                  <a:pt x="490296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2" name="object 32"/>
          <p:cNvSpPr/>
          <p:nvPr>
            <p:custDataLst>
              <p:tags r:id="rId29"/>
            </p:custDataLst>
          </p:nvPr>
        </p:nvSpPr>
        <p:spPr>
          <a:xfrm>
            <a:off x="14500483" y="2376429"/>
            <a:ext cx="0" cy="740933"/>
          </a:xfrm>
          <a:custGeom>
            <a:avLst/>
            <a:gdLst/>
            <a:ahLst/>
            <a:cxnLst/>
            <a:rect l="l" t="t" r="r" b="b"/>
            <a:pathLst>
              <a:path h="699770">
                <a:moveTo>
                  <a:pt x="0" y="0"/>
                </a:moveTo>
                <a:lnTo>
                  <a:pt x="0" y="699668"/>
                </a:lnTo>
                <a:lnTo>
                  <a:pt x="0" y="0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3" name="object 33"/>
          <p:cNvSpPr/>
          <p:nvPr>
            <p:custDataLst>
              <p:tags r:id="rId30"/>
            </p:custDataLst>
          </p:nvPr>
        </p:nvSpPr>
        <p:spPr>
          <a:xfrm>
            <a:off x="13982582" y="2448438"/>
            <a:ext cx="638735" cy="638735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603050" y="0"/>
                </a:moveTo>
                <a:lnTo>
                  <a:pt x="0" y="603014"/>
                </a:lnTo>
                <a:lnTo>
                  <a:pt x="603050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4" name="object 34"/>
          <p:cNvSpPr/>
          <p:nvPr>
            <p:custDataLst>
              <p:tags r:id="rId31"/>
            </p:custDataLst>
          </p:nvPr>
        </p:nvSpPr>
        <p:spPr>
          <a:xfrm>
            <a:off x="14400104" y="2924640"/>
            <a:ext cx="221204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208724" y="0"/>
                </a:moveTo>
                <a:lnTo>
                  <a:pt x="0" y="0"/>
                </a:lnTo>
                <a:lnTo>
                  <a:pt x="208724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5" name="object 35"/>
          <p:cNvSpPr/>
          <p:nvPr>
            <p:custDataLst>
              <p:tags r:id="rId32"/>
            </p:custDataLst>
          </p:nvPr>
        </p:nvSpPr>
        <p:spPr>
          <a:xfrm>
            <a:off x="13730985" y="2852501"/>
            <a:ext cx="907676" cy="907677"/>
          </a:xfrm>
          <a:custGeom>
            <a:avLst/>
            <a:gdLst/>
            <a:ahLst/>
            <a:cxnLst/>
            <a:rect l="l" t="t" r="r" b="b"/>
            <a:pathLst>
              <a:path w="857250" h="857250">
                <a:moveTo>
                  <a:pt x="0" y="856653"/>
                </a:moveTo>
                <a:lnTo>
                  <a:pt x="856691" y="0"/>
                </a:lnTo>
                <a:lnTo>
                  <a:pt x="0" y="856653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6" name="object 36"/>
          <p:cNvSpPr/>
          <p:nvPr>
            <p:custDataLst>
              <p:tags r:id="rId33"/>
            </p:custDataLst>
          </p:nvPr>
        </p:nvSpPr>
        <p:spPr>
          <a:xfrm>
            <a:off x="13684975" y="2924649"/>
            <a:ext cx="919779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212" y="0"/>
                </a:lnTo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8" name="object 38"/>
          <p:cNvSpPr/>
          <p:nvPr>
            <p:custDataLst>
              <p:tags r:id="rId34"/>
            </p:custDataLst>
          </p:nvPr>
        </p:nvSpPr>
        <p:spPr>
          <a:xfrm>
            <a:off x="14144890" y="3158565"/>
            <a:ext cx="0" cy="606462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572211"/>
                </a:moveTo>
                <a:lnTo>
                  <a:pt x="0" y="0"/>
                </a:lnTo>
                <a:lnTo>
                  <a:pt x="0" y="572211"/>
                </a:lnTo>
                <a:close/>
              </a:path>
            </a:pathLst>
          </a:custGeom>
          <a:ln w="9448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39" name="object 39"/>
          <p:cNvSpPr/>
          <p:nvPr>
            <p:custDataLst>
              <p:tags r:id="rId35"/>
            </p:custDataLst>
          </p:nvPr>
        </p:nvSpPr>
        <p:spPr>
          <a:xfrm>
            <a:off x="13767070" y="402856"/>
            <a:ext cx="757069" cy="3256206"/>
          </a:xfrm>
          <a:custGeom>
            <a:avLst/>
            <a:gdLst/>
            <a:ahLst/>
            <a:cxnLst/>
            <a:rect l="l" t="t" r="r" b="b"/>
            <a:pathLst>
              <a:path w="715009" h="3075304">
                <a:moveTo>
                  <a:pt x="33870" y="1022858"/>
                </a:moveTo>
                <a:lnTo>
                  <a:pt x="26644" y="1015631"/>
                </a:lnTo>
                <a:lnTo>
                  <a:pt x="8788" y="1015631"/>
                </a:lnTo>
                <a:lnTo>
                  <a:pt x="1562" y="1022858"/>
                </a:lnTo>
                <a:lnTo>
                  <a:pt x="1562" y="1040714"/>
                </a:lnTo>
                <a:lnTo>
                  <a:pt x="8788" y="1047940"/>
                </a:lnTo>
                <a:lnTo>
                  <a:pt x="17716" y="1047940"/>
                </a:lnTo>
                <a:lnTo>
                  <a:pt x="26644" y="1047940"/>
                </a:lnTo>
                <a:lnTo>
                  <a:pt x="33870" y="1040714"/>
                </a:lnTo>
                <a:lnTo>
                  <a:pt x="33870" y="1022858"/>
                </a:lnTo>
                <a:close/>
              </a:path>
              <a:path w="715009" h="3075304">
                <a:moveTo>
                  <a:pt x="34810" y="1359814"/>
                </a:moveTo>
                <a:lnTo>
                  <a:pt x="27165" y="1352169"/>
                </a:lnTo>
                <a:lnTo>
                  <a:pt x="8267" y="1352169"/>
                </a:lnTo>
                <a:lnTo>
                  <a:pt x="622" y="1359814"/>
                </a:lnTo>
                <a:lnTo>
                  <a:pt x="622" y="1378712"/>
                </a:lnTo>
                <a:lnTo>
                  <a:pt x="8267" y="1386357"/>
                </a:lnTo>
                <a:lnTo>
                  <a:pt x="17716" y="1386357"/>
                </a:lnTo>
                <a:lnTo>
                  <a:pt x="27165" y="1386357"/>
                </a:lnTo>
                <a:lnTo>
                  <a:pt x="34810" y="1378712"/>
                </a:lnTo>
                <a:lnTo>
                  <a:pt x="34810" y="1359814"/>
                </a:lnTo>
                <a:close/>
              </a:path>
              <a:path w="715009" h="3075304">
                <a:moveTo>
                  <a:pt x="35306" y="2709430"/>
                </a:moveTo>
                <a:lnTo>
                  <a:pt x="27432" y="2701544"/>
                </a:lnTo>
                <a:lnTo>
                  <a:pt x="17716" y="2701544"/>
                </a:lnTo>
                <a:lnTo>
                  <a:pt x="8001" y="2701544"/>
                </a:lnTo>
                <a:lnTo>
                  <a:pt x="127" y="2709430"/>
                </a:lnTo>
                <a:lnTo>
                  <a:pt x="127" y="2720556"/>
                </a:lnTo>
                <a:lnTo>
                  <a:pt x="317" y="2721889"/>
                </a:lnTo>
                <a:lnTo>
                  <a:pt x="635" y="2723197"/>
                </a:lnTo>
                <a:lnTo>
                  <a:pt x="1803" y="2731617"/>
                </a:lnTo>
                <a:lnTo>
                  <a:pt x="8978" y="2738120"/>
                </a:lnTo>
                <a:lnTo>
                  <a:pt x="26416" y="2738120"/>
                </a:lnTo>
                <a:lnTo>
                  <a:pt x="33553" y="2731668"/>
                </a:lnTo>
                <a:lnTo>
                  <a:pt x="34772" y="2723286"/>
                </a:lnTo>
                <a:lnTo>
                  <a:pt x="35090" y="2721953"/>
                </a:lnTo>
                <a:lnTo>
                  <a:pt x="35306" y="2720581"/>
                </a:lnTo>
                <a:lnTo>
                  <a:pt x="35306" y="2709430"/>
                </a:lnTo>
                <a:close/>
              </a:path>
              <a:path w="715009" h="3075304">
                <a:moveTo>
                  <a:pt x="38709" y="19354"/>
                </a:moveTo>
                <a:lnTo>
                  <a:pt x="37185" y="11823"/>
                </a:lnTo>
                <a:lnTo>
                  <a:pt x="33032" y="5676"/>
                </a:lnTo>
                <a:lnTo>
                  <a:pt x="26885" y="1524"/>
                </a:lnTo>
                <a:lnTo>
                  <a:pt x="19354" y="0"/>
                </a:lnTo>
                <a:lnTo>
                  <a:pt x="11811" y="1524"/>
                </a:lnTo>
                <a:lnTo>
                  <a:pt x="5664" y="5676"/>
                </a:lnTo>
                <a:lnTo>
                  <a:pt x="1511" y="11823"/>
                </a:lnTo>
                <a:lnTo>
                  <a:pt x="0" y="19354"/>
                </a:lnTo>
                <a:lnTo>
                  <a:pt x="1511" y="26898"/>
                </a:lnTo>
                <a:lnTo>
                  <a:pt x="5664" y="33045"/>
                </a:lnTo>
                <a:lnTo>
                  <a:pt x="11811" y="37198"/>
                </a:lnTo>
                <a:lnTo>
                  <a:pt x="19354" y="38709"/>
                </a:lnTo>
                <a:lnTo>
                  <a:pt x="26885" y="37198"/>
                </a:lnTo>
                <a:lnTo>
                  <a:pt x="33032" y="33045"/>
                </a:lnTo>
                <a:lnTo>
                  <a:pt x="37185" y="26898"/>
                </a:lnTo>
                <a:lnTo>
                  <a:pt x="38709" y="19354"/>
                </a:lnTo>
                <a:close/>
              </a:path>
              <a:path w="715009" h="3075304">
                <a:moveTo>
                  <a:pt x="373024" y="347878"/>
                </a:moveTo>
                <a:lnTo>
                  <a:pt x="365772" y="340626"/>
                </a:lnTo>
                <a:lnTo>
                  <a:pt x="347891" y="340626"/>
                </a:lnTo>
                <a:lnTo>
                  <a:pt x="340639" y="347878"/>
                </a:lnTo>
                <a:lnTo>
                  <a:pt x="340639" y="365772"/>
                </a:lnTo>
                <a:lnTo>
                  <a:pt x="347891" y="373024"/>
                </a:lnTo>
                <a:lnTo>
                  <a:pt x="356831" y="373024"/>
                </a:lnTo>
                <a:lnTo>
                  <a:pt x="365772" y="373024"/>
                </a:lnTo>
                <a:lnTo>
                  <a:pt x="373024" y="365772"/>
                </a:lnTo>
                <a:lnTo>
                  <a:pt x="373024" y="347878"/>
                </a:lnTo>
                <a:close/>
              </a:path>
              <a:path w="715009" h="3075304">
                <a:moveTo>
                  <a:pt x="373049" y="2710180"/>
                </a:moveTo>
                <a:lnTo>
                  <a:pt x="365785" y="2702915"/>
                </a:lnTo>
                <a:lnTo>
                  <a:pt x="347853" y="2702915"/>
                </a:lnTo>
                <a:lnTo>
                  <a:pt x="340588" y="2710180"/>
                </a:lnTo>
                <a:lnTo>
                  <a:pt x="340588" y="2728112"/>
                </a:lnTo>
                <a:lnTo>
                  <a:pt x="347853" y="2735376"/>
                </a:lnTo>
                <a:lnTo>
                  <a:pt x="356819" y="2735376"/>
                </a:lnTo>
                <a:lnTo>
                  <a:pt x="365785" y="2735376"/>
                </a:lnTo>
                <a:lnTo>
                  <a:pt x="373049" y="2728112"/>
                </a:lnTo>
                <a:lnTo>
                  <a:pt x="373049" y="2710180"/>
                </a:lnTo>
                <a:close/>
              </a:path>
              <a:path w="715009" h="3075304">
                <a:moveTo>
                  <a:pt x="373291" y="3049181"/>
                </a:moveTo>
                <a:lnTo>
                  <a:pt x="365925" y="3041802"/>
                </a:lnTo>
                <a:lnTo>
                  <a:pt x="356819" y="3041802"/>
                </a:lnTo>
                <a:lnTo>
                  <a:pt x="347713" y="3041802"/>
                </a:lnTo>
                <a:lnTo>
                  <a:pt x="340347" y="3049181"/>
                </a:lnTo>
                <a:lnTo>
                  <a:pt x="340347" y="3067393"/>
                </a:lnTo>
                <a:lnTo>
                  <a:pt x="347713" y="3074771"/>
                </a:lnTo>
                <a:lnTo>
                  <a:pt x="365925" y="3074771"/>
                </a:lnTo>
                <a:lnTo>
                  <a:pt x="373291" y="3067393"/>
                </a:lnTo>
                <a:lnTo>
                  <a:pt x="373291" y="3049181"/>
                </a:lnTo>
                <a:close/>
              </a:path>
              <a:path w="715009" h="3075304">
                <a:moveTo>
                  <a:pt x="373405" y="1360093"/>
                </a:moveTo>
                <a:lnTo>
                  <a:pt x="365975" y="1352677"/>
                </a:lnTo>
                <a:lnTo>
                  <a:pt x="356819" y="1352677"/>
                </a:lnTo>
                <a:lnTo>
                  <a:pt x="347662" y="1352677"/>
                </a:lnTo>
                <a:lnTo>
                  <a:pt x="340245" y="1360093"/>
                </a:lnTo>
                <a:lnTo>
                  <a:pt x="340245" y="1374063"/>
                </a:lnTo>
                <a:lnTo>
                  <a:pt x="342315" y="1378343"/>
                </a:lnTo>
                <a:lnTo>
                  <a:pt x="345567" y="1381366"/>
                </a:lnTo>
                <a:lnTo>
                  <a:pt x="348373" y="1384388"/>
                </a:lnTo>
                <a:lnTo>
                  <a:pt x="352361" y="1386319"/>
                </a:lnTo>
                <a:lnTo>
                  <a:pt x="361276" y="1386319"/>
                </a:lnTo>
                <a:lnTo>
                  <a:pt x="365264" y="1384388"/>
                </a:lnTo>
                <a:lnTo>
                  <a:pt x="368071" y="1381366"/>
                </a:lnTo>
                <a:lnTo>
                  <a:pt x="371335" y="1378343"/>
                </a:lnTo>
                <a:lnTo>
                  <a:pt x="373405" y="1374063"/>
                </a:lnTo>
                <a:lnTo>
                  <a:pt x="373405" y="1360093"/>
                </a:lnTo>
                <a:close/>
              </a:path>
              <a:path w="715009" h="3075304">
                <a:moveTo>
                  <a:pt x="373672" y="686638"/>
                </a:moveTo>
                <a:lnTo>
                  <a:pt x="366128" y="679094"/>
                </a:lnTo>
                <a:lnTo>
                  <a:pt x="347535" y="679094"/>
                </a:lnTo>
                <a:lnTo>
                  <a:pt x="339991" y="686638"/>
                </a:lnTo>
                <a:lnTo>
                  <a:pt x="339991" y="705243"/>
                </a:lnTo>
                <a:lnTo>
                  <a:pt x="347535" y="712787"/>
                </a:lnTo>
                <a:lnTo>
                  <a:pt x="356831" y="712787"/>
                </a:lnTo>
                <a:lnTo>
                  <a:pt x="366128" y="712787"/>
                </a:lnTo>
                <a:lnTo>
                  <a:pt x="373672" y="705243"/>
                </a:lnTo>
                <a:lnTo>
                  <a:pt x="373672" y="686638"/>
                </a:lnTo>
                <a:close/>
              </a:path>
              <a:path w="715009" h="3075304">
                <a:moveTo>
                  <a:pt x="374421" y="2371979"/>
                </a:moveTo>
                <a:lnTo>
                  <a:pt x="366534" y="2364105"/>
                </a:lnTo>
                <a:lnTo>
                  <a:pt x="356831" y="2364105"/>
                </a:lnTo>
                <a:lnTo>
                  <a:pt x="347129" y="2364105"/>
                </a:lnTo>
                <a:lnTo>
                  <a:pt x="339242" y="2371979"/>
                </a:lnTo>
                <a:lnTo>
                  <a:pt x="339242" y="2391410"/>
                </a:lnTo>
                <a:lnTo>
                  <a:pt x="347129" y="2399296"/>
                </a:lnTo>
                <a:lnTo>
                  <a:pt x="366534" y="2399296"/>
                </a:lnTo>
                <a:lnTo>
                  <a:pt x="374421" y="2391410"/>
                </a:lnTo>
                <a:lnTo>
                  <a:pt x="374421" y="2371979"/>
                </a:lnTo>
                <a:close/>
              </a:path>
              <a:path w="715009" h="3075304">
                <a:moveTo>
                  <a:pt x="375920" y="1708391"/>
                </a:moveTo>
                <a:lnTo>
                  <a:pt x="374421" y="1700949"/>
                </a:lnTo>
                <a:lnTo>
                  <a:pt x="370332" y="1694878"/>
                </a:lnTo>
                <a:lnTo>
                  <a:pt x="364261" y="1690789"/>
                </a:lnTo>
                <a:lnTo>
                  <a:pt x="356819" y="1689290"/>
                </a:lnTo>
                <a:lnTo>
                  <a:pt x="349389" y="1690789"/>
                </a:lnTo>
                <a:lnTo>
                  <a:pt x="343319" y="1694878"/>
                </a:lnTo>
                <a:lnTo>
                  <a:pt x="339229" y="1700949"/>
                </a:lnTo>
                <a:lnTo>
                  <a:pt x="337718" y="1708391"/>
                </a:lnTo>
                <a:lnTo>
                  <a:pt x="339229" y="1715820"/>
                </a:lnTo>
                <a:lnTo>
                  <a:pt x="343319" y="1721891"/>
                </a:lnTo>
                <a:lnTo>
                  <a:pt x="349389" y="1725993"/>
                </a:lnTo>
                <a:lnTo>
                  <a:pt x="356819" y="1727492"/>
                </a:lnTo>
                <a:lnTo>
                  <a:pt x="364261" y="1725993"/>
                </a:lnTo>
                <a:lnTo>
                  <a:pt x="370332" y="1721891"/>
                </a:lnTo>
                <a:lnTo>
                  <a:pt x="374421" y="1715820"/>
                </a:lnTo>
                <a:lnTo>
                  <a:pt x="375920" y="1708391"/>
                </a:lnTo>
                <a:close/>
              </a:path>
              <a:path w="715009" h="3075304">
                <a:moveTo>
                  <a:pt x="707961" y="2713278"/>
                </a:moveTo>
                <a:lnTo>
                  <a:pt x="701840" y="2707170"/>
                </a:lnTo>
                <a:lnTo>
                  <a:pt x="694309" y="2707170"/>
                </a:lnTo>
                <a:lnTo>
                  <a:pt x="686777" y="2707170"/>
                </a:lnTo>
                <a:lnTo>
                  <a:pt x="680656" y="2713278"/>
                </a:lnTo>
                <a:lnTo>
                  <a:pt x="680656" y="2728366"/>
                </a:lnTo>
                <a:lnTo>
                  <a:pt x="686777" y="2734475"/>
                </a:lnTo>
                <a:lnTo>
                  <a:pt x="701840" y="2734475"/>
                </a:lnTo>
                <a:lnTo>
                  <a:pt x="707961" y="2728366"/>
                </a:lnTo>
                <a:lnTo>
                  <a:pt x="707961" y="2713278"/>
                </a:lnTo>
                <a:close/>
              </a:path>
              <a:path w="715009" h="3075304">
                <a:moveTo>
                  <a:pt x="708380" y="11557"/>
                </a:moveTo>
                <a:lnTo>
                  <a:pt x="702081" y="5270"/>
                </a:lnTo>
                <a:lnTo>
                  <a:pt x="686511" y="5270"/>
                </a:lnTo>
                <a:lnTo>
                  <a:pt x="680212" y="11557"/>
                </a:lnTo>
                <a:lnTo>
                  <a:pt x="680212" y="27127"/>
                </a:lnTo>
                <a:lnTo>
                  <a:pt x="686511" y="33426"/>
                </a:lnTo>
                <a:lnTo>
                  <a:pt x="694296" y="33426"/>
                </a:lnTo>
                <a:lnTo>
                  <a:pt x="702081" y="33426"/>
                </a:lnTo>
                <a:lnTo>
                  <a:pt x="708380" y="27127"/>
                </a:lnTo>
                <a:lnTo>
                  <a:pt x="708380" y="11557"/>
                </a:lnTo>
                <a:close/>
              </a:path>
              <a:path w="715009" h="3075304">
                <a:moveTo>
                  <a:pt x="708825" y="2036191"/>
                </a:moveTo>
                <a:lnTo>
                  <a:pt x="702322" y="2029688"/>
                </a:lnTo>
                <a:lnTo>
                  <a:pt x="694309" y="2029688"/>
                </a:lnTo>
                <a:lnTo>
                  <a:pt x="690956" y="2029688"/>
                </a:lnTo>
                <a:lnTo>
                  <a:pt x="687895" y="2030869"/>
                </a:lnTo>
                <a:lnTo>
                  <a:pt x="685444" y="2032787"/>
                </a:lnTo>
                <a:lnTo>
                  <a:pt x="681659" y="2035187"/>
                </a:lnTo>
                <a:lnTo>
                  <a:pt x="679132" y="2039391"/>
                </a:lnTo>
                <a:lnTo>
                  <a:pt x="679132" y="2048992"/>
                </a:lnTo>
                <a:lnTo>
                  <a:pt x="681621" y="2053170"/>
                </a:lnTo>
                <a:lnTo>
                  <a:pt x="685380" y="2055571"/>
                </a:lnTo>
                <a:lnTo>
                  <a:pt x="687844" y="2057514"/>
                </a:lnTo>
                <a:lnTo>
                  <a:pt x="690930" y="2058733"/>
                </a:lnTo>
                <a:lnTo>
                  <a:pt x="702322" y="2058733"/>
                </a:lnTo>
                <a:lnTo>
                  <a:pt x="708825" y="2052218"/>
                </a:lnTo>
                <a:lnTo>
                  <a:pt x="708825" y="2036191"/>
                </a:lnTo>
                <a:close/>
              </a:path>
              <a:path w="715009" h="3075304">
                <a:moveTo>
                  <a:pt x="710209" y="357352"/>
                </a:moveTo>
                <a:lnTo>
                  <a:pt x="710082" y="356235"/>
                </a:lnTo>
                <a:lnTo>
                  <a:pt x="709853" y="355168"/>
                </a:lnTo>
                <a:lnTo>
                  <a:pt x="709015" y="346367"/>
                </a:lnTo>
                <a:lnTo>
                  <a:pt x="701687" y="339471"/>
                </a:lnTo>
                <a:lnTo>
                  <a:pt x="683069" y="339471"/>
                </a:lnTo>
                <a:lnTo>
                  <a:pt x="675309" y="347243"/>
                </a:lnTo>
                <a:lnTo>
                  <a:pt x="675309" y="365810"/>
                </a:lnTo>
                <a:lnTo>
                  <a:pt x="682155" y="373100"/>
                </a:lnTo>
                <a:lnTo>
                  <a:pt x="690892" y="374002"/>
                </a:lnTo>
                <a:lnTo>
                  <a:pt x="691997" y="374243"/>
                </a:lnTo>
                <a:lnTo>
                  <a:pt x="693127" y="374396"/>
                </a:lnTo>
                <a:lnTo>
                  <a:pt x="703084" y="374396"/>
                </a:lnTo>
                <a:lnTo>
                  <a:pt x="710209" y="367271"/>
                </a:lnTo>
                <a:lnTo>
                  <a:pt x="710209" y="357352"/>
                </a:lnTo>
                <a:close/>
              </a:path>
              <a:path w="715009" h="3075304">
                <a:moveTo>
                  <a:pt x="714883" y="2381694"/>
                </a:moveTo>
                <a:lnTo>
                  <a:pt x="713270" y="2373680"/>
                </a:lnTo>
                <a:lnTo>
                  <a:pt x="708863" y="2367153"/>
                </a:lnTo>
                <a:lnTo>
                  <a:pt x="702322" y="2362733"/>
                </a:lnTo>
                <a:lnTo>
                  <a:pt x="694309" y="2361120"/>
                </a:lnTo>
                <a:lnTo>
                  <a:pt x="686295" y="2362733"/>
                </a:lnTo>
                <a:lnTo>
                  <a:pt x="679754" y="2367153"/>
                </a:lnTo>
                <a:lnTo>
                  <a:pt x="675347" y="2373680"/>
                </a:lnTo>
                <a:lnTo>
                  <a:pt x="673735" y="2381694"/>
                </a:lnTo>
                <a:lnTo>
                  <a:pt x="675347" y="2389708"/>
                </a:lnTo>
                <a:lnTo>
                  <a:pt x="679754" y="2396248"/>
                </a:lnTo>
                <a:lnTo>
                  <a:pt x="686295" y="2400668"/>
                </a:lnTo>
                <a:lnTo>
                  <a:pt x="694309" y="2402281"/>
                </a:lnTo>
                <a:lnTo>
                  <a:pt x="702322" y="2400668"/>
                </a:lnTo>
                <a:lnTo>
                  <a:pt x="708863" y="2396248"/>
                </a:lnTo>
                <a:lnTo>
                  <a:pt x="713270" y="2389708"/>
                </a:lnTo>
                <a:lnTo>
                  <a:pt x="714883" y="2381694"/>
                </a:lnTo>
                <a:close/>
              </a:path>
            </a:pathLst>
          </a:custGeom>
          <a:solidFill>
            <a:srgbClr val="71BC68">
              <a:alpha val="17999"/>
            </a:srgbClr>
          </a:solidFill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1" name="object 41"/>
          <p:cNvSpPr txBox="1"/>
          <p:nvPr>
            <p:custDataLst>
              <p:tags r:id="rId36"/>
            </p:custDataLst>
          </p:nvPr>
        </p:nvSpPr>
        <p:spPr>
          <a:xfrm>
            <a:off x="1524000" y="1443169"/>
            <a:ext cx="4582740" cy="290577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 defTabSz="968167">
              <a:spcBef>
                <a:spcPts val="106"/>
              </a:spcBef>
            </a:pP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Mettez</a:t>
            </a:r>
            <a:r>
              <a:rPr lang="fr-CA" b="1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en</a:t>
            </a:r>
            <a:r>
              <a:rPr lang="fr-CA" b="1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place</a:t>
            </a:r>
            <a:r>
              <a:rPr lang="fr-CA" b="1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une</a:t>
            </a:r>
            <a:r>
              <a:rPr lang="fr-CA" b="1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bonne</a:t>
            </a:r>
            <a:r>
              <a:rPr lang="fr-CA" b="1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communication</a:t>
            </a:r>
            <a:endParaRPr lang="fr-CA" noProof="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>
            <p:custDataLst>
              <p:tags r:id="rId37"/>
            </p:custDataLst>
          </p:nvPr>
        </p:nvSpPr>
        <p:spPr>
          <a:xfrm>
            <a:off x="1524000" y="1827778"/>
            <a:ext cx="5561282" cy="5375137"/>
          </a:xfrm>
          <a:prstGeom prst="rect">
            <a:avLst/>
          </a:prstGeom>
        </p:spPr>
        <p:txBody>
          <a:bodyPr vert="horz" wrap="square" lIns="0" tIns="24205" rIns="0" bIns="0" rtlCol="0">
            <a:spAutoFit/>
          </a:bodyPr>
          <a:lstStyle/>
          <a:p>
            <a:pPr marL="13447" marR="24877" algn="just" defTabSz="968167">
              <a:lnSpc>
                <a:spcPct val="90000"/>
              </a:lnSpc>
              <a:spcBef>
                <a:spcPts val="191"/>
              </a:spcBef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communication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est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essentielle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dans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travail d’équipe</a:t>
            </a:r>
            <a:r>
              <a:rPr lang="fr-CA" spc="529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cela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est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toujours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vrai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qu’elle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soit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multidisciplinaire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ou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non.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garantir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réussite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d’un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projet,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cette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règle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doit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être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respectée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ne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jamais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laisser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votre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équipe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être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surprise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par la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situation.</a:t>
            </a:r>
            <a:endParaRPr lang="fr-CA" noProof="0" dirty="0">
              <a:latin typeface="Calibri"/>
              <a:cs typeface="Calibri"/>
            </a:endParaRPr>
          </a:p>
          <a:p>
            <a:pPr marL="13447" marR="5379" algn="just" defTabSz="968167">
              <a:lnSpc>
                <a:spcPct val="90000"/>
              </a:lnSpc>
              <a:spcBef>
                <a:spcPts val="307"/>
              </a:spcBef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Même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si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projet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évolue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tous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jours,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vos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collègues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doivent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être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mis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au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courant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objectifs,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démarches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53" noProof="0" dirty="0">
                <a:solidFill>
                  <a:srgbClr val="231F20"/>
                </a:solidFill>
                <a:latin typeface="Calibri"/>
                <a:cs typeface="Calibri"/>
              </a:rPr>
              <a:t>à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suivre,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moyens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mis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disposition,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échéances,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l’apport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chacun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encore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leur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disponibilité.</a:t>
            </a:r>
            <a:endParaRPr lang="fr-CA" noProof="0" dirty="0">
              <a:latin typeface="Calibri"/>
              <a:cs typeface="Calibri"/>
            </a:endParaRPr>
          </a:p>
          <a:p>
            <a:pPr marL="13447" marR="209097" algn="just" defTabSz="968167">
              <a:lnSpc>
                <a:spcPct val="90000"/>
              </a:lnSpc>
              <a:spcBef>
                <a:spcPts val="307"/>
              </a:spcBef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moyen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d’éviter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d’éventuelles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surprises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serait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aussi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de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définir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clairement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dès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début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rôles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qui</a:t>
            </a:r>
            <a:r>
              <a:rPr lang="fr-CA" b="1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incombent</a:t>
            </a:r>
            <a:r>
              <a:rPr lang="fr-CA" b="1" spc="529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b="1" spc="-48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(7)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chacun.</a:t>
            </a:r>
            <a:endParaRPr lang="fr-CA" noProof="0" dirty="0">
              <a:latin typeface="Calibri"/>
              <a:cs typeface="Calibri"/>
            </a:endParaRPr>
          </a:p>
          <a:p>
            <a:pPr marL="13447" marR="288433" algn="just" defTabSz="968167">
              <a:lnSpc>
                <a:spcPct val="90000"/>
              </a:lnSpc>
              <a:spcBef>
                <a:spcPts val="302"/>
              </a:spcBef>
            </a:pP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Investissez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temps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dans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une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bonne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communication,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surtout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si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êtes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premier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responsable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projet. Organisez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très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régulièrement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réunions.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Profitez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des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canaux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communication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web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tels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réseaux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sociaux,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courriels…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Faites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régulièrement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appels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vidéo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en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groupe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si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cela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s’avère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(8)</a:t>
            </a:r>
            <a:r>
              <a:rPr lang="fr-CA" b="1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nécessaire.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Il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serait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aussi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judicieux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concevoir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agenda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partagé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clair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et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régulièrement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mis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jour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où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doivent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être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affichées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les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disponibilités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tâches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en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cours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chacun.</a:t>
            </a:r>
            <a:endParaRPr lang="fr-CA" noProof="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>
            <p:custDataLst>
              <p:tags r:id="rId38"/>
            </p:custDataLst>
          </p:nvPr>
        </p:nvSpPr>
        <p:spPr>
          <a:xfrm>
            <a:off x="7543703" y="1473644"/>
            <a:ext cx="5813631" cy="229626"/>
          </a:xfrm>
          <a:prstGeom prst="rect">
            <a:avLst/>
          </a:prstGeom>
        </p:spPr>
        <p:txBody>
          <a:bodyPr vert="horz" wrap="square" lIns="0" tIns="24205" rIns="0" bIns="0" rtlCol="0">
            <a:spAutoFit/>
          </a:bodyPr>
          <a:lstStyle/>
          <a:p>
            <a:pPr marL="13447" marR="5379" defTabSz="968167">
              <a:lnSpc>
                <a:spcPts val="1482"/>
              </a:lnSpc>
              <a:spcBef>
                <a:spcPts val="191"/>
              </a:spcBef>
            </a:pP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Soyez</a:t>
            </a:r>
            <a:r>
              <a:rPr lang="fr-CA" b="1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prêt</a:t>
            </a: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b="1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affronter</a:t>
            </a:r>
            <a:r>
              <a:rPr lang="fr-CA" b="1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b="1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collègues</a:t>
            </a: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lang="fr-CA" b="1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situations difficiles</a:t>
            </a:r>
            <a:endParaRPr lang="fr-CA" noProof="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>
            <p:custDataLst>
              <p:tags r:id="rId39"/>
            </p:custDataLst>
          </p:nvPr>
        </p:nvSpPr>
        <p:spPr>
          <a:xfrm>
            <a:off x="7543703" y="1827778"/>
            <a:ext cx="5878383" cy="4838067"/>
          </a:xfrm>
          <a:prstGeom prst="rect">
            <a:avLst/>
          </a:prstGeom>
        </p:spPr>
        <p:txBody>
          <a:bodyPr vert="horz" wrap="square" lIns="0" tIns="24205" rIns="0" bIns="0" rtlCol="0">
            <a:spAutoFit/>
          </a:bodyPr>
          <a:lstStyle/>
          <a:p>
            <a:pPr marL="13447" marR="106902" algn="just" defTabSz="968167">
              <a:lnSpc>
                <a:spcPct val="90000"/>
              </a:lnSpc>
              <a:spcBef>
                <a:spcPts val="191"/>
              </a:spcBef>
            </a:pP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Malheureusement,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b="1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n’êtes</a:t>
            </a:r>
            <a:r>
              <a:rPr lang="fr-CA" b="1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jamais</a:t>
            </a:r>
            <a:r>
              <a:rPr lang="fr-CA" b="1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b="1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l’abri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b="1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26" noProof="0" dirty="0">
                <a:solidFill>
                  <a:srgbClr val="231F20"/>
                </a:solidFill>
                <a:latin typeface="Calibri"/>
                <a:cs typeface="Calibri"/>
              </a:rPr>
              <a:t>(9)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situations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délicates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dans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projet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interfonctionnel.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Alors,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autant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s’y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préparer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tout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suite.</a:t>
            </a:r>
            <a:endParaRPr lang="fr-CA" noProof="0" dirty="0">
              <a:latin typeface="Calibri"/>
              <a:cs typeface="Calibri"/>
            </a:endParaRPr>
          </a:p>
          <a:p>
            <a:pPr marL="13447" marR="102868" algn="just" defTabSz="968167">
              <a:lnSpc>
                <a:spcPct val="90000"/>
              </a:lnSpc>
              <a:spcBef>
                <a:spcPts val="307"/>
              </a:spcBef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En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génie,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avoir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divergences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d’idées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temps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autre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est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tout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fait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normal.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C’est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même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inévitable.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si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les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discussions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s’échauffent,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il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devient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dans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cas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important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savoir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débloquer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la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situation.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Comment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influencer positivement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une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conversation? Comment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calmer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les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esprits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qui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s’échauffent?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Quel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système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adopter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les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prises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décisions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impartiales?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Ou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encore,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dans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telle diversité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d’idées,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comment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trouver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compromis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qui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conviendrait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tout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monde?</a:t>
            </a:r>
            <a:endParaRPr lang="fr-CA" noProof="0" dirty="0">
              <a:latin typeface="Calibri"/>
              <a:cs typeface="Calibri"/>
            </a:endParaRPr>
          </a:p>
          <a:p>
            <a:pPr marL="13447" marR="5379" algn="just" defTabSz="968167">
              <a:lnSpc>
                <a:spcPct val="90000"/>
              </a:lnSpc>
              <a:spcBef>
                <a:spcPts val="307"/>
              </a:spcBef>
            </a:pP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Travailler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au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sein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d’une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équipe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multidisciplinaire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n’est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pas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toujours</a:t>
            </a:r>
            <a:r>
              <a:rPr lang="fr-CA" spc="-37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facile,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mais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lorsque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tout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monde</a:t>
            </a:r>
            <a:r>
              <a:rPr lang="fr-CA" spc="-48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s’y</a:t>
            </a:r>
            <a:r>
              <a:rPr lang="fr-CA" b="1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noProof="0" dirty="0">
                <a:solidFill>
                  <a:srgbClr val="231F20"/>
                </a:solidFill>
                <a:latin typeface="Calibri"/>
                <a:cs typeface="Calibri"/>
              </a:rPr>
              <a:t>met</a:t>
            </a:r>
            <a:r>
              <a:rPr lang="fr-CA" b="1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b="1" spc="-21" noProof="0" dirty="0">
                <a:solidFill>
                  <a:srgbClr val="231F20"/>
                </a:solidFill>
                <a:latin typeface="Calibri"/>
                <a:cs typeface="Calibri"/>
              </a:rPr>
              <a:t>(10)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atteindre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objectif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commun,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c’est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plutôt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gratifiant.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faire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face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aux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situations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difficiles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frustrantes, 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concentrez-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sur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qui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est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mieux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pour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projet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et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l’entreprise.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Cela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vous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permettra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d’être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plus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stratégique, 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de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penser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d’agir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comme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un</a:t>
            </a:r>
            <a:r>
              <a:rPr lang="fr-CA" spc="-2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leader.</a:t>
            </a:r>
            <a:endParaRPr lang="fr-CA" noProof="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>
            <p:custDataLst>
              <p:tags r:id="rId40"/>
            </p:custDataLst>
          </p:nvPr>
        </p:nvSpPr>
        <p:spPr>
          <a:xfrm>
            <a:off x="7467204" y="7109025"/>
            <a:ext cx="5954882" cy="382910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3447" marR="5379" algn="l" defTabSz="968167">
              <a:spcBef>
                <a:spcPts val="106"/>
              </a:spcBef>
            </a:pPr>
            <a:r>
              <a:rPr lang="fr-CA" sz="1200" spc="-11" noProof="0" dirty="0">
                <a:solidFill>
                  <a:srgbClr val="939598"/>
                </a:solidFill>
                <a:latin typeface="Calibri"/>
                <a:cs typeface="Calibri"/>
              </a:rPr>
              <a:t>Andrianantenaina,</a:t>
            </a:r>
            <a:r>
              <a:rPr lang="fr-CA" sz="1200" spc="5" noProof="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lang="fr-CA" sz="1200" spc="-53" noProof="0" dirty="0">
                <a:solidFill>
                  <a:srgbClr val="939598"/>
                </a:solidFill>
                <a:latin typeface="Calibri"/>
                <a:cs typeface="Calibri"/>
              </a:rPr>
              <a:t>T.</a:t>
            </a:r>
            <a:r>
              <a:rPr lang="fr-CA" sz="1200" spc="5" noProof="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lang="fr-CA" sz="1200" noProof="0" dirty="0">
                <a:solidFill>
                  <a:srgbClr val="939598"/>
                </a:solidFill>
                <a:latin typeface="Calibri"/>
                <a:cs typeface="Calibri"/>
              </a:rPr>
              <a:t>(14</a:t>
            </a:r>
            <a:r>
              <a:rPr lang="fr-CA" sz="1200" spc="11" noProof="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lang="fr-CA" sz="1200" spc="-11" noProof="0" dirty="0">
                <a:solidFill>
                  <a:srgbClr val="939598"/>
                </a:solidFill>
                <a:latin typeface="Calibri"/>
                <a:cs typeface="Calibri"/>
              </a:rPr>
              <a:t>décembre</a:t>
            </a:r>
            <a:r>
              <a:rPr lang="fr-CA" sz="1200" spc="11" noProof="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lang="fr-CA" sz="1200" noProof="0" dirty="0">
                <a:solidFill>
                  <a:srgbClr val="939598"/>
                </a:solidFill>
                <a:latin typeface="Calibri"/>
                <a:cs typeface="Calibri"/>
              </a:rPr>
              <a:t>2018).</a:t>
            </a:r>
            <a:r>
              <a:rPr lang="fr-CA" sz="1200" spc="5" noProof="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lang="fr-CA" sz="1200" i="1" spc="-11" noProof="0" dirty="0">
                <a:solidFill>
                  <a:srgbClr val="939598"/>
                </a:solidFill>
                <a:latin typeface="Calibri"/>
                <a:cs typeface="Calibri"/>
              </a:rPr>
              <a:t>Comment</a:t>
            </a:r>
            <a:r>
              <a:rPr lang="fr-CA" sz="1200" i="1" spc="11" noProof="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lang="fr-CA" sz="1200" i="1" noProof="0" dirty="0">
                <a:solidFill>
                  <a:srgbClr val="939598"/>
                </a:solidFill>
                <a:latin typeface="Calibri"/>
                <a:cs typeface="Calibri"/>
              </a:rPr>
              <a:t>gérer</a:t>
            </a:r>
            <a:r>
              <a:rPr lang="fr-CA" sz="1200" i="1" spc="5" noProof="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lang="fr-CA" sz="1200" i="1" noProof="0" dirty="0">
                <a:solidFill>
                  <a:srgbClr val="939598"/>
                </a:solidFill>
                <a:latin typeface="Calibri"/>
                <a:cs typeface="Calibri"/>
              </a:rPr>
              <a:t>des équipes multidisciplinaires</a:t>
            </a:r>
            <a:r>
              <a:rPr lang="fr-CA" sz="1200" spc="-11" noProof="0" dirty="0">
                <a:solidFill>
                  <a:srgbClr val="939598"/>
                </a:solidFill>
                <a:latin typeface="Calibri"/>
                <a:cs typeface="Calibri"/>
              </a:rPr>
              <a:t>. Génie-</a:t>
            </a:r>
            <a:r>
              <a:rPr lang="fr-CA" sz="1200" noProof="0" dirty="0" err="1">
                <a:solidFill>
                  <a:srgbClr val="939598"/>
                </a:solidFill>
                <a:latin typeface="Calibri"/>
                <a:cs typeface="Calibri"/>
              </a:rPr>
              <a:t>inc.</a:t>
            </a:r>
            <a:r>
              <a:rPr lang="fr-CA" sz="1200" noProof="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lang="fr-CA" sz="1200" u="sng" spc="-11" noProof="0" dirty="0">
                <a:solidFill>
                  <a:srgbClr val="869BC6"/>
                </a:solidFill>
                <a:uFill>
                  <a:solidFill>
                    <a:srgbClr val="869BC6"/>
                  </a:solidFill>
                </a:uFill>
                <a:latin typeface="Calibri"/>
                <a:cs typeface="Calibri"/>
                <a:hlinkClick r:id="rId43"/>
              </a:rPr>
              <a:t>https://www.genie-</a:t>
            </a:r>
            <a:r>
              <a:rPr lang="fr-CA" sz="1200" u="sng" spc="-21" noProof="0" dirty="0">
                <a:solidFill>
                  <a:srgbClr val="869BC6"/>
                </a:solidFill>
                <a:uFill>
                  <a:solidFill>
                    <a:srgbClr val="869BC6"/>
                  </a:solidFill>
                </a:uFill>
                <a:latin typeface="Calibri"/>
                <a:cs typeface="Calibri"/>
                <a:hlinkClick r:id="rId43"/>
              </a:rPr>
              <a:t>inc.com/comment-gerer-des-</a:t>
            </a:r>
            <a:r>
              <a:rPr lang="fr-CA" sz="1200" u="sng" spc="-11" noProof="0" dirty="0">
                <a:solidFill>
                  <a:srgbClr val="869BC6"/>
                </a:solidFill>
                <a:uFill>
                  <a:solidFill>
                    <a:srgbClr val="869BC6"/>
                  </a:solidFill>
                </a:uFill>
                <a:latin typeface="Calibri"/>
                <a:cs typeface="Calibri"/>
              </a:rPr>
              <a:t>equipes-multidisciplinaires</a:t>
            </a:r>
            <a:endParaRPr lang="fr-CA" sz="1200" noProof="0" dirty="0">
              <a:latin typeface="Calibri"/>
              <a:cs typeface="Calibri"/>
            </a:endParaRPr>
          </a:p>
        </p:txBody>
      </p:sp>
      <p:sp>
        <p:nvSpPr>
          <p:cNvPr id="49" name="object 54">
            <a:extLst>
              <a:ext uri="{FF2B5EF4-FFF2-40B4-BE49-F238E27FC236}">
                <a16:creationId xmlns:a16="http://schemas.microsoft.com/office/drawing/2014/main" id="{5A872A8A-1D8A-5BE3-0B6C-F3DB53B4CA2A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1218410" y="1066806"/>
            <a:ext cx="12497589" cy="6675325"/>
          </a:xfrm>
          <a:custGeom>
            <a:avLst/>
            <a:gdLst/>
            <a:ahLst/>
            <a:cxnLst/>
            <a:rect l="l" t="t" r="r" b="b"/>
            <a:pathLst>
              <a:path w="8290559" h="5426075">
                <a:moveTo>
                  <a:pt x="0" y="5425694"/>
                </a:moveTo>
                <a:lnTo>
                  <a:pt x="8290331" y="5425694"/>
                </a:lnTo>
                <a:lnTo>
                  <a:pt x="8290331" y="0"/>
                </a:lnTo>
                <a:lnTo>
                  <a:pt x="0" y="0"/>
                </a:lnTo>
                <a:lnTo>
                  <a:pt x="0" y="5425694"/>
                </a:lnTo>
                <a:close/>
              </a:path>
            </a:pathLst>
          </a:custGeom>
          <a:ln w="12700">
            <a:solidFill>
              <a:srgbClr val="5FA056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6243758" y="533400"/>
            <a:ext cx="2142883" cy="558449"/>
          </a:xfrm>
          <a:prstGeom prst="rect">
            <a:avLst/>
          </a:prstGeom>
        </p:spPr>
        <p:txBody>
          <a:bodyPr vert="horz" wrap="square" lIns="0" tIns="22188" rIns="0" bIns="0" rtlCol="0">
            <a:spAutoFit/>
          </a:bodyPr>
          <a:lstStyle/>
          <a:p>
            <a:pPr algn="ctr" defTabSz="968167">
              <a:spcBef>
                <a:spcPts val="175"/>
              </a:spcBef>
            </a:pPr>
            <a:r>
              <a:rPr lang="fr-CA" sz="1400" b="1" spc="11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r>
              <a:rPr lang="fr-CA" sz="1400" b="1" spc="286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sz="1400" b="1" spc="-11" noProof="0" dirty="0">
                <a:solidFill>
                  <a:srgbClr val="5FA056"/>
                </a:solidFill>
                <a:latin typeface="Calibri"/>
                <a:cs typeface="Calibri"/>
              </a:rPr>
              <a:t>ÉCRITE</a:t>
            </a:r>
            <a:endParaRPr lang="fr-CA" sz="1400" noProof="0" dirty="0">
              <a:latin typeface="Calibri"/>
              <a:cs typeface="Calibri"/>
            </a:endParaRPr>
          </a:p>
          <a:p>
            <a:pPr marL="2017" algn="ctr" defTabSz="968167">
              <a:spcBef>
                <a:spcPts val="106"/>
              </a:spcBef>
            </a:pPr>
            <a:r>
              <a:rPr lang="fr-CA" sz="2000" b="1" spc="-11" noProof="0" dirty="0">
                <a:solidFill>
                  <a:srgbClr val="007569"/>
                </a:solidFill>
                <a:latin typeface="Calibri"/>
                <a:cs typeface="Calibri"/>
              </a:rPr>
              <a:t>ACTIVITÉS</a:t>
            </a:r>
            <a:endParaRPr lang="fr-CA" sz="2000" noProof="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>
            <p:custDataLst>
              <p:tags r:id="rId2"/>
            </p:custDataLst>
          </p:nvPr>
        </p:nvGrpSpPr>
        <p:grpSpPr>
          <a:xfrm>
            <a:off x="11480426" y="0"/>
            <a:ext cx="3149974" cy="2725719"/>
            <a:chOff x="7088312" y="-4724"/>
            <a:chExt cx="2974975" cy="2574290"/>
          </a:xfrm>
        </p:grpSpPr>
        <p:sp>
          <p:nvSpPr>
            <p:cNvPr id="4" name="object 4"/>
            <p:cNvSpPr/>
            <p:nvPr/>
          </p:nvSpPr>
          <p:spPr>
            <a:xfrm>
              <a:off x="7906590" y="0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306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358769" y="50910"/>
              <a:ext cx="699770" cy="0"/>
            </a:xfrm>
            <a:custGeom>
              <a:avLst/>
              <a:gdLst/>
              <a:ahLst/>
              <a:cxnLst/>
              <a:rect l="l" t="t" r="r" b="b"/>
              <a:pathLst>
                <a:path w="699770">
                  <a:moveTo>
                    <a:pt x="699630" y="0"/>
                  </a:moveTo>
                  <a:lnTo>
                    <a:pt x="0" y="0"/>
                  </a:lnTo>
                  <a:lnTo>
                    <a:pt x="69963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8530633" y="0"/>
              <a:ext cx="386715" cy="386715"/>
            </a:xfrm>
            <a:custGeom>
              <a:avLst/>
              <a:gdLst/>
              <a:ahLst/>
              <a:cxnLst/>
              <a:rect l="l" t="t" r="r" b="b"/>
              <a:pathLst>
                <a:path w="386715" h="386715">
                  <a:moveTo>
                    <a:pt x="0" y="0"/>
                  </a:moveTo>
                  <a:lnTo>
                    <a:pt x="386703" y="386708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8581541" y="0"/>
              <a:ext cx="0" cy="539115"/>
            </a:xfrm>
            <a:custGeom>
              <a:avLst/>
              <a:gdLst/>
              <a:ahLst/>
              <a:cxnLst/>
              <a:rect l="l" t="t" r="r" b="b"/>
              <a:pathLst>
                <a:path h="539115">
                  <a:moveTo>
                    <a:pt x="0" y="0"/>
                  </a:moveTo>
                  <a:lnTo>
                    <a:pt x="0" y="538518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9629066" y="259788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429333" y="0"/>
                  </a:moveTo>
                  <a:lnTo>
                    <a:pt x="0" y="429304"/>
                  </a:lnTo>
                  <a:lnTo>
                    <a:pt x="429333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9931449" y="0"/>
              <a:ext cx="0" cy="827405"/>
            </a:xfrm>
            <a:custGeom>
              <a:avLst/>
              <a:gdLst/>
              <a:ahLst/>
              <a:cxnLst/>
              <a:rect l="l" t="t" r="r" b="b"/>
              <a:pathLst>
                <a:path h="827405">
                  <a:moveTo>
                    <a:pt x="0" y="0"/>
                  </a:moveTo>
                  <a:lnTo>
                    <a:pt x="0" y="827341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242428" y="0"/>
              <a:ext cx="0" cy="568960"/>
            </a:xfrm>
            <a:custGeom>
              <a:avLst/>
              <a:gdLst/>
              <a:ahLst/>
              <a:cxnLst/>
              <a:rect l="l" t="t" r="r" b="b"/>
              <a:pathLst>
                <a:path h="568960">
                  <a:moveTo>
                    <a:pt x="0" y="0"/>
                  </a:moveTo>
                  <a:lnTo>
                    <a:pt x="0" y="568655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753299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540042" y="0"/>
                  </a:moveTo>
                  <a:lnTo>
                    <a:pt x="0" y="540010"/>
                  </a:lnTo>
                  <a:lnTo>
                    <a:pt x="540042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776256" y="386746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>
                  <a:moveTo>
                    <a:pt x="282143" y="0"/>
                  </a:moveTo>
                  <a:lnTo>
                    <a:pt x="0" y="0"/>
                  </a:lnTo>
                  <a:lnTo>
                    <a:pt x="282143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025663" y="157548"/>
              <a:ext cx="797560" cy="797560"/>
            </a:xfrm>
            <a:custGeom>
              <a:avLst/>
              <a:gdLst/>
              <a:ahLst/>
              <a:cxnLst/>
              <a:rect l="l" t="t" r="r" b="b"/>
              <a:pathLst>
                <a:path w="797559" h="797560">
                  <a:moveTo>
                    <a:pt x="0" y="0"/>
                  </a:moveTo>
                  <a:lnTo>
                    <a:pt x="797496" y="797521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749766" y="386746"/>
              <a:ext cx="1308735" cy="0"/>
            </a:xfrm>
            <a:custGeom>
              <a:avLst/>
              <a:gdLst/>
              <a:ahLst/>
              <a:cxnLst/>
              <a:rect l="l" t="t" r="r" b="b"/>
              <a:pathLst>
                <a:path w="1308734">
                  <a:moveTo>
                    <a:pt x="1308633" y="0"/>
                  </a:moveTo>
                  <a:lnTo>
                    <a:pt x="0" y="0"/>
                  </a:lnTo>
                  <a:lnTo>
                    <a:pt x="1308633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147619" y="386741"/>
              <a:ext cx="528955" cy="0"/>
            </a:xfrm>
            <a:custGeom>
              <a:avLst/>
              <a:gdLst/>
              <a:ahLst/>
              <a:cxnLst/>
              <a:rect l="l" t="t" r="r" b="b"/>
              <a:pathLst>
                <a:path w="528954">
                  <a:moveTo>
                    <a:pt x="528726" y="0"/>
                  </a:moveTo>
                  <a:lnTo>
                    <a:pt x="0" y="0"/>
                  </a:lnTo>
                  <a:lnTo>
                    <a:pt x="528726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581541" y="180855"/>
              <a:ext cx="0" cy="751205"/>
            </a:xfrm>
            <a:custGeom>
              <a:avLst/>
              <a:gdLst/>
              <a:ahLst/>
              <a:cxnLst/>
              <a:rect l="l" t="t" r="r" b="b"/>
              <a:pathLst>
                <a:path h="751205">
                  <a:moveTo>
                    <a:pt x="0" y="750912"/>
                  </a:moveTo>
                  <a:lnTo>
                    <a:pt x="0" y="0"/>
                  </a:lnTo>
                  <a:lnTo>
                    <a:pt x="0" y="750912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308689" y="127981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0" y="856653"/>
                  </a:moveTo>
                  <a:lnTo>
                    <a:pt x="856691" y="0"/>
                  </a:lnTo>
                  <a:lnTo>
                    <a:pt x="0" y="856653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3633" y="386750"/>
              <a:ext cx="1207135" cy="0"/>
            </a:xfrm>
            <a:custGeom>
              <a:avLst/>
              <a:gdLst/>
              <a:ahLst/>
              <a:cxnLst/>
              <a:rect l="l" t="t" r="r" b="b"/>
              <a:pathLst>
                <a:path w="1207134">
                  <a:moveTo>
                    <a:pt x="1206804" y="0"/>
                  </a:moveTo>
                  <a:lnTo>
                    <a:pt x="0" y="0"/>
                  </a:lnTo>
                  <a:lnTo>
                    <a:pt x="1206804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217926" y="1063339"/>
              <a:ext cx="840740" cy="0"/>
            </a:xfrm>
            <a:custGeom>
              <a:avLst/>
              <a:gdLst/>
              <a:ahLst/>
              <a:cxnLst/>
              <a:rect l="l" t="t" r="r" b="b"/>
              <a:pathLst>
                <a:path w="840740">
                  <a:moveTo>
                    <a:pt x="840473" y="0"/>
                  </a:moveTo>
                  <a:lnTo>
                    <a:pt x="0" y="0"/>
                  </a:lnTo>
                  <a:lnTo>
                    <a:pt x="840473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592342" y="473076"/>
              <a:ext cx="0" cy="842010"/>
            </a:xfrm>
            <a:custGeom>
              <a:avLst/>
              <a:gdLst/>
              <a:ahLst/>
              <a:cxnLst/>
              <a:rect l="l" t="t" r="r" b="b"/>
              <a:pathLst>
                <a:path h="842010">
                  <a:moveTo>
                    <a:pt x="0" y="0"/>
                  </a:moveTo>
                  <a:lnTo>
                    <a:pt x="0" y="841387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254866" y="652039"/>
              <a:ext cx="0" cy="483870"/>
            </a:xfrm>
            <a:custGeom>
              <a:avLst/>
              <a:gdLst/>
              <a:ahLst/>
              <a:cxnLst/>
              <a:rect l="l" t="t" r="r" b="b"/>
              <a:pathLst>
                <a:path h="483869">
                  <a:moveTo>
                    <a:pt x="0" y="0"/>
                  </a:moveTo>
                  <a:lnTo>
                    <a:pt x="0" y="483489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071437" y="724226"/>
              <a:ext cx="706120" cy="0"/>
            </a:xfrm>
            <a:custGeom>
              <a:avLst/>
              <a:gdLst/>
              <a:ahLst/>
              <a:cxnLst/>
              <a:rect l="l" t="t" r="r" b="b"/>
              <a:pathLst>
                <a:path w="706120">
                  <a:moveTo>
                    <a:pt x="705954" y="0"/>
                  </a:moveTo>
                  <a:lnTo>
                    <a:pt x="0" y="0"/>
                  </a:lnTo>
                  <a:lnTo>
                    <a:pt x="705954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093036" y="249742"/>
              <a:ext cx="1288415" cy="1288415"/>
            </a:xfrm>
            <a:custGeom>
              <a:avLst/>
              <a:gdLst/>
              <a:ahLst/>
              <a:cxnLst/>
              <a:rect l="l" t="t" r="r" b="b"/>
              <a:pathLst>
                <a:path w="1288415" h="1288415">
                  <a:moveTo>
                    <a:pt x="0" y="0"/>
                  </a:moveTo>
                  <a:lnTo>
                    <a:pt x="1287995" y="1288059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906591" y="607670"/>
              <a:ext cx="0" cy="572770"/>
            </a:xfrm>
            <a:custGeom>
              <a:avLst/>
              <a:gdLst/>
              <a:ahLst/>
              <a:cxnLst/>
              <a:rect l="l" t="t" r="r" b="b"/>
              <a:pathLst>
                <a:path h="572769">
                  <a:moveTo>
                    <a:pt x="0" y="572211"/>
                  </a:moveTo>
                  <a:lnTo>
                    <a:pt x="0" y="0"/>
                  </a:lnTo>
                  <a:lnTo>
                    <a:pt x="0" y="57221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294081" y="934760"/>
              <a:ext cx="764540" cy="764540"/>
            </a:xfrm>
            <a:custGeom>
              <a:avLst/>
              <a:gdLst/>
              <a:ahLst/>
              <a:cxnLst/>
              <a:rect l="l" t="t" r="r" b="b"/>
              <a:pathLst>
                <a:path w="764540" h="764539">
                  <a:moveTo>
                    <a:pt x="764319" y="0"/>
                  </a:moveTo>
                  <a:lnTo>
                    <a:pt x="0" y="764298"/>
                  </a:lnTo>
                  <a:lnTo>
                    <a:pt x="764319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757729" y="564546"/>
              <a:ext cx="1301115" cy="1301115"/>
            </a:xfrm>
            <a:custGeom>
              <a:avLst/>
              <a:gdLst/>
              <a:ahLst/>
              <a:cxnLst/>
              <a:rect l="l" t="t" r="r" b="b"/>
              <a:pathLst>
                <a:path w="1301115" h="1301114">
                  <a:moveTo>
                    <a:pt x="1300670" y="1300695"/>
                  </a:moveTo>
                  <a:lnTo>
                    <a:pt x="0" y="0"/>
                  </a:lnTo>
                  <a:lnTo>
                    <a:pt x="1300670" y="1300695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475476" y="1400790"/>
              <a:ext cx="1223010" cy="635"/>
            </a:xfrm>
            <a:custGeom>
              <a:avLst/>
              <a:gdLst/>
              <a:ahLst/>
              <a:cxnLst/>
              <a:rect l="l" t="t" r="r" b="b"/>
              <a:pathLst>
                <a:path w="1223009" h="634">
                  <a:moveTo>
                    <a:pt x="0" y="0"/>
                  </a:moveTo>
                  <a:lnTo>
                    <a:pt x="1222933" y="25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501180" y="982952"/>
              <a:ext cx="496570" cy="497205"/>
            </a:xfrm>
            <a:custGeom>
              <a:avLst/>
              <a:gdLst/>
              <a:ahLst/>
              <a:cxnLst/>
              <a:rect l="l" t="t" r="r" b="b"/>
              <a:pathLst>
                <a:path w="496570" h="497205">
                  <a:moveTo>
                    <a:pt x="496557" y="496608"/>
                  </a:moveTo>
                  <a:lnTo>
                    <a:pt x="0" y="0"/>
                  </a:lnTo>
                  <a:lnTo>
                    <a:pt x="496557" y="496608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536188" y="1400827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>
                  <a:moveTo>
                    <a:pt x="0" y="0"/>
                  </a:moveTo>
                  <a:lnTo>
                    <a:pt x="426542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770328" y="1738272"/>
              <a:ext cx="1288415" cy="0"/>
            </a:xfrm>
            <a:custGeom>
              <a:avLst/>
              <a:gdLst/>
              <a:ahLst/>
              <a:cxnLst/>
              <a:rect l="l" t="t" r="r" b="b"/>
              <a:pathLst>
                <a:path w="1288415">
                  <a:moveTo>
                    <a:pt x="1288071" y="0"/>
                  </a:moveTo>
                  <a:lnTo>
                    <a:pt x="0" y="0"/>
                  </a:lnTo>
                  <a:lnTo>
                    <a:pt x="1288071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254866" y="1176467"/>
              <a:ext cx="0" cy="784860"/>
            </a:xfrm>
            <a:custGeom>
              <a:avLst/>
              <a:gdLst/>
              <a:ahLst/>
              <a:cxnLst/>
              <a:rect l="l" t="t" r="r" b="b"/>
              <a:pathLst>
                <a:path h="784860">
                  <a:moveTo>
                    <a:pt x="0" y="0"/>
                  </a:moveTo>
                  <a:lnTo>
                    <a:pt x="0" y="784517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669074" y="1150905"/>
              <a:ext cx="836294" cy="835660"/>
            </a:xfrm>
            <a:custGeom>
              <a:avLst/>
              <a:gdLst/>
              <a:ahLst/>
              <a:cxnLst/>
              <a:rect l="l" t="t" r="r" b="b"/>
              <a:pathLst>
                <a:path w="836295" h="835660">
                  <a:moveTo>
                    <a:pt x="0" y="835634"/>
                  </a:moveTo>
                  <a:lnTo>
                    <a:pt x="835736" y="0"/>
                  </a:lnTo>
                  <a:lnTo>
                    <a:pt x="0" y="835634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917382" y="929247"/>
              <a:ext cx="0" cy="1279525"/>
            </a:xfrm>
            <a:custGeom>
              <a:avLst/>
              <a:gdLst/>
              <a:ahLst/>
              <a:cxnLst/>
              <a:rect l="l" t="t" r="r" b="b"/>
              <a:pathLst>
                <a:path h="1279525">
                  <a:moveTo>
                    <a:pt x="0" y="0"/>
                  </a:moveTo>
                  <a:lnTo>
                    <a:pt x="0" y="1278953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763984" y="1399185"/>
              <a:ext cx="646430" cy="0"/>
            </a:xfrm>
            <a:custGeom>
              <a:avLst/>
              <a:gdLst/>
              <a:ahLst/>
              <a:cxnLst/>
              <a:rect l="l" t="t" r="r" b="b"/>
              <a:pathLst>
                <a:path w="646429">
                  <a:moveTo>
                    <a:pt x="645922" y="0"/>
                  </a:moveTo>
                  <a:lnTo>
                    <a:pt x="0" y="0"/>
                  </a:lnTo>
                  <a:lnTo>
                    <a:pt x="645922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9766923" y="2075769"/>
              <a:ext cx="292100" cy="0"/>
            </a:xfrm>
            <a:custGeom>
              <a:avLst/>
              <a:gdLst/>
              <a:ahLst/>
              <a:cxnLst/>
              <a:rect l="l" t="t" r="r" b="b"/>
              <a:pathLst>
                <a:path w="292100">
                  <a:moveTo>
                    <a:pt x="291477" y="0"/>
                  </a:moveTo>
                  <a:lnTo>
                    <a:pt x="0" y="0"/>
                  </a:lnTo>
                  <a:lnTo>
                    <a:pt x="291477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9032355" y="1514148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784110" y="0"/>
                  </a:moveTo>
                  <a:lnTo>
                    <a:pt x="0" y="784110"/>
                  </a:lnTo>
                  <a:lnTo>
                    <a:pt x="78411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9593974" y="1639937"/>
              <a:ext cx="0" cy="532765"/>
            </a:xfrm>
            <a:custGeom>
              <a:avLst/>
              <a:gdLst/>
              <a:ahLst/>
              <a:cxnLst/>
              <a:rect l="l" t="t" r="r" b="b"/>
              <a:pathLst>
                <a:path h="532764">
                  <a:moveTo>
                    <a:pt x="0" y="532536"/>
                  </a:moveTo>
                  <a:lnTo>
                    <a:pt x="0" y="0"/>
                  </a:lnTo>
                  <a:lnTo>
                    <a:pt x="0" y="532536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428605" y="1247860"/>
              <a:ext cx="1316990" cy="1316990"/>
            </a:xfrm>
            <a:custGeom>
              <a:avLst/>
              <a:gdLst/>
              <a:ahLst/>
              <a:cxnLst/>
              <a:rect l="l" t="t" r="r" b="b"/>
              <a:pathLst>
                <a:path w="1316990" h="1316989">
                  <a:moveTo>
                    <a:pt x="1316672" y="0"/>
                  </a:moveTo>
                  <a:lnTo>
                    <a:pt x="0" y="1316685"/>
                  </a:lnTo>
                  <a:lnTo>
                    <a:pt x="1316672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9256499" y="1353798"/>
              <a:ext cx="0" cy="1104900"/>
            </a:xfrm>
            <a:custGeom>
              <a:avLst/>
              <a:gdLst/>
              <a:ahLst/>
              <a:cxnLst/>
              <a:rect l="l" t="t" r="r" b="b"/>
              <a:pathLst>
                <a:path h="1104900">
                  <a:moveTo>
                    <a:pt x="0" y="1104811"/>
                  </a:moveTo>
                  <a:lnTo>
                    <a:pt x="0" y="0"/>
                  </a:lnTo>
                  <a:lnTo>
                    <a:pt x="0" y="1104811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806974" y="2413238"/>
              <a:ext cx="1235075" cy="0"/>
            </a:xfrm>
            <a:custGeom>
              <a:avLst/>
              <a:gdLst/>
              <a:ahLst/>
              <a:cxnLst/>
              <a:rect l="l" t="t" r="r" b="b"/>
              <a:pathLst>
                <a:path w="1235075">
                  <a:moveTo>
                    <a:pt x="0" y="0"/>
                  </a:moveTo>
                  <a:lnTo>
                    <a:pt x="1234897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9254856" y="2031653"/>
              <a:ext cx="0" cy="424180"/>
            </a:xfrm>
            <a:custGeom>
              <a:avLst/>
              <a:gdLst/>
              <a:ahLst/>
              <a:cxnLst/>
              <a:rect l="l" t="t" r="r" b="b"/>
              <a:pathLst>
                <a:path h="424180">
                  <a:moveTo>
                    <a:pt x="0" y="0"/>
                  </a:moveTo>
                  <a:lnTo>
                    <a:pt x="0" y="424053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778209" y="1934958"/>
              <a:ext cx="617855" cy="617855"/>
            </a:xfrm>
            <a:custGeom>
              <a:avLst/>
              <a:gdLst/>
              <a:ahLst/>
              <a:cxnLst/>
              <a:rect l="l" t="t" r="r" b="b"/>
              <a:pathLst>
                <a:path w="617854" h="617855">
                  <a:moveTo>
                    <a:pt x="0" y="0"/>
                  </a:moveTo>
                  <a:lnTo>
                    <a:pt x="617461" y="617448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662914" y="2074125"/>
              <a:ext cx="848360" cy="0"/>
            </a:xfrm>
            <a:custGeom>
              <a:avLst/>
              <a:gdLst/>
              <a:ahLst/>
              <a:cxnLst/>
              <a:rect l="l" t="t" r="r" b="b"/>
              <a:pathLst>
                <a:path w="848359">
                  <a:moveTo>
                    <a:pt x="848055" y="0"/>
                  </a:moveTo>
                  <a:lnTo>
                    <a:pt x="0" y="0"/>
                  </a:lnTo>
                  <a:lnTo>
                    <a:pt x="848055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256499" y="2024393"/>
              <a:ext cx="0" cy="438784"/>
            </a:xfrm>
            <a:custGeom>
              <a:avLst/>
              <a:gdLst/>
              <a:ahLst/>
              <a:cxnLst/>
              <a:rect l="l" t="t" r="r" b="b"/>
              <a:pathLst>
                <a:path h="438785">
                  <a:moveTo>
                    <a:pt x="0" y="438581"/>
                  </a:moveTo>
                  <a:lnTo>
                    <a:pt x="0" y="0"/>
                  </a:lnTo>
                  <a:lnTo>
                    <a:pt x="0" y="43858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985747" y="2130046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652" y="72655"/>
                  </a:moveTo>
                  <a:lnTo>
                    <a:pt x="0" y="0"/>
                  </a:lnTo>
                  <a:lnTo>
                    <a:pt x="72652" y="72655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7549883" y="31051"/>
              <a:ext cx="2402840" cy="2065020"/>
            </a:xfrm>
            <a:custGeom>
              <a:avLst/>
              <a:gdLst/>
              <a:ahLst/>
              <a:cxnLst/>
              <a:rect l="l" t="t" r="r" b="b"/>
              <a:pathLst>
                <a:path w="2402840" h="2065020">
                  <a:moveTo>
                    <a:pt x="35179" y="683450"/>
                  </a:moveTo>
                  <a:lnTo>
                    <a:pt x="27305" y="675563"/>
                  </a:lnTo>
                  <a:lnTo>
                    <a:pt x="17589" y="675563"/>
                  </a:lnTo>
                  <a:lnTo>
                    <a:pt x="7874" y="675563"/>
                  </a:lnTo>
                  <a:lnTo>
                    <a:pt x="0" y="683450"/>
                  </a:lnTo>
                  <a:lnTo>
                    <a:pt x="0" y="694575"/>
                  </a:lnTo>
                  <a:lnTo>
                    <a:pt x="190" y="695909"/>
                  </a:lnTo>
                  <a:lnTo>
                    <a:pt x="508" y="697217"/>
                  </a:lnTo>
                  <a:lnTo>
                    <a:pt x="1676" y="705637"/>
                  </a:lnTo>
                  <a:lnTo>
                    <a:pt x="8851" y="712139"/>
                  </a:lnTo>
                  <a:lnTo>
                    <a:pt x="26289" y="712139"/>
                  </a:lnTo>
                  <a:lnTo>
                    <a:pt x="33426" y="705688"/>
                  </a:lnTo>
                  <a:lnTo>
                    <a:pt x="34645" y="697306"/>
                  </a:lnTo>
                  <a:lnTo>
                    <a:pt x="34963" y="695972"/>
                  </a:lnTo>
                  <a:lnTo>
                    <a:pt x="35179" y="694601"/>
                  </a:lnTo>
                  <a:lnTo>
                    <a:pt x="35179" y="683450"/>
                  </a:lnTo>
                  <a:close/>
                </a:path>
                <a:path w="2402840" h="2065020">
                  <a:moveTo>
                    <a:pt x="372935" y="684187"/>
                  </a:moveTo>
                  <a:lnTo>
                    <a:pt x="365671" y="676922"/>
                  </a:lnTo>
                  <a:lnTo>
                    <a:pt x="347738" y="676922"/>
                  </a:lnTo>
                  <a:lnTo>
                    <a:pt x="340474" y="684187"/>
                  </a:lnTo>
                  <a:lnTo>
                    <a:pt x="340474" y="702119"/>
                  </a:lnTo>
                  <a:lnTo>
                    <a:pt x="347738" y="709383"/>
                  </a:lnTo>
                  <a:lnTo>
                    <a:pt x="356704" y="709383"/>
                  </a:lnTo>
                  <a:lnTo>
                    <a:pt x="365671" y="709383"/>
                  </a:lnTo>
                  <a:lnTo>
                    <a:pt x="372935" y="702119"/>
                  </a:lnTo>
                  <a:lnTo>
                    <a:pt x="372935" y="684187"/>
                  </a:lnTo>
                  <a:close/>
                </a:path>
                <a:path w="2402840" h="2065020">
                  <a:moveTo>
                    <a:pt x="373176" y="1023188"/>
                  </a:moveTo>
                  <a:lnTo>
                    <a:pt x="365810" y="1015809"/>
                  </a:lnTo>
                  <a:lnTo>
                    <a:pt x="356704" y="1015809"/>
                  </a:lnTo>
                  <a:lnTo>
                    <a:pt x="347599" y="1015809"/>
                  </a:lnTo>
                  <a:lnTo>
                    <a:pt x="340233" y="1023188"/>
                  </a:lnTo>
                  <a:lnTo>
                    <a:pt x="340233" y="1041400"/>
                  </a:lnTo>
                  <a:lnTo>
                    <a:pt x="347599" y="1048778"/>
                  </a:lnTo>
                  <a:lnTo>
                    <a:pt x="365810" y="1048778"/>
                  </a:lnTo>
                  <a:lnTo>
                    <a:pt x="373176" y="1041400"/>
                  </a:lnTo>
                  <a:lnTo>
                    <a:pt x="373176" y="1023188"/>
                  </a:lnTo>
                  <a:close/>
                </a:path>
                <a:path w="2402840" h="2065020">
                  <a:moveTo>
                    <a:pt x="374307" y="345986"/>
                  </a:moveTo>
                  <a:lnTo>
                    <a:pt x="366420" y="338112"/>
                  </a:lnTo>
                  <a:lnTo>
                    <a:pt x="356717" y="338112"/>
                  </a:lnTo>
                  <a:lnTo>
                    <a:pt x="347014" y="338112"/>
                  </a:lnTo>
                  <a:lnTo>
                    <a:pt x="339128" y="345986"/>
                  </a:lnTo>
                  <a:lnTo>
                    <a:pt x="339128" y="365417"/>
                  </a:lnTo>
                  <a:lnTo>
                    <a:pt x="347014" y="373303"/>
                  </a:lnTo>
                  <a:lnTo>
                    <a:pt x="366420" y="373303"/>
                  </a:lnTo>
                  <a:lnTo>
                    <a:pt x="374307" y="365417"/>
                  </a:lnTo>
                  <a:lnTo>
                    <a:pt x="374307" y="345986"/>
                  </a:lnTo>
                  <a:close/>
                </a:path>
                <a:path w="2402840" h="2065020">
                  <a:moveTo>
                    <a:pt x="707834" y="687285"/>
                  </a:moveTo>
                  <a:lnTo>
                    <a:pt x="701713" y="681177"/>
                  </a:lnTo>
                  <a:lnTo>
                    <a:pt x="694182" y="681177"/>
                  </a:lnTo>
                  <a:lnTo>
                    <a:pt x="686650" y="681177"/>
                  </a:lnTo>
                  <a:lnTo>
                    <a:pt x="680529" y="687285"/>
                  </a:lnTo>
                  <a:lnTo>
                    <a:pt x="680529" y="702373"/>
                  </a:lnTo>
                  <a:lnTo>
                    <a:pt x="686650" y="708482"/>
                  </a:lnTo>
                  <a:lnTo>
                    <a:pt x="701713" y="708482"/>
                  </a:lnTo>
                  <a:lnTo>
                    <a:pt x="707834" y="702373"/>
                  </a:lnTo>
                  <a:lnTo>
                    <a:pt x="707834" y="687285"/>
                  </a:lnTo>
                  <a:close/>
                </a:path>
                <a:path w="2402840" h="2065020">
                  <a:moveTo>
                    <a:pt x="708698" y="10198"/>
                  </a:moveTo>
                  <a:lnTo>
                    <a:pt x="702195" y="3695"/>
                  </a:lnTo>
                  <a:lnTo>
                    <a:pt x="694182" y="3695"/>
                  </a:lnTo>
                  <a:lnTo>
                    <a:pt x="690829" y="3695"/>
                  </a:lnTo>
                  <a:lnTo>
                    <a:pt x="687768" y="4876"/>
                  </a:lnTo>
                  <a:lnTo>
                    <a:pt x="685317" y="6794"/>
                  </a:lnTo>
                  <a:lnTo>
                    <a:pt x="681532" y="9194"/>
                  </a:lnTo>
                  <a:lnTo>
                    <a:pt x="679005" y="13398"/>
                  </a:lnTo>
                  <a:lnTo>
                    <a:pt x="679005" y="22999"/>
                  </a:lnTo>
                  <a:lnTo>
                    <a:pt x="681494" y="27178"/>
                  </a:lnTo>
                  <a:lnTo>
                    <a:pt x="685253" y="29578"/>
                  </a:lnTo>
                  <a:lnTo>
                    <a:pt x="687717" y="31521"/>
                  </a:lnTo>
                  <a:lnTo>
                    <a:pt x="690803" y="32727"/>
                  </a:lnTo>
                  <a:lnTo>
                    <a:pt x="702195" y="32727"/>
                  </a:lnTo>
                  <a:lnTo>
                    <a:pt x="708698" y="26225"/>
                  </a:lnTo>
                  <a:lnTo>
                    <a:pt x="708698" y="10198"/>
                  </a:lnTo>
                  <a:close/>
                </a:path>
                <a:path w="2402840" h="2065020">
                  <a:moveTo>
                    <a:pt x="714756" y="355701"/>
                  </a:moveTo>
                  <a:lnTo>
                    <a:pt x="713143" y="347687"/>
                  </a:lnTo>
                  <a:lnTo>
                    <a:pt x="708736" y="341160"/>
                  </a:lnTo>
                  <a:lnTo>
                    <a:pt x="702195" y="336740"/>
                  </a:lnTo>
                  <a:lnTo>
                    <a:pt x="694182" y="335127"/>
                  </a:lnTo>
                  <a:lnTo>
                    <a:pt x="686181" y="336740"/>
                  </a:lnTo>
                  <a:lnTo>
                    <a:pt x="679640" y="341160"/>
                  </a:lnTo>
                  <a:lnTo>
                    <a:pt x="675233" y="347687"/>
                  </a:lnTo>
                  <a:lnTo>
                    <a:pt x="673608" y="355701"/>
                  </a:lnTo>
                  <a:lnTo>
                    <a:pt x="675233" y="363715"/>
                  </a:lnTo>
                  <a:lnTo>
                    <a:pt x="679640" y="370255"/>
                  </a:lnTo>
                  <a:lnTo>
                    <a:pt x="686181" y="374675"/>
                  </a:lnTo>
                  <a:lnTo>
                    <a:pt x="694182" y="376288"/>
                  </a:lnTo>
                  <a:lnTo>
                    <a:pt x="702195" y="374675"/>
                  </a:lnTo>
                  <a:lnTo>
                    <a:pt x="708736" y="370255"/>
                  </a:lnTo>
                  <a:lnTo>
                    <a:pt x="713143" y="363715"/>
                  </a:lnTo>
                  <a:lnTo>
                    <a:pt x="714756" y="355701"/>
                  </a:lnTo>
                  <a:close/>
                </a:path>
                <a:path w="2402840" h="2065020">
                  <a:moveTo>
                    <a:pt x="1047724" y="683374"/>
                  </a:moveTo>
                  <a:lnTo>
                    <a:pt x="1039787" y="675449"/>
                  </a:lnTo>
                  <a:lnTo>
                    <a:pt x="1030008" y="675449"/>
                  </a:lnTo>
                  <a:lnTo>
                    <a:pt x="1020229" y="675449"/>
                  </a:lnTo>
                  <a:lnTo>
                    <a:pt x="1012291" y="683374"/>
                  </a:lnTo>
                  <a:lnTo>
                    <a:pt x="1012291" y="702945"/>
                  </a:lnTo>
                  <a:lnTo>
                    <a:pt x="1020229" y="710882"/>
                  </a:lnTo>
                  <a:lnTo>
                    <a:pt x="1039787" y="710882"/>
                  </a:lnTo>
                  <a:lnTo>
                    <a:pt x="1047724" y="702945"/>
                  </a:lnTo>
                  <a:lnTo>
                    <a:pt x="1047724" y="683374"/>
                  </a:lnTo>
                  <a:close/>
                </a:path>
                <a:path w="2402840" h="2065020">
                  <a:moveTo>
                    <a:pt x="1048499" y="10553"/>
                  </a:moveTo>
                  <a:lnTo>
                    <a:pt x="1040942" y="3009"/>
                  </a:lnTo>
                  <a:lnTo>
                    <a:pt x="1031646" y="3009"/>
                  </a:lnTo>
                  <a:lnTo>
                    <a:pt x="1022350" y="3009"/>
                  </a:lnTo>
                  <a:lnTo>
                    <a:pt x="1014793" y="10553"/>
                  </a:lnTo>
                  <a:lnTo>
                    <a:pt x="1014793" y="29171"/>
                  </a:lnTo>
                  <a:lnTo>
                    <a:pt x="1022350" y="36703"/>
                  </a:lnTo>
                  <a:lnTo>
                    <a:pt x="1040942" y="36703"/>
                  </a:lnTo>
                  <a:lnTo>
                    <a:pt x="1048499" y="29171"/>
                  </a:lnTo>
                  <a:lnTo>
                    <a:pt x="1048499" y="10553"/>
                  </a:lnTo>
                  <a:close/>
                </a:path>
                <a:path w="2402840" h="2065020">
                  <a:moveTo>
                    <a:pt x="1383220" y="1024496"/>
                  </a:moveTo>
                  <a:lnTo>
                    <a:pt x="1376908" y="1018197"/>
                  </a:lnTo>
                  <a:lnTo>
                    <a:pt x="1369123" y="1018197"/>
                  </a:lnTo>
                  <a:lnTo>
                    <a:pt x="1361338" y="1018197"/>
                  </a:lnTo>
                  <a:lnTo>
                    <a:pt x="1355026" y="1024496"/>
                  </a:lnTo>
                  <a:lnTo>
                    <a:pt x="1355026" y="1040079"/>
                  </a:lnTo>
                  <a:lnTo>
                    <a:pt x="1361338" y="1046391"/>
                  </a:lnTo>
                  <a:lnTo>
                    <a:pt x="1376908" y="1046391"/>
                  </a:lnTo>
                  <a:lnTo>
                    <a:pt x="1383220" y="1040079"/>
                  </a:lnTo>
                  <a:lnTo>
                    <a:pt x="1383220" y="1024496"/>
                  </a:lnTo>
                  <a:close/>
                </a:path>
                <a:path w="2402840" h="2065020">
                  <a:moveTo>
                    <a:pt x="1383665" y="1368767"/>
                  </a:moveTo>
                  <a:lnTo>
                    <a:pt x="1383563" y="1367777"/>
                  </a:lnTo>
                  <a:lnTo>
                    <a:pt x="1381988" y="1359293"/>
                  </a:lnTo>
                  <a:lnTo>
                    <a:pt x="1375422" y="1353578"/>
                  </a:lnTo>
                  <a:lnTo>
                    <a:pt x="1358569" y="1353578"/>
                  </a:lnTo>
                  <a:lnTo>
                    <a:pt x="1351330" y="1360817"/>
                  </a:lnTo>
                  <a:lnTo>
                    <a:pt x="1351330" y="1378686"/>
                  </a:lnTo>
                  <a:lnTo>
                    <a:pt x="1358569" y="1385912"/>
                  </a:lnTo>
                  <a:lnTo>
                    <a:pt x="1367497" y="1385912"/>
                  </a:lnTo>
                  <a:lnTo>
                    <a:pt x="1375397" y="1385912"/>
                  </a:lnTo>
                  <a:lnTo>
                    <a:pt x="1381937" y="1380248"/>
                  </a:lnTo>
                  <a:lnTo>
                    <a:pt x="1383563" y="1371803"/>
                  </a:lnTo>
                  <a:lnTo>
                    <a:pt x="1383665" y="1370799"/>
                  </a:lnTo>
                  <a:lnTo>
                    <a:pt x="1383665" y="1368767"/>
                  </a:lnTo>
                  <a:close/>
                </a:path>
                <a:path w="2402840" h="2065020">
                  <a:moveTo>
                    <a:pt x="1383715" y="685088"/>
                  </a:moveTo>
                  <a:lnTo>
                    <a:pt x="1377188" y="678561"/>
                  </a:lnTo>
                  <a:lnTo>
                    <a:pt x="1369123" y="678561"/>
                  </a:lnTo>
                  <a:lnTo>
                    <a:pt x="1361059" y="678561"/>
                  </a:lnTo>
                  <a:lnTo>
                    <a:pt x="1354531" y="685088"/>
                  </a:lnTo>
                  <a:lnTo>
                    <a:pt x="1354531" y="701230"/>
                  </a:lnTo>
                  <a:lnTo>
                    <a:pt x="1361059" y="707771"/>
                  </a:lnTo>
                  <a:lnTo>
                    <a:pt x="1377188" y="707771"/>
                  </a:lnTo>
                  <a:lnTo>
                    <a:pt x="1383715" y="701230"/>
                  </a:lnTo>
                  <a:lnTo>
                    <a:pt x="1383715" y="685088"/>
                  </a:lnTo>
                  <a:close/>
                </a:path>
                <a:path w="2402840" h="2065020">
                  <a:moveTo>
                    <a:pt x="1384109" y="1698040"/>
                  </a:moveTo>
                  <a:lnTo>
                    <a:pt x="1376680" y="1690598"/>
                  </a:lnTo>
                  <a:lnTo>
                    <a:pt x="1358315" y="1690598"/>
                  </a:lnTo>
                  <a:lnTo>
                    <a:pt x="1350886" y="1698040"/>
                  </a:lnTo>
                  <a:lnTo>
                    <a:pt x="1350886" y="1716392"/>
                  </a:lnTo>
                  <a:lnTo>
                    <a:pt x="1358315" y="1723834"/>
                  </a:lnTo>
                  <a:lnTo>
                    <a:pt x="1367497" y="1723834"/>
                  </a:lnTo>
                  <a:lnTo>
                    <a:pt x="1376680" y="1723834"/>
                  </a:lnTo>
                  <a:lnTo>
                    <a:pt x="1384109" y="1716392"/>
                  </a:lnTo>
                  <a:lnTo>
                    <a:pt x="1384109" y="1698040"/>
                  </a:lnTo>
                  <a:close/>
                </a:path>
                <a:path w="2402840" h="2065020">
                  <a:moveTo>
                    <a:pt x="1387475" y="2044712"/>
                  </a:moveTo>
                  <a:lnTo>
                    <a:pt x="1385900" y="2036940"/>
                  </a:lnTo>
                  <a:lnTo>
                    <a:pt x="1381620" y="2030590"/>
                  </a:lnTo>
                  <a:lnTo>
                    <a:pt x="1375270" y="2026310"/>
                  </a:lnTo>
                  <a:lnTo>
                    <a:pt x="1367497" y="2024735"/>
                  </a:lnTo>
                  <a:lnTo>
                    <a:pt x="1359712" y="2026310"/>
                  </a:lnTo>
                  <a:lnTo>
                    <a:pt x="1353362" y="2030590"/>
                  </a:lnTo>
                  <a:lnTo>
                    <a:pt x="1349082" y="2036940"/>
                  </a:lnTo>
                  <a:lnTo>
                    <a:pt x="1347520" y="2044712"/>
                  </a:lnTo>
                  <a:lnTo>
                    <a:pt x="1349082" y="2052497"/>
                  </a:lnTo>
                  <a:lnTo>
                    <a:pt x="1353362" y="2058860"/>
                  </a:lnTo>
                  <a:lnTo>
                    <a:pt x="1359712" y="2063140"/>
                  </a:lnTo>
                  <a:lnTo>
                    <a:pt x="1367497" y="2064715"/>
                  </a:lnTo>
                  <a:lnTo>
                    <a:pt x="1375270" y="2063140"/>
                  </a:lnTo>
                  <a:lnTo>
                    <a:pt x="1381620" y="2058860"/>
                  </a:lnTo>
                  <a:lnTo>
                    <a:pt x="1385900" y="2052497"/>
                  </a:lnTo>
                  <a:lnTo>
                    <a:pt x="1387475" y="2044712"/>
                  </a:lnTo>
                  <a:close/>
                </a:path>
                <a:path w="2402840" h="2065020">
                  <a:moveTo>
                    <a:pt x="1720456" y="1697951"/>
                  </a:moveTo>
                  <a:lnTo>
                    <a:pt x="1714258" y="1691754"/>
                  </a:lnTo>
                  <a:lnTo>
                    <a:pt x="1706613" y="1691754"/>
                  </a:lnTo>
                  <a:lnTo>
                    <a:pt x="1698967" y="1691754"/>
                  </a:lnTo>
                  <a:lnTo>
                    <a:pt x="1692770" y="1697951"/>
                  </a:lnTo>
                  <a:lnTo>
                    <a:pt x="1692770" y="1713255"/>
                  </a:lnTo>
                  <a:lnTo>
                    <a:pt x="1698967" y="1719453"/>
                  </a:lnTo>
                  <a:lnTo>
                    <a:pt x="1714258" y="1719453"/>
                  </a:lnTo>
                  <a:lnTo>
                    <a:pt x="1720456" y="1713255"/>
                  </a:lnTo>
                  <a:lnTo>
                    <a:pt x="1720456" y="1697951"/>
                  </a:lnTo>
                  <a:close/>
                </a:path>
                <a:path w="2402840" h="2065020">
                  <a:moveTo>
                    <a:pt x="1720913" y="346887"/>
                  </a:moveTo>
                  <a:lnTo>
                    <a:pt x="1713776" y="339750"/>
                  </a:lnTo>
                  <a:lnTo>
                    <a:pt x="1696148" y="339750"/>
                  </a:lnTo>
                  <a:lnTo>
                    <a:pt x="1689011" y="346887"/>
                  </a:lnTo>
                  <a:lnTo>
                    <a:pt x="1689011" y="364515"/>
                  </a:lnTo>
                  <a:lnTo>
                    <a:pt x="1696148" y="371652"/>
                  </a:lnTo>
                  <a:lnTo>
                    <a:pt x="1704962" y="371652"/>
                  </a:lnTo>
                  <a:lnTo>
                    <a:pt x="1713776" y="371652"/>
                  </a:lnTo>
                  <a:lnTo>
                    <a:pt x="1720913" y="364515"/>
                  </a:lnTo>
                  <a:lnTo>
                    <a:pt x="1720913" y="346887"/>
                  </a:lnTo>
                  <a:close/>
                </a:path>
                <a:path w="2402840" h="2065020">
                  <a:moveTo>
                    <a:pt x="1721535" y="684022"/>
                  </a:moveTo>
                  <a:lnTo>
                    <a:pt x="1714119" y="676605"/>
                  </a:lnTo>
                  <a:lnTo>
                    <a:pt x="1695818" y="676605"/>
                  </a:lnTo>
                  <a:lnTo>
                    <a:pt x="1688414" y="684022"/>
                  </a:lnTo>
                  <a:lnTo>
                    <a:pt x="1688414" y="702335"/>
                  </a:lnTo>
                  <a:lnTo>
                    <a:pt x="1695818" y="709752"/>
                  </a:lnTo>
                  <a:lnTo>
                    <a:pt x="1704975" y="709752"/>
                  </a:lnTo>
                  <a:lnTo>
                    <a:pt x="1714119" y="709752"/>
                  </a:lnTo>
                  <a:lnTo>
                    <a:pt x="1721535" y="702335"/>
                  </a:lnTo>
                  <a:lnTo>
                    <a:pt x="1721535" y="684022"/>
                  </a:lnTo>
                  <a:close/>
                </a:path>
                <a:path w="2402840" h="2065020">
                  <a:moveTo>
                    <a:pt x="1722983" y="1021626"/>
                  </a:moveTo>
                  <a:lnTo>
                    <a:pt x="1715655" y="1014285"/>
                  </a:lnTo>
                  <a:lnTo>
                    <a:pt x="1697570" y="1014285"/>
                  </a:lnTo>
                  <a:lnTo>
                    <a:pt x="1690243" y="1021626"/>
                  </a:lnTo>
                  <a:lnTo>
                    <a:pt x="1690243" y="1039710"/>
                  </a:lnTo>
                  <a:lnTo>
                    <a:pt x="1697570" y="1047038"/>
                  </a:lnTo>
                  <a:lnTo>
                    <a:pt x="1706613" y="1047038"/>
                  </a:lnTo>
                  <a:lnTo>
                    <a:pt x="1715655" y="1047038"/>
                  </a:lnTo>
                  <a:lnTo>
                    <a:pt x="1722983" y="1039710"/>
                  </a:lnTo>
                  <a:lnTo>
                    <a:pt x="1722983" y="1021626"/>
                  </a:lnTo>
                  <a:close/>
                </a:path>
                <a:path w="2402840" h="2065020">
                  <a:moveTo>
                    <a:pt x="1723364" y="1368132"/>
                  </a:moveTo>
                  <a:lnTo>
                    <a:pt x="1721916" y="1360970"/>
                  </a:lnTo>
                  <a:lnTo>
                    <a:pt x="1717979" y="1355128"/>
                  </a:lnTo>
                  <a:lnTo>
                    <a:pt x="1712137" y="1351178"/>
                  </a:lnTo>
                  <a:lnTo>
                    <a:pt x="1704975" y="1349730"/>
                  </a:lnTo>
                  <a:lnTo>
                    <a:pt x="1697812" y="1351178"/>
                  </a:lnTo>
                  <a:lnTo>
                    <a:pt x="1691970" y="1355128"/>
                  </a:lnTo>
                  <a:lnTo>
                    <a:pt x="1688033" y="1360970"/>
                  </a:lnTo>
                  <a:lnTo>
                    <a:pt x="1686585" y="1368132"/>
                  </a:lnTo>
                  <a:lnTo>
                    <a:pt x="1688033" y="1375295"/>
                  </a:lnTo>
                  <a:lnTo>
                    <a:pt x="1691970" y="1381150"/>
                  </a:lnTo>
                  <a:lnTo>
                    <a:pt x="1697812" y="1385087"/>
                  </a:lnTo>
                  <a:lnTo>
                    <a:pt x="1704975" y="1386535"/>
                  </a:lnTo>
                  <a:lnTo>
                    <a:pt x="1712137" y="1385087"/>
                  </a:lnTo>
                  <a:lnTo>
                    <a:pt x="1717979" y="1381150"/>
                  </a:lnTo>
                  <a:lnTo>
                    <a:pt x="1721916" y="1375295"/>
                  </a:lnTo>
                  <a:lnTo>
                    <a:pt x="1723364" y="1368132"/>
                  </a:lnTo>
                  <a:close/>
                </a:path>
                <a:path w="2402840" h="2065020">
                  <a:moveTo>
                    <a:pt x="2058327" y="1023531"/>
                  </a:moveTo>
                  <a:lnTo>
                    <a:pt x="2051215" y="1016419"/>
                  </a:lnTo>
                  <a:lnTo>
                    <a:pt x="2033689" y="1016419"/>
                  </a:lnTo>
                  <a:lnTo>
                    <a:pt x="2026589" y="1023531"/>
                  </a:lnTo>
                  <a:lnTo>
                    <a:pt x="2026589" y="1041057"/>
                  </a:lnTo>
                  <a:lnTo>
                    <a:pt x="2033689" y="1048169"/>
                  </a:lnTo>
                  <a:lnTo>
                    <a:pt x="2042452" y="1048169"/>
                  </a:lnTo>
                  <a:lnTo>
                    <a:pt x="2051215" y="1048169"/>
                  </a:lnTo>
                  <a:lnTo>
                    <a:pt x="2058327" y="1041057"/>
                  </a:lnTo>
                  <a:lnTo>
                    <a:pt x="2058327" y="1023531"/>
                  </a:lnTo>
                  <a:close/>
                </a:path>
                <a:path w="2402840" h="2065020">
                  <a:moveTo>
                    <a:pt x="2059635" y="347103"/>
                  </a:moveTo>
                  <a:lnTo>
                    <a:pt x="2052675" y="340144"/>
                  </a:lnTo>
                  <a:lnTo>
                    <a:pt x="2035479" y="340144"/>
                  </a:lnTo>
                  <a:lnTo>
                    <a:pt x="2028520" y="347103"/>
                  </a:lnTo>
                  <a:lnTo>
                    <a:pt x="2028520" y="364286"/>
                  </a:lnTo>
                  <a:lnTo>
                    <a:pt x="2035479" y="371259"/>
                  </a:lnTo>
                  <a:lnTo>
                    <a:pt x="2044077" y="371259"/>
                  </a:lnTo>
                  <a:lnTo>
                    <a:pt x="2052675" y="371259"/>
                  </a:lnTo>
                  <a:lnTo>
                    <a:pt x="2059635" y="364286"/>
                  </a:lnTo>
                  <a:lnTo>
                    <a:pt x="2059635" y="347103"/>
                  </a:lnTo>
                  <a:close/>
                </a:path>
                <a:path w="2402840" h="2065020">
                  <a:moveTo>
                    <a:pt x="2060498" y="1696542"/>
                  </a:moveTo>
                  <a:lnTo>
                    <a:pt x="2053145" y="1689188"/>
                  </a:lnTo>
                  <a:lnTo>
                    <a:pt x="2044090" y="1689188"/>
                  </a:lnTo>
                  <a:lnTo>
                    <a:pt x="2035035" y="1689188"/>
                  </a:lnTo>
                  <a:lnTo>
                    <a:pt x="2027682" y="1696542"/>
                  </a:lnTo>
                  <a:lnTo>
                    <a:pt x="2027682" y="1714652"/>
                  </a:lnTo>
                  <a:lnTo>
                    <a:pt x="2035035" y="1722018"/>
                  </a:lnTo>
                  <a:lnTo>
                    <a:pt x="2053145" y="1722018"/>
                  </a:lnTo>
                  <a:lnTo>
                    <a:pt x="2060498" y="1714652"/>
                  </a:lnTo>
                  <a:lnTo>
                    <a:pt x="2060498" y="1696542"/>
                  </a:lnTo>
                  <a:close/>
                </a:path>
                <a:path w="2402840" h="2065020">
                  <a:moveTo>
                    <a:pt x="2061235" y="683704"/>
                  </a:moveTo>
                  <a:lnTo>
                    <a:pt x="2053551" y="676008"/>
                  </a:lnTo>
                  <a:lnTo>
                    <a:pt x="2034603" y="676008"/>
                  </a:lnTo>
                  <a:lnTo>
                    <a:pt x="2026932" y="683704"/>
                  </a:lnTo>
                  <a:lnTo>
                    <a:pt x="2026932" y="702665"/>
                  </a:lnTo>
                  <a:lnTo>
                    <a:pt x="2034603" y="710336"/>
                  </a:lnTo>
                  <a:lnTo>
                    <a:pt x="2044077" y="710336"/>
                  </a:lnTo>
                  <a:lnTo>
                    <a:pt x="2053551" y="710336"/>
                  </a:lnTo>
                  <a:lnTo>
                    <a:pt x="2061235" y="702665"/>
                  </a:lnTo>
                  <a:lnTo>
                    <a:pt x="2061235" y="683704"/>
                  </a:lnTo>
                  <a:close/>
                </a:path>
                <a:path w="2402840" h="2065020">
                  <a:moveTo>
                    <a:pt x="2062467" y="1368120"/>
                  </a:moveTo>
                  <a:lnTo>
                    <a:pt x="2060892" y="1360335"/>
                  </a:lnTo>
                  <a:lnTo>
                    <a:pt x="2056599" y="1353972"/>
                  </a:lnTo>
                  <a:lnTo>
                    <a:pt x="2050237" y="1349692"/>
                  </a:lnTo>
                  <a:lnTo>
                    <a:pt x="2042452" y="1348117"/>
                  </a:lnTo>
                  <a:lnTo>
                    <a:pt x="2034667" y="1349692"/>
                  </a:lnTo>
                  <a:lnTo>
                    <a:pt x="2028304" y="1353972"/>
                  </a:lnTo>
                  <a:lnTo>
                    <a:pt x="2024011" y="1360335"/>
                  </a:lnTo>
                  <a:lnTo>
                    <a:pt x="2022436" y="1368120"/>
                  </a:lnTo>
                  <a:lnTo>
                    <a:pt x="2024011" y="1375905"/>
                  </a:lnTo>
                  <a:lnTo>
                    <a:pt x="2028304" y="1382268"/>
                  </a:lnTo>
                  <a:lnTo>
                    <a:pt x="2034667" y="1386547"/>
                  </a:lnTo>
                  <a:lnTo>
                    <a:pt x="2042452" y="1388122"/>
                  </a:lnTo>
                  <a:lnTo>
                    <a:pt x="2050237" y="1386547"/>
                  </a:lnTo>
                  <a:lnTo>
                    <a:pt x="2056599" y="1382268"/>
                  </a:lnTo>
                  <a:lnTo>
                    <a:pt x="2060892" y="1375905"/>
                  </a:lnTo>
                  <a:lnTo>
                    <a:pt x="2062467" y="1368120"/>
                  </a:lnTo>
                  <a:close/>
                </a:path>
                <a:path w="2402840" h="2065020">
                  <a:moveTo>
                    <a:pt x="2396921" y="1367370"/>
                  </a:moveTo>
                  <a:lnTo>
                    <a:pt x="2396337" y="1365135"/>
                  </a:lnTo>
                  <a:lnTo>
                    <a:pt x="2395347" y="1363129"/>
                  </a:lnTo>
                  <a:lnTo>
                    <a:pt x="2393302" y="1357464"/>
                  </a:lnTo>
                  <a:lnTo>
                    <a:pt x="2387917" y="1353400"/>
                  </a:lnTo>
                  <a:lnTo>
                    <a:pt x="2375166" y="1353400"/>
                  </a:lnTo>
                  <a:lnTo>
                    <a:pt x="2369769" y="1357503"/>
                  </a:lnTo>
                  <a:lnTo>
                    <a:pt x="2367737" y="1363205"/>
                  </a:lnTo>
                  <a:lnTo>
                    <a:pt x="2366797" y="1365199"/>
                  </a:lnTo>
                  <a:lnTo>
                    <a:pt x="2366213" y="1367396"/>
                  </a:lnTo>
                  <a:lnTo>
                    <a:pt x="2366213" y="1378242"/>
                  </a:lnTo>
                  <a:lnTo>
                    <a:pt x="2373096" y="1385112"/>
                  </a:lnTo>
                  <a:lnTo>
                    <a:pt x="2381567" y="1385112"/>
                  </a:lnTo>
                  <a:lnTo>
                    <a:pt x="2390038" y="1385112"/>
                  </a:lnTo>
                  <a:lnTo>
                    <a:pt x="2396921" y="1378242"/>
                  </a:lnTo>
                  <a:lnTo>
                    <a:pt x="2396921" y="1367370"/>
                  </a:lnTo>
                  <a:close/>
                </a:path>
                <a:path w="2402840" h="2065020">
                  <a:moveTo>
                    <a:pt x="2398115" y="18224"/>
                  </a:moveTo>
                  <a:lnTo>
                    <a:pt x="2396680" y="11137"/>
                  </a:lnTo>
                  <a:lnTo>
                    <a:pt x="2392781" y="5334"/>
                  </a:lnTo>
                  <a:lnTo>
                    <a:pt x="2386990" y="1435"/>
                  </a:lnTo>
                  <a:lnTo>
                    <a:pt x="2379903" y="0"/>
                  </a:lnTo>
                  <a:lnTo>
                    <a:pt x="2372830" y="1435"/>
                  </a:lnTo>
                  <a:lnTo>
                    <a:pt x="2367038" y="5334"/>
                  </a:lnTo>
                  <a:lnTo>
                    <a:pt x="2363127" y="11137"/>
                  </a:lnTo>
                  <a:lnTo>
                    <a:pt x="2361692" y="18224"/>
                  </a:lnTo>
                  <a:lnTo>
                    <a:pt x="2363127" y="25311"/>
                  </a:lnTo>
                  <a:lnTo>
                    <a:pt x="2367038" y="31102"/>
                  </a:lnTo>
                  <a:lnTo>
                    <a:pt x="2372830" y="35001"/>
                  </a:lnTo>
                  <a:lnTo>
                    <a:pt x="2379903" y="36436"/>
                  </a:lnTo>
                  <a:lnTo>
                    <a:pt x="2386990" y="35001"/>
                  </a:lnTo>
                  <a:lnTo>
                    <a:pt x="2392781" y="31102"/>
                  </a:lnTo>
                  <a:lnTo>
                    <a:pt x="2396680" y="25311"/>
                  </a:lnTo>
                  <a:lnTo>
                    <a:pt x="2398115" y="18224"/>
                  </a:lnTo>
                  <a:close/>
                </a:path>
                <a:path w="2402840" h="2065020">
                  <a:moveTo>
                    <a:pt x="2399982" y="1705597"/>
                  </a:moveTo>
                  <a:lnTo>
                    <a:pt x="2398534" y="1698421"/>
                  </a:lnTo>
                  <a:lnTo>
                    <a:pt x="2394585" y="1692567"/>
                  </a:lnTo>
                  <a:lnTo>
                    <a:pt x="2388730" y="1688617"/>
                  </a:lnTo>
                  <a:lnTo>
                    <a:pt x="2381554" y="1687169"/>
                  </a:lnTo>
                  <a:lnTo>
                    <a:pt x="2374392" y="1688617"/>
                  </a:lnTo>
                  <a:lnTo>
                    <a:pt x="2368537" y="1692567"/>
                  </a:lnTo>
                  <a:lnTo>
                    <a:pt x="2364575" y="1698421"/>
                  </a:lnTo>
                  <a:lnTo>
                    <a:pt x="2363127" y="1705597"/>
                  </a:lnTo>
                  <a:lnTo>
                    <a:pt x="2364575" y="1712772"/>
                  </a:lnTo>
                  <a:lnTo>
                    <a:pt x="2368537" y="1718640"/>
                  </a:lnTo>
                  <a:lnTo>
                    <a:pt x="2374392" y="1722589"/>
                  </a:lnTo>
                  <a:lnTo>
                    <a:pt x="2381554" y="1724037"/>
                  </a:lnTo>
                  <a:lnTo>
                    <a:pt x="2388730" y="1722589"/>
                  </a:lnTo>
                  <a:lnTo>
                    <a:pt x="2394585" y="1718640"/>
                  </a:lnTo>
                  <a:lnTo>
                    <a:pt x="2398534" y="1712772"/>
                  </a:lnTo>
                  <a:lnTo>
                    <a:pt x="2399982" y="1705597"/>
                  </a:lnTo>
                  <a:close/>
                </a:path>
                <a:path w="2402840" h="2065020">
                  <a:moveTo>
                    <a:pt x="2400516" y="357339"/>
                  </a:moveTo>
                  <a:lnTo>
                    <a:pt x="2398903" y="349313"/>
                  </a:lnTo>
                  <a:lnTo>
                    <a:pt x="2394483" y="342773"/>
                  </a:lnTo>
                  <a:lnTo>
                    <a:pt x="2387930" y="338353"/>
                  </a:lnTo>
                  <a:lnTo>
                    <a:pt x="2379903" y="336740"/>
                  </a:lnTo>
                  <a:lnTo>
                    <a:pt x="2371890" y="338353"/>
                  </a:lnTo>
                  <a:lnTo>
                    <a:pt x="2365337" y="342773"/>
                  </a:lnTo>
                  <a:lnTo>
                    <a:pt x="2360917" y="349313"/>
                  </a:lnTo>
                  <a:lnTo>
                    <a:pt x="2359291" y="357339"/>
                  </a:lnTo>
                  <a:lnTo>
                    <a:pt x="2360917" y="365366"/>
                  </a:lnTo>
                  <a:lnTo>
                    <a:pt x="2365337" y="371919"/>
                  </a:lnTo>
                  <a:lnTo>
                    <a:pt x="2371890" y="376326"/>
                  </a:lnTo>
                  <a:lnTo>
                    <a:pt x="2379903" y="377952"/>
                  </a:lnTo>
                  <a:lnTo>
                    <a:pt x="2387930" y="376326"/>
                  </a:lnTo>
                  <a:lnTo>
                    <a:pt x="2394483" y="371919"/>
                  </a:lnTo>
                  <a:lnTo>
                    <a:pt x="2398903" y="365366"/>
                  </a:lnTo>
                  <a:lnTo>
                    <a:pt x="2400516" y="357339"/>
                  </a:lnTo>
                  <a:close/>
                </a:path>
                <a:path w="2402840" h="2065020">
                  <a:moveTo>
                    <a:pt x="2402421" y="1032294"/>
                  </a:moveTo>
                  <a:lnTo>
                    <a:pt x="2400782" y="1024178"/>
                  </a:lnTo>
                  <a:lnTo>
                    <a:pt x="2396312" y="1017536"/>
                  </a:lnTo>
                  <a:lnTo>
                    <a:pt x="2389682" y="1013066"/>
                  </a:lnTo>
                  <a:lnTo>
                    <a:pt x="2381554" y="1011428"/>
                  </a:lnTo>
                  <a:lnTo>
                    <a:pt x="2373439" y="1013066"/>
                  </a:lnTo>
                  <a:lnTo>
                    <a:pt x="2366810" y="1017536"/>
                  </a:lnTo>
                  <a:lnTo>
                    <a:pt x="2362339" y="1024178"/>
                  </a:lnTo>
                  <a:lnTo>
                    <a:pt x="2360688" y="1032294"/>
                  </a:lnTo>
                  <a:lnTo>
                    <a:pt x="2362339" y="1040422"/>
                  </a:lnTo>
                  <a:lnTo>
                    <a:pt x="2366810" y="1047051"/>
                  </a:lnTo>
                  <a:lnTo>
                    <a:pt x="2373439" y="1051509"/>
                  </a:lnTo>
                  <a:lnTo>
                    <a:pt x="2381554" y="1053147"/>
                  </a:lnTo>
                  <a:lnTo>
                    <a:pt x="2389682" y="1051509"/>
                  </a:lnTo>
                  <a:lnTo>
                    <a:pt x="2396312" y="1047051"/>
                  </a:lnTo>
                  <a:lnTo>
                    <a:pt x="2400782" y="1040422"/>
                  </a:lnTo>
                  <a:lnTo>
                    <a:pt x="2402421" y="1032294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sp>
        <p:nvSpPr>
          <p:cNvPr id="47" name="object 47"/>
          <p:cNvSpPr/>
          <p:nvPr>
            <p:custDataLst>
              <p:tags r:id="rId3"/>
            </p:custDataLst>
          </p:nvPr>
        </p:nvSpPr>
        <p:spPr>
          <a:xfrm>
            <a:off x="14606523" y="2424054"/>
            <a:ext cx="18826" cy="18826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7661" y="0"/>
                </a:moveTo>
                <a:lnTo>
                  <a:pt x="0" y="17662"/>
                </a:lnTo>
                <a:lnTo>
                  <a:pt x="17661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sp>
        <p:nvSpPr>
          <p:cNvPr id="48" name="object 48"/>
          <p:cNvSpPr txBox="1"/>
          <p:nvPr>
            <p:custDataLst>
              <p:tags r:id="rId4"/>
            </p:custDataLst>
          </p:nvPr>
        </p:nvSpPr>
        <p:spPr>
          <a:xfrm>
            <a:off x="2619039" y="1600200"/>
            <a:ext cx="9392322" cy="5710651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6136" defTabSz="968167">
              <a:lnSpc>
                <a:spcPts val="1503"/>
              </a:lnSpc>
              <a:spcBef>
                <a:spcPts val="106"/>
              </a:spcBef>
            </a:pPr>
            <a:r>
              <a:rPr lang="fr-CA" b="1" spc="-11" noProof="0" dirty="0">
                <a:solidFill>
                  <a:srgbClr val="5FA056"/>
                </a:solidFill>
                <a:latin typeface="Calibri"/>
                <a:cs typeface="Calibri"/>
              </a:rPr>
              <a:t>REPÉRAGE</a:t>
            </a:r>
            <a:endParaRPr lang="fr-CA" noProof="0" dirty="0">
              <a:latin typeface="Calibri"/>
              <a:cs typeface="Calibri"/>
            </a:endParaRPr>
          </a:p>
          <a:p>
            <a:pPr defTabSz="968167">
              <a:spcBef>
                <a:spcPts val="625"/>
              </a:spcBef>
            </a:pPr>
            <a:endParaRPr lang="fr-CA" noProof="0" dirty="0">
              <a:latin typeface="Calibri"/>
              <a:cs typeface="Calibri"/>
            </a:endParaRPr>
          </a:p>
          <a:p>
            <a:pPr marL="194978" indent="-181531" defTabSz="968167">
              <a:lnSpc>
                <a:spcPct val="150000"/>
              </a:lnSpc>
              <a:buClr>
                <a:srgbClr val="5FA056"/>
              </a:buClr>
              <a:buFont typeface="Calibri"/>
              <a:buAutoNum type="arabicPeriod"/>
              <a:tabLst>
                <a:tab pos="194978" algn="l"/>
                <a:tab pos="8135961" algn="l"/>
              </a:tabLst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 au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sein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d’</a:t>
            </a: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pc="-48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i="1" u="sng" noProof="0" dirty="0">
                <a:solidFill>
                  <a:srgbClr val="EF3D42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lang="fr-CA" noProof="0" dirty="0">
              <a:latin typeface="Calibri"/>
              <a:cs typeface="Calibri"/>
            </a:endParaRPr>
          </a:p>
          <a:p>
            <a:pPr marL="194306" indent="-180859" defTabSz="968167">
              <a:lnSpc>
                <a:spcPct val="150000"/>
              </a:lnSpc>
              <a:spcBef>
                <a:spcPts val="911"/>
              </a:spcBef>
              <a:buClr>
                <a:srgbClr val="5FA056"/>
              </a:buClr>
              <a:buFont typeface="Calibri"/>
              <a:buAutoNum type="arabicPeriod"/>
              <a:tabLst>
                <a:tab pos="194306" algn="l"/>
                <a:tab pos="8137307" algn="l"/>
              </a:tabLst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 œuvrez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dans</a:t>
            </a:r>
            <a:r>
              <a:rPr lang="fr-CA" spc="-3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pc="-4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i="1" u="sng" noProof="0" dirty="0">
                <a:solidFill>
                  <a:srgbClr val="EF3D42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lang="fr-CA" noProof="0" dirty="0">
              <a:latin typeface="Calibri"/>
              <a:cs typeface="Calibri"/>
            </a:endParaRPr>
          </a:p>
          <a:p>
            <a:pPr marL="194306" indent="-180859" defTabSz="968167">
              <a:lnSpc>
                <a:spcPct val="150000"/>
              </a:lnSpc>
              <a:spcBef>
                <a:spcPts val="911"/>
              </a:spcBef>
              <a:buClr>
                <a:srgbClr val="5FA056"/>
              </a:buClr>
              <a:buFont typeface="Calibri"/>
              <a:buAutoNum type="arabicPeriod"/>
              <a:tabLst>
                <a:tab pos="194306" algn="l"/>
                <a:tab pos="8137307" algn="l"/>
              </a:tabLst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 être</a:t>
            </a:r>
            <a:r>
              <a:rPr lang="fr-CA" spc="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proactif</a:t>
            </a:r>
            <a:r>
              <a:rPr lang="fr-CA" spc="2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pc="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i="1" u="sng" noProof="0" dirty="0">
                <a:solidFill>
                  <a:srgbClr val="EF3D42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lang="fr-CA" noProof="0" dirty="0">
              <a:latin typeface="Calibri"/>
              <a:cs typeface="Calibri"/>
            </a:endParaRPr>
          </a:p>
          <a:p>
            <a:pPr marL="194306" indent="-180859" defTabSz="968167">
              <a:lnSpc>
                <a:spcPct val="150000"/>
              </a:lnSpc>
              <a:spcBef>
                <a:spcPts val="911"/>
              </a:spcBef>
              <a:buClr>
                <a:srgbClr val="5FA056"/>
              </a:buClr>
              <a:buFont typeface="Calibri"/>
              <a:buAutoNum type="arabicPeriod"/>
              <a:tabLst>
                <a:tab pos="194306" algn="l"/>
                <a:tab pos="8137307" algn="l"/>
              </a:tabLst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 le</a:t>
            </a:r>
            <a:r>
              <a:rPr lang="fr-CA" spc="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courant</a:t>
            </a:r>
            <a:r>
              <a:rPr lang="fr-CA" spc="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passe</a:t>
            </a:r>
            <a:r>
              <a:rPr lang="fr-CA" spc="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pc="10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i="1" u="sng" noProof="0" dirty="0">
                <a:solidFill>
                  <a:srgbClr val="EF3D42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lang="fr-CA" noProof="0" dirty="0">
              <a:latin typeface="Calibri"/>
              <a:cs typeface="Calibri"/>
            </a:endParaRPr>
          </a:p>
          <a:p>
            <a:pPr marL="194306" indent="-180859" defTabSz="968167">
              <a:lnSpc>
                <a:spcPct val="150000"/>
              </a:lnSpc>
              <a:spcBef>
                <a:spcPts val="911"/>
              </a:spcBef>
              <a:buClr>
                <a:srgbClr val="5FA056"/>
              </a:buClr>
              <a:buFont typeface="Calibri"/>
              <a:buAutoNum type="arabicPeriod"/>
              <a:tabLst>
                <a:tab pos="194306" algn="l"/>
                <a:tab pos="8137307" algn="l"/>
              </a:tabLst>
            </a:pP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tirez</a:t>
            </a:r>
            <a:r>
              <a:rPr lang="fr-CA" spc="-64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parti</a:t>
            </a:r>
            <a:r>
              <a:rPr lang="fr-CA" spc="-74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69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pc="-74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i="1" u="sng" noProof="0" dirty="0">
                <a:solidFill>
                  <a:srgbClr val="EF3D42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lang="fr-CA" noProof="0" dirty="0">
              <a:latin typeface="Calibri"/>
              <a:cs typeface="Calibri"/>
            </a:endParaRPr>
          </a:p>
          <a:p>
            <a:pPr marL="194306" indent="-180859" defTabSz="968167">
              <a:lnSpc>
                <a:spcPct val="150000"/>
              </a:lnSpc>
              <a:spcBef>
                <a:spcPts val="911"/>
              </a:spcBef>
              <a:buClr>
                <a:srgbClr val="5FA056"/>
              </a:buClr>
              <a:buFont typeface="Calibri"/>
              <a:buAutoNum type="arabicPeriod"/>
              <a:tabLst>
                <a:tab pos="194306" algn="l"/>
                <a:tab pos="8137307" algn="l"/>
              </a:tabLst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 perdre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vue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:</a:t>
            </a:r>
            <a:r>
              <a:rPr lang="fr-CA" spc="-79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i="1" u="sng" noProof="0" dirty="0">
                <a:solidFill>
                  <a:srgbClr val="EF3D42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lang="fr-CA" noProof="0" dirty="0">
              <a:latin typeface="Calibri"/>
              <a:cs typeface="Calibri"/>
            </a:endParaRPr>
          </a:p>
          <a:p>
            <a:pPr marL="194306" indent="-180859" defTabSz="968167">
              <a:lnSpc>
                <a:spcPct val="150000"/>
              </a:lnSpc>
              <a:spcBef>
                <a:spcPts val="911"/>
              </a:spcBef>
              <a:buClr>
                <a:srgbClr val="5FA056"/>
              </a:buClr>
              <a:buFont typeface="Calibri"/>
              <a:buAutoNum type="arabicPeriod"/>
              <a:tabLst>
                <a:tab pos="194306" algn="l"/>
                <a:tab pos="8136634" algn="l"/>
              </a:tabLst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 qui</a:t>
            </a:r>
            <a:r>
              <a:rPr lang="fr-CA" spc="-5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incombent à :</a:t>
            </a:r>
            <a:r>
              <a:rPr lang="fr-CA" spc="-42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i="1" u="sng" noProof="0" dirty="0">
                <a:solidFill>
                  <a:srgbClr val="EF3D42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lang="fr-CA" noProof="0" dirty="0">
              <a:latin typeface="Calibri"/>
              <a:cs typeface="Calibri"/>
            </a:endParaRPr>
          </a:p>
          <a:p>
            <a:pPr marL="194978" indent="-181531" defTabSz="968167">
              <a:lnSpc>
                <a:spcPct val="150000"/>
              </a:lnSpc>
              <a:spcBef>
                <a:spcPts val="911"/>
              </a:spcBef>
              <a:buClr>
                <a:srgbClr val="5FA056"/>
              </a:buClr>
              <a:buFont typeface="Calibri"/>
              <a:buAutoNum type="arabicPeriod"/>
              <a:tabLst>
                <a:tab pos="194978" algn="l"/>
                <a:tab pos="8135961" algn="l"/>
              </a:tabLst>
            </a:pPr>
            <a:r>
              <a:rPr lang="fr-CA" spc="-21" noProof="0" dirty="0">
                <a:solidFill>
                  <a:srgbClr val="231F20"/>
                </a:solidFill>
                <a:latin typeface="Calibri"/>
                <a:cs typeface="Calibri"/>
              </a:rPr>
              <a:t> s’avère</a:t>
            </a:r>
            <a:r>
              <a:rPr lang="fr-CA" spc="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pc="64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i="1" u="sng" noProof="0" dirty="0">
                <a:solidFill>
                  <a:srgbClr val="EF3D42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lang="fr-CA" noProof="0" dirty="0">
              <a:latin typeface="Calibri"/>
              <a:cs typeface="Calibri"/>
            </a:endParaRPr>
          </a:p>
          <a:p>
            <a:pPr marL="194306" indent="-180859" defTabSz="968167">
              <a:lnSpc>
                <a:spcPct val="150000"/>
              </a:lnSpc>
              <a:spcBef>
                <a:spcPts val="911"/>
              </a:spcBef>
              <a:buClr>
                <a:srgbClr val="5FA056"/>
              </a:buClr>
              <a:buFont typeface="Calibri"/>
              <a:buAutoNum type="arabicPeriod"/>
              <a:tabLst>
                <a:tab pos="194306" algn="l"/>
                <a:tab pos="8137307" algn="l"/>
              </a:tabLst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 vous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 n’êtes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jamais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spc="-11" noProof="0" dirty="0">
                <a:solidFill>
                  <a:srgbClr val="231F20"/>
                </a:solidFill>
                <a:latin typeface="Calibri"/>
                <a:cs typeface="Calibri"/>
              </a:rPr>
              <a:t>l’abri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lang="fr-CA" spc="-16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pc="-58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i="1" u="sng" noProof="0" dirty="0">
                <a:solidFill>
                  <a:srgbClr val="EF3D42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lang="fr-CA" noProof="0" dirty="0">
              <a:latin typeface="Calibri"/>
              <a:cs typeface="Calibri"/>
            </a:endParaRPr>
          </a:p>
          <a:p>
            <a:pPr marL="254816" indent="-241369" defTabSz="968167">
              <a:lnSpc>
                <a:spcPct val="150000"/>
              </a:lnSpc>
              <a:spcBef>
                <a:spcPts val="916"/>
              </a:spcBef>
              <a:buClr>
                <a:srgbClr val="5FA056"/>
              </a:buClr>
              <a:buFont typeface="Calibri"/>
              <a:buAutoNum type="arabicPeriod"/>
              <a:tabLst>
                <a:tab pos="254816" algn="l"/>
                <a:tab pos="8136634" algn="l"/>
              </a:tabLst>
            </a:pP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 s’y</a:t>
            </a:r>
            <a:r>
              <a:rPr lang="fr-CA" spc="58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met</a:t>
            </a:r>
            <a:r>
              <a:rPr lang="fr-CA" spc="58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noProof="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fr-CA" spc="11" noProof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fr-CA" i="1" u="sng" noProof="0" dirty="0">
                <a:solidFill>
                  <a:srgbClr val="EF3D42"/>
                </a:solidFill>
                <a:uFill>
                  <a:solidFill>
                    <a:srgbClr val="221E1F"/>
                  </a:solidFill>
                </a:uFill>
                <a:latin typeface="Calibri"/>
                <a:cs typeface="Calibri"/>
              </a:rPr>
              <a:t>	</a:t>
            </a:r>
            <a:endParaRPr lang="fr-CA" noProof="0" dirty="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>
            <p:custDataLst>
              <p:tags r:id="rId5"/>
            </p:custDataLst>
          </p:nvPr>
        </p:nvGrpSpPr>
        <p:grpSpPr>
          <a:xfrm>
            <a:off x="14437743" y="2776419"/>
            <a:ext cx="192965" cy="192965"/>
            <a:chOff x="9881334" y="2617449"/>
            <a:chExt cx="182245" cy="182245"/>
          </a:xfrm>
        </p:grpSpPr>
        <p:sp>
          <p:nvSpPr>
            <p:cNvPr id="50" name="object 50"/>
            <p:cNvSpPr/>
            <p:nvPr/>
          </p:nvSpPr>
          <p:spPr>
            <a:xfrm>
              <a:off x="9886014" y="2622129"/>
              <a:ext cx="172720" cy="172720"/>
            </a:xfrm>
            <a:custGeom>
              <a:avLst/>
              <a:gdLst/>
              <a:ahLst/>
              <a:cxnLst/>
              <a:rect l="l" t="t" r="r" b="b"/>
              <a:pathLst>
                <a:path w="172720" h="172719">
                  <a:moveTo>
                    <a:pt x="172385" y="0"/>
                  </a:moveTo>
                  <a:lnTo>
                    <a:pt x="0" y="172370"/>
                  </a:lnTo>
                  <a:lnTo>
                    <a:pt x="172385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9910671" y="273158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19126" y="0"/>
                  </a:moveTo>
                  <a:lnTo>
                    <a:pt x="11680" y="1502"/>
                  </a:lnTo>
                  <a:lnTo>
                    <a:pt x="5600" y="5600"/>
                  </a:lnTo>
                  <a:lnTo>
                    <a:pt x="1502" y="11680"/>
                  </a:lnTo>
                  <a:lnTo>
                    <a:pt x="0" y="19126"/>
                  </a:lnTo>
                  <a:lnTo>
                    <a:pt x="1502" y="26581"/>
                  </a:lnTo>
                  <a:lnTo>
                    <a:pt x="5600" y="32669"/>
                  </a:lnTo>
                  <a:lnTo>
                    <a:pt x="11680" y="36773"/>
                  </a:lnTo>
                  <a:lnTo>
                    <a:pt x="19126" y="38277"/>
                  </a:lnTo>
                  <a:lnTo>
                    <a:pt x="26572" y="36773"/>
                  </a:lnTo>
                  <a:lnTo>
                    <a:pt x="32651" y="32669"/>
                  </a:lnTo>
                  <a:lnTo>
                    <a:pt x="36749" y="26581"/>
                  </a:lnTo>
                  <a:lnTo>
                    <a:pt x="38252" y="19126"/>
                  </a:lnTo>
                  <a:lnTo>
                    <a:pt x="36749" y="11680"/>
                  </a:lnTo>
                  <a:lnTo>
                    <a:pt x="32651" y="5600"/>
                  </a:lnTo>
                  <a:lnTo>
                    <a:pt x="26572" y="1502"/>
                  </a:lnTo>
                  <a:lnTo>
                    <a:pt x="19126" y="0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grpSp>
        <p:nvGrpSpPr>
          <p:cNvPr id="52" name="object 52"/>
          <p:cNvGrpSpPr/>
          <p:nvPr>
            <p:custDataLst>
              <p:tags r:id="rId6"/>
            </p:custDataLst>
          </p:nvPr>
        </p:nvGrpSpPr>
        <p:grpSpPr>
          <a:xfrm>
            <a:off x="0" y="6172200"/>
            <a:ext cx="1905000" cy="2057400"/>
            <a:chOff x="-4724" y="6017759"/>
            <a:chExt cx="1530350" cy="1759585"/>
          </a:xfrm>
        </p:grpSpPr>
        <p:sp>
          <p:nvSpPr>
            <p:cNvPr id="53" name="object 53"/>
            <p:cNvSpPr/>
            <p:nvPr/>
          </p:nvSpPr>
          <p:spPr>
            <a:xfrm>
              <a:off x="321678" y="6129162"/>
              <a:ext cx="1121410" cy="1121410"/>
            </a:xfrm>
            <a:custGeom>
              <a:avLst/>
              <a:gdLst/>
              <a:ahLst/>
              <a:cxnLst/>
              <a:rect l="l" t="t" r="r" b="b"/>
              <a:pathLst>
                <a:path w="1121410" h="1121409">
                  <a:moveTo>
                    <a:pt x="1121219" y="0"/>
                  </a:moveTo>
                  <a:lnTo>
                    <a:pt x="0" y="1121181"/>
                  </a:lnTo>
                  <a:lnTo>
                    <a:pt x="1121219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051850" y="6017759"/>
              <a:ext cx="0" cy="1344295"/>
            </a:xfrm>
            <a:custGeom>
              <a:avLst/>
              <a:gdLst/>
              <a:ahLst/>
              <a:cxnLst/>
              <a:rect l="l" t="t" r="r" b="b"/>
              <a:pathLst>
                <a:path h="1344295">
                  <a:moveTo>
                    <a:pt x="0" y="1343990"/>
                  </a:moveTo>
                  <a:lnTo>
                    <a:pt x="0" y="0"/>
                  </a:lnTo>
                  <a:lnTo>
                    <a:pt x="0" y="134399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467753" y="6859314"/>
              <a:ext cx="829310" cy="0"/>
            </a:xfrm>
            <a:custGeom>
              <a:avLst/>
              <a:gdLst/>
              <a:ahLst/>
              <a:cxnLst/>
              <a:rect l="l" t="t" r="r" b="b"/>
              <a:pathLst>
                <a:path w="829310">
                  <a:moveTo>
                    <a:pt x="0" y="0"/>
                  </a:moveTo>
                  <a:lnTo>
                    <a:pt x="829056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321708" y="6466655"/>
              <a:ext cx="446405" cy="446405"/>
            </a:xfrm>
            <a:custGeom>
              <a:avLst/>
              <a:gdLst/>
              <a:ahLst/>
              <a:cxnLst/>
              <a:rect l="l" t="t" r="r" b="b"/>
              <a:pathLst>
                <a:path w="446405" h="446404">
                  <a:moveTo>
                    <a:pt x="0" y="0"/>
                  </a:moveTo>
                  <a:lnTo>
                    <a:pt x="446189" y="446201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6520196"/>
              <a:ext cx="1092835" cy="0"/>
            </a:xfrm>
            <a:custGeom>
              <a:avLst/>
              <a:gdLst/>
              <a:ahLst/>
              <a:cxnLst/>
              <a:rect l="l" t="t" r="r" b="b"/>
              <a:pathLst>
                <a:path w="1092835">
                  <a:moveTo>
                    <a:pt x="0" y="0"/>
                  </a:moveTo>
                  <a:lnTo>
                    <a:pt x="1092521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6482410"/>
              <a:ext cx="669925" cy="669925"/>
            </a:xfrm>
            <a:custGeom>
              <a:avLst/>
              <a:gdLst/>
              <a:ahLst/>
              <a:cxnLst/>
              <a:rect l="l" t="t" r="r" b="b"/>
              <a:pathLst>
                <a:path w="669925" h="669925">
                  <a:moveTo>
                    <a:pt x="0" y="0"/>
                  </a:moveTo>
                  <a:lnTo>
                    <a:pt x="669319" y="669346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6520191"/>
              <a:ext cx="497205" cy="0"/>
            </a:xfrm>
            <a:custGeom>
              <a:avLst/>
              <a:gdLst/>
              <a:ahLst/>
              <a:cxnLst/>
              <a:rect l="l" t="t" r="r" b="b"/>
              <a:pathLst>
                <a:path w="497205">
                  <a:moveTo>
                    <a:pt x="0" y="0"/>
                  </a:moveTo>
                  <a:lnTo>
                    <a:pt x="496910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376891" y="6462125"/>
              <a:ext cx="0" cy="455295"/>
            </a:xfrm>
            <a:custGeom>
              <a:avLst/>
              <a:gdLst/>
              <a:ahLst/>
              <a:cxnLst/>
              <a:rect l="l" t="t" r="r" b="b"/>
              <a:pathLst>
                <a:path h="455295">
                  <a:moveTo>
                    <a:pt x="0" y="455256"/>
                  </a:moveTo>
                  <a:lnTo>
                    <a:pt x="0" y="0"/>
                  </a:lnTo>
                  <a:lnTo>
                    <a:pt x="0" y="455256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6314439"/>
              <a:ext cx="245745" cy="245745"/>
            </a:xfrm>
            <a:custGeom>
              <a:avLst/>
              <a:gdLst/>
              <a:ahLst/>
              <a:cxnLst/>
              <a:rect l="l" t="t" r="r" b="b"/>
              <a:pathLst>
                <a:path w="245745" h="245745">
                  <a:moveTo>
                    <a:pt x="0" y="245159"/>
                  </a:moveTo>
                  <a:lnTo>
                    <a:pt x="245155" y="0"/>
                  </a:lnTo>
                  <a:lnTo>
                    <a:pt x="0" y="245159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39403" y="6409123"/>
              <a:ext cx="0" cy="561340"/>
            </a:xfrm>
            <a:custGeom>
              <a:avLst/>
              <a:gdLst/>
              <a:ahLst/>
              <a:cxnLst/>
              <a:rect l="l" t="t" r="r" b="b"/>
              <a:pathLst>
                <a:path h="561340">
                  <a:moveTo>
                    <a:pt x="0" y="561263"/>
                  </a:moveTo>
                  <a:lnTo>
                    <a:pt x="0" y="0"/>
                  </a:lnTo>
                  <a:lnTo>
                    <a:pt x="0" y="561263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6859314"/>
              <a:ext cx="278130" cy="0"/>
            </a:xfrm>
            <a:custGeom>
              <a:avLst/>
              <a:gdLst/>
              <a:ahLst/>
              <a:cxnLst/>
              <a:rect l="l" t="t" r="r" b="b"/>
              <a:pathLst>
                <a:path w="278130">
                  <a:moveTo>
                    <a:pt x="0" y="0"/>
                  </a:moveTo>
                  <a:lnTo>
                    <a:pt x="277986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7157393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5">
                  <a:moveTo>
                    <a:pt x="0" y="0"/>
                  </a:moveTo>
                  <a:lnTo>
                    <a:pt x="75131" y="75134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589875" y="6857671"/>
              <a:ext cx="584835" cy="0"/>
            </a:xfrm>
            <a:custGeom>
              <a:avLst/>
              <a:gdLst/>
              <a:ahLst/>
              <a:cxnLst/>
              <a:rect l="l" t="t" r="r" b="b"/>
              <a:pathLst>
                <a:path w="584835">
                  <a:moveTo>
                    <a:pt x="584822" y="0"/>
                  </a:moveTo>
                  <a:lnTo>
                    <a:pt x="0" y="0"/>
                  </a:lnTo>
                  <a:lnTo>
                    <a:pt x="584822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714362" y="6702322"/>
              <a:ext cx="0" cy="650240"/>
            </a:xfrm>
            <a:custGeom>
              <a:avLst/>
              <a:gdLst/>
              <a:ahLst/>
              <a:cxnLst/>
              <a:rect l="l" t="t" r="r" b="b"/>
              <a:pathLst>
                <a:path h="650240">
                  <a:moveTo>
                    <a:pt x="0" y="649808"/>
                  </a:moveTo>
                  <a:lnTo>
                    <a:pt x="0" y="0"/>
                  </a:lnTo>
                  <a:lnTo>
                    <a:pt x="0" y="649808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293543" y="7196785"/>
              <a:ext cx="502920" cy="0"/>
            </a:xfrm>
            <a:custGeom>
              <a:avLst/>
              <a:gdLst/>
              <a:ahLst/>
              <a:cxnLst/>
              <a:rect l="l" t="t" r="r" b="b"/>
              <a:pathLst>
                <a:path w="502920">
                  <a:moveTo>
                    <a:pt x="0" y="0"/>
                  </a:moveTo>
                  <a:lnTo>
                    <a:pt x="502526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6819884"/>
              <a:ext cx="711200" cy="711200"/>
            </a:xfrm>
            <a:custGeom>
              <a:avLst/>
              <a:gdLst/>
              <a:ahLst/>
              <a:cxnLst/>
              <a:rect l="l" t="t" r="r" b="b"/>
              <a:pathLst>
                <a:path w="711200" h="711200">
                  <a:moveTo>
                    <a:pt x="0" y="0"/>
                  </a:moveTo>
                  <a:lnTo>
                    <a:pt x="710688" y="710706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37778" y="6712977"/>
              <a:ext cx="0" cy="628650"/>
            </a:xfrm>
            <a:custGeom>
              <a:avLst/>
              <a:gdLst/>
              <a:ahLst/>
              <a:cxnLst/>
              <a:rect l="l" t="t" r="r" b="b"/>
              <a:pathLst>
                <a:path h="628650">
                  <a:moveTo>
                    <a:pt x="0" y="0"/>
                  </a:moveTo>
                  <a:lnTo>
                    <a:pt x="0" y="628497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7157392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10" h="245109">
                  <a:moveTo>
                    <a:pt x="0" y="0"/>
                  </a:moveTo>
                  <a:lnTo>
                    <a:pt x="244654" y="244666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6857667"/>
              <a:ext cx="548005" cy="0"/>
            </a:xfrm>
            <a:custGeom>
              <a:avLst/>
              <a:gdLst/>
              <a:ahLst/>
              <a:cxnLst/>
              <a:rect l="l" t="t" r="r" b="b"/>
              <a:pathLst>
                <a:path w="548005">
                  <a:moveTo>
                    <a:pt x="0" y="0"/>
                  </a:moveTo>
                  <a:lnTo>
                    <a:pt x="547936" y="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645447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09">
                  <a:moveTo>
                    <a:pt x="0" y="105140"/>
                  </a:moveTo>
                  <a:lnTo>
                    <a:pt x="105142" y="0"/>
                  </a:lnTo>
                  <a:lnTo>
                    <a:pt x="0" y="10514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446465" y="6928902"/>
              <a:ext cx="843915" cy="843915"/>
            </a:xfrm>
            <a:custGeom>
              <a:avLst/>
              <a:gdLst/>
              <a:ahLst/>
              <a:cxnLst/>
              <a:rect l="l" t="t" r="r" b="b"/>
              <a:pathLst>
                <a:path w="843915" h="843915">
                  <a:moveTo>
                    <a:pt x="843534" y="843497"/>
                  </a:moveTo>
                  <a:lnTo>
                    <a:pt x="0" y="0"/>
                  </a:lnTo>
                  <a:lnTo>
                    <a:pt x="843534" y="843497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239546" y="7195141"/>
              <a:ext cx="1285875" cy="0"/>
            </a:xfrm>
            <a:custGeom>
              <a:avLst/>
              <a:gdLst/>
              <a:ahLst/>
              <a:cxnLst/>
              <a:rect l="l" t="t" r="r" b="b"/>
              <a:pathLst>
                <a:path w="1285875">
                  <a:moveTo>
                    <a:pt x="1285481" y="0"/>
                  </a:moveTo>
                  <a:lnTo>
                    <a:pt x="0" y="0"/>
                  </a:lnTo>
                  <a:lnTo>
                    <a:pt x="1285481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1051850" y="7136140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457123"/>
                  </a:moveTo>
                  <a:lnTo>
                    <a:pt x="0" y="0"/>
                  </a:lnTo>
                  <a:lnTo>
                    <a:pt x="0" y="457123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298033" y="7117923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29">
                  <a:moveTo>
                    <a:pt x="493547" y="0"/>
                  </a:moveTo>
                  <a:lnTo>
                    <a:pt x="0" y="493547"/>
                  </a:lnTo>
                  <a:lnTo>
                    <a:pt x="493547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714362" y="6740707"/>
              <a:ext cx="0" cy="1031875"/>
            </a:xfrm>
            <a:custGeom>
              <a:avLst/>
              <a:gdLst/>
              <a:ahLst/>
              <a:cxnLst/>
              <a:rect l="l" t="t" r="r" b="b"/>
              <a:pathLst>
                <a:path h="1031875">
                  <a:moveTo>
                    <a:pt x="0" y="1031692"/>
                  </a:moveTo>
                  <a:lnTo>
                    <a:pt x="0" y="0"/>
                  </a:lnTo>
                  <a:lnTo>
                    <a:pt x="0" y="1031692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7157360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0" y="0"/>
                  </a:moveTo>
                  <a:lnTo>
                    <a:pt x="513779" y="513801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37778" y="6804493"/>
              <a:ext cx="0" cy="968375"/>
            </a:xfrm>
            <a:custGeom>
              <a:avLst/>
              <a:gdLst/>
              <a:ahLst/>
              <a:cxnLst/>
              <a:rect l="l" t="t" r="r" b="b"/>
              <a:pathLst>
                <a:path h="968375">
                  <a:moveTo>
                    <a:pt x="0" y="967906"/>
                  </a:moveTo>
                  <a:lnTo>
                    <a:pt x="0" y="0"/>
                  </a:lnTo>
                  <a:lnTo>
                    <a:pt x="0" y="967906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6700785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0" y="196302"/>
                  </a:moveTo>
                  <a:lnTo>
                    <a:pt x="196302" y="0"/>
                  </a:lnTo>
                  <a:lnTo>
                    <a:pt x="0" y="196302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812067" y="7441883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330516"/>
                  </a:moveTo>
                  <a:lnTo>
                    <a:pt x="330524" y="0"/>
                  </a:lnTo>
                  <a:lnTo>
                    <a:pt x="0" y="330516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1051850" y="7355052"/>
              <a:ext cx="0" cy="417830"/>
            </a:xfrm>
            <a:custGeom>
              <a:avLst/>
              <a:gdLst/>
              <a:ahLst/>
              <a:cxnLst/>
              <a:rect l="l" t="t" r="r" b="b"/>
              <a:pathLst>
                <a:path h="417829">
                  <a:moveTo>
                    <a:pt x="0" y="417347"/>
                  </a:moveTo>
                  <a:lnTo>
                    <a:pt x="0" y="0"/>
                  </a:lnTo>
                  <a:lnTo>
                    <a:pt x="0" y="417347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7532616"/>
              <a:ext cx="654050" cy="0"/>
            </a:xfrm>
            <a:custGeom>
              <a:avLst/>
              <a:gdLst/>
              <a:ahLst/>
              <a:cxnLst/>
              <a:rect l="l" t="t" r="r" b="b"/>
              <a:pathLst>
                <a:path w="654050">
                  <a:moveTo>
                    <a:pt x="0" y="0"/>
                  </a:moveTo>
                  <a:lnTo>
                    <a:pt x="653870" y="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4" name="object 84"/>
            <p:cNvSpPr/>
            <p:nvPr/>
          </p:nvSpPr>
          <p:spPr>
            <a:xfrm>
              <a:off x="376891" y="7363285"/>
              <a:ext cx="0" cy="409575"/>
            </a:xfrm>
            <a:custGeom>
              <a:avLst/>
              <a:gdLst/>
              <a:ahLst/>
              <a:cxnLst/>
              <a:rect l="l" t="t" r="r" b="b"/>
              <a:pathLst>
                <a:path h="409575">
                  <a:moveTo>
                    <a:pt x="0" y="409113"/>
                  </a:moveTo>
                  <a:lnTo>
                    <a:pt x="0" y="0"/>
                  </a:lnTo>
                  <a:lnTo>
                    <a:pt x="0" y="409113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733911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0" y="232913"/>
                  </a:moveTo>
                  <a:lnTo>
                    <a:pt x="232905" y="0"/>
                  </a:lnTo>
                  <a:lnTo>
                    <a:pt x="0" y="232913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719610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4">
                  <a:moveTo>
                    <a:pt x="0" y="38443"/>
                  </a:moveTo>
                  <a:lnTo>
                    <a:pt x="38442" y="0"/>
                  </a:lnTo>
                  <a:lnTo>
                    <a:pt x="0" y="38443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7" name="object 87"/>
            <p:cNvSpPr/>
            <p:nvPr/>
          </p:nvSpPr>
          <p:spPr>
            <a:xfrm>
              <a:off x="37778" y="7561762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20">
                  <a:moveTo>
                    <a:pt x="0" y="210637"/>
                  </a:moveTo>
                  <a:lnTo>
                    <a:pt x="0" y="0"/>
                  </a:lnTo>
                  <a:lnTo>
                    <a:pt x="0" y="210637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8" name="object 88"/>
            <p:cNvSpPr/>
            <p:nvPr/>
          </p:nvSpPr>
          <p:spPr>
            <a:xfrm>
              <a:off x="17868" y="6500164"/>
              <a:ext cx="1052830" cy="1054100"/>
            </a:xfrm>
            <a:custGeom>
              <a:avLst/>
              <a:gdLst/>
              <a:ahLst/>
              <a:cxnLst/>
              <a:rect l="l" t="t" r="r" b="b"/>
              <a:pathLst>
                <a:path w="1052830" h="1054100">
                  <a:moveTo>
                    <a:pt x="36372" y="349313"/>
                  </a:moveTo>
                  <a:lnTo>
                    <a:pt x="29718" y="342671"/>
                  </a:lnTo>
                  <a:lnTo>
                    <a:pt x="21526" y="342671"/>
                  </a:lnTo>
                  <a:lnTo>
                    <a:pt x="20853" y="342646"/>
                  </a:lnTo>
                  <a:lnTo>
                    <a:pt x="20396" y="342544"/>
                  </a:lnTo>
                  <a:lnTo>
                    <a:pt x="11633" y="342544"/>
                  </a:lnTo>
                  <a:lnTo>
                    <a:pt x="4940" y="349237"/>
                  </a:lnTo>
                  <a:lnTo>
                    <a:pt x="4940" y="363359"/>
                  </a:lnTo>
                  <a:lnTo>
                    <a:pt x="8331" y="368388"/>
                  </a:lnTo>
                  <a:lnTo>
                    <a:pt x="13220" y="370827"/>
                  </a:lnTo>
                  <a:lnTo>
                    <a:pt x="15570" y="372503"/>
                  </a:lnTo>
                  <a:lnTo>
                    <a:pt x="18427" y="373519"/>
                  </a:lnTo>
                  <a:lnTo>
                    <a:pt x="28460" y="373519"/>
                  </a:lnTo>
                  <a:lnTo>
                    <a:pt x="34264" y="368592"/>
                  </a:lnTo>
                  <a:lnTo>
                    <a:pt x="35598" y="362038"/>
                  </a:lnTo>
                  <a:lnTo>
                    <a:pt x="36055" y="360603"/>
                  </a:lnTo>
                  <a:lnTo>
                    <a:pt x="36372" y="359105"/>
                  </a:lnTo>
                  <a:lnTo>
                    <a:pt x="36372" y="349313"/>
                  </a:lnTo>
                  <a:close/>
                </a:path>
                <a:path w="1052830" h="1054100">
                  <a:moveTo>
                    <a:pt x="38379" y="694982"/>
                  </a:moveTo>
                  <a:lnTo>
                    <a:pt x="36931" y="687793"/>
                  </a:lnTo>
                  <a:lnTo>
                    <a:pt x="32969" y="681926"/>
                  </a:lnTo>
                  <a:lnTo>
                    <a:pt x="27089" y="677964"/>
                  </a:lnTo>
                  <a:lnTo>
                    <a:pt x="19900" y="676516"/>
                  </a:lnTo>
                  <a:lnTo>
                    <a:pt x="12712" y="677964"/>
                  </a:lnTo>
                  <a:lnTo>
                    <a:pt x="6845" y="681926"/>
                  </a:lnTo>
                  <a:lnTo>
                    <a:pt x="2882" y="687793"/>
                  </a:lnTo>
                  <a:lnTo>
                    <a:pt x="1422" y="694982"/>
                  </a:lnTo>
                  <a:lnTo>
                    <a:pt x="2882" y="702170"/>
                  </a:lnTo>
                  <a:lnTo>
                    <a:pt x="6845" y="708037"/>
                  </a:lnTo>
                  <a:lnTo>
                    <a:pt x="12712" y="712000"/>
                  </a:lnTo>
                  <a:lnTo>
                    <a:pt x="19900" y="713447"/>
                  </a:lnTo>
                  <a:lnTo>
                    <a:pt x="27089" y="712000"/>
                  </a:lnTo>
                  <a:lnTo>
                    <a:pt x="32969" y="708037"/>
                  </a:lnTo>
                  <a:lnTo>
                    <a:pt x="36931" y="702170"/>
                  </a:lnTo>
                  <a:lnTo>
                    <a:pt x="38379" y="694982"/>
                  </a:lnTo>
                  <a:close/>
                </a:path>
                <a:path w="1052830" h="1054100">
                  <a:moveTo>
                    <a:pt x="39141" y="11264"/>
                  </a:moveTo>
                  <a:lnTo>
                    <a:pt x="32689" y="4064"/>
                  </a:lnTo>
                  <a:lnTo>
                    <a:pt x="24295" y="2717"/>
                  </a:lnTo>
                  <a:lnTo>
                    <a:pt x="22872" y="2362"/>
                  </a:lnTo>
                  <a:lnTo>
                    <a:pt x="21424" y="2120"/>
                  </a:lnTo>
                  <a:lnTo>
                    <a:pt x="10007" y="2120"/>
                  </a:lnTo>
                  <a:lnTo>
                    <a:pt x="1981" y="10147"/>
                  </a:lnTo>
                  <a:lnTo>
                    <a:pt x="1981" y="29933"/>
                  </a:lnTo>
                  <a:lnTo>
                    <a:pt x="10007" y="37960"/>
                  </a:lnTo>
                  <a:lnTo>
                    <a:pt x="19900" y="37960"/>
                  </a:lnTo>
                  <a:lnTo>
                    <a:pt x="21399" y="37960"/>
                  </a:lnTo>
                  <a:lnTo>
                    <a:pt x="22847" y="37719"/>
                  </a:lnTo>
                  <a:lnTo>
                    <a:pt x="24244" y="37363"/>
                  </a:lnTo>
                  <a:lnTo>
                    <a:pt x="32664" y="36055"/>
                  </a:lnTo>
                  <a:lnTo>
                    <a:pt x="39141" y="28841"/>
                  </a:lnTo>
                  <a:lnTo>
                    <a:pt x="39141" y="11264"/>
                  </a:lnTo>
                  <a:close/>
                </a:path>
                <a:path w="1052830" h="1054100">
                  <a:moveTo>
                    <a:pt x="39801" y="1032459"/>
                  </a:moveTo>
                  <a:lnTo>
                    <a:pt x="38239" y="1024712"/>
                  </a:lnTo>
                  <a:lnTo>
                    <a:pt x="33972" y="1018387"/>
                  </a:lnTo>
                  <a:lnTo>
                    <a:pt x="27647" y="1014120"/>
                  </a:lnTo>
                  <a:lnTo>
                    <a:pt x="19900" y="1012558"/>
                  </a:lnTo>
                  <a:lnTo>
                    <a:pt x="12153" y="1014120"/>
                  </a:lnTo>
                  <a:lnTo>
                    <a:pt x="5829" y="1018387"/>
                  </a:lnTo>
                  <a:lnTo>
                    <a:pt x="1562" y="1024712"/>
                  </a:lnTo>
                  <a:lnTo>
                    <a:pt x="0" y="1032459"/>
                  </a:lnTo>
                  <a:lnTo>
                    <a:pt x="1562" y="1040206"/>
                  </a:lnTo>
                  <a:lnTo>
                    <a:pt x="5829" y="1046530"/>
                  </a:lnTo>
                  <a:lnTo>
                    <a:pt x="12153" y="1050798"/>
                  </a:lnTo>
                  <a:lnTo>
                    <a:pt x="19900" y="1052360"/>
                  </a:lnTo>
                  <a:lnTo>
                    <a:pt x="27647" y="1050798"/>
                  </a:lnTo>
                  <a:lnTo>
                    <a:pt x="33972" y="1046530"/>
                  </a:lnTo>
                  <a:lnTo>
                    <a:pt x="38239" y="1040206"/>
                  </a:lnTo>
                  <a:lnTo>
                    <a:pt x="39801" y="1032459"/>
                  </a:lnTo>
                  <a:close/>
                </a:path>
                <a:path w="1052830" h="1054100">
                  <a:moveTo>
                    <a:pt x="375310" y="686727"/>
                  </a:moveTo>
                  <a:lnTo>
                    <a:pt x="367284" y="678700"/>
                  </a:lnTo>
                  <a:lnTo>
                    <a:pt x="347472" y="678700"/>
                  </a:lnTo>
                  <a:lnTo>
                    <a:pt x="339445" y="686727"/>
                  </a:lnTo>
                  <a:lnTo>
                    <a:pt x="339445" y="706526"/>
                  </a:lnTo>
                  <a:lnTo>
                    <a:pt x="347472" y="714552"/>
                  </a:lnTo>
                  <a:lnTo>
                    <a:pt x="357378" y="714552"/>
                  </a:lnTo>
                  <a:lnTo>
                    <a:pt x="367284" y="714552"/>
                  </a:lnTo>
                  <a:lnTo>
                    <a:pt x="375310" y="706526"/>
                  </a:lnTo>
                  <a:lnTo>
                    <a:pt x="375310" y="686727"/>
                  </a:lnTo>
                  <a:close/>
                </a:path>
                <a:path w="1052830" h="1054100">
                  <a:moveTo>
                    <a:pt x="376885" y="1025855"/>
                  </a:moveTo>
                  <a:lnTo>
                    <a:pt x="371779" y="1018857"/>
                  </a:lnTo>
                  <a:lnTo>
                    <a:pt x="364566" y="1015987"/>
                  </a:lnTo>
                  <a:lnTo>
                    <a:pt x="362356" y="1015022"/>
                  </a:lnTo>
                  <a:lnTo>
                    <a:pt x="359943" y="1014476"/>
                  </a:lnTo>
                  <a:lnTo>
                    <a:pt x="354812" y="1014476"/>
                  </a:lnTo>
                  <a:lnTo>
                    <a:pt x="352399" y="1015022"/>
                  </a:lnTo>
                  <a:lnTo>
                    <a:pt x="350189" y="1015987"/>
                  </a:lnTo>
                  <a:lnTo>
                    <a:pt x="342976" y="1018857"/>
                  </a:lnTo>
                  <a:lnTo>
                    <a:pt x="337870" y="1025855"/>
                  </a:lnTo>
                  <a:lnTo>
                    <a:pt x="337870" y="1034097"/>
                  </a:lnTo>
                  <a:lnTo>
                    <a:pt x="339394" y="1041692"/>
                  </a:lnTo>
                  <a:lnTo>
                    <a:pt x="343573" y="1047889"/>
                  </a:lnTo>
                  <a:lnTo>
                    <a:pt x="349783" y="1052080"/>
                  </a:lnTo>
                  <a:lnTo>
                    <a:pt x="357378" y="1053604"/>
                  </a:lnTo>
                  <a:lnTo>
                    <a:pt x="364972" y="1052080"/>
                  </a:lnTo>
                  <a:lnTo>
                    <a:pt x="371170" y="1047889"/>
                  </a:lnTo>
                  <a:lnTo>
                    <a:pt x="375348" y="1041692"/>
                  </a:lnTo>
                  <a:lnTo>
                    <a:pt x="376885" y="1034097"/>
                  </a:lnTo>
                  <a:lnTo>
                    <a:pt x="376885" y="1025855"/>
                  </a:lnTo>
                  <a:close/>
                </a:path>
                <a:path w="1052830" h="1054100">
                  <a:moveTo>
                    <a:pt x="379056" y="20027"/>
                  </a:moveTo>
                  <a:lnTo>
                    <a:pt x="377482" y="12230"/>
                  </a:lnTo>
                  <a:lnTo>
                    <a:pt x="373189" y="5867"/>
                  </a:lnTo>
                  <a:lnTo>
                    <a:pt x="366814" y="1574"/>
                  </a:lnTo>
                  <a:lnTo>
                    <a:pt x="359016" y="0"/>
                  </a:lnTo>
                  <a:lnTo>
                    <a:pt x="355803" y="0"/>
                  </a:lnTo>
                  <a:lnTo>
                    <a:pt x="352818" y="825"/>
                  </a:lnTo>
                  <a:lnTo>
                    <a:pt x="350126" y="2159"/>
                  </a:lnTo>
                  <a:lnTo>
                    <a:pt x="343065" y="5041"/>
                  </a:lnTo>
                  <a:lnTo>
                    <a:pt x="338061" y="11950"/>
                  </a:lnTo>
                  <a:lnTo>
                    <a:pt x="338061" y="28143"/>
                  </a:lnTo>
                  <a:lnTo>
                    <a:pt x="343065" y="35052"/>
                  </a:lnTo>
                  <a:lnTo>
                    <a:pt x="350164" y="37909"/>
                  </a:lnTo>
                  <a:lnTo>
                    <a:pt x="352844" y="39243"/>
                  </a:lnTo>
                  <a:lnTo>
                    <a:pt x="355815" y="40055"/>
                  </a:lnTo>
                  <a:lnTo>
                    <a:pt x="359016" y="40055"/>
                  </a:lnTo>
                  <a:lnTo>
                    <a:pt x="366814" y="38481"/>
                  </a:lnTo>
                  <a:lnTo>
                    <a:pt x="373189" y="34201"/>
                  </a:lnTo>
                  <a:lnTo>
                    <a:pt x="377482" y="27825"/>
                  </a:lnTo>
                  <a:lnTo>
                    <a:pt x="379056" y="20027"/>
                  </a:lnTo>
                  <a:close/>
                </a:path>
                <a:path w="1052830" h="1054100">
                  <a:moveTo>
                    <a:pt x="709053" y="351307"/>
                  </a:moveTo>
                  <a:lnTo>
                    <a:pt x="702703" y="344932"/>
                  </a:lnTo>
                  <a:lnTo>
                    <a:pt x="686981" y="344932"/>
                  </a:lnTo>
                  <a:lnTo>
                    <a:pt x="680631" y="351307"/>
                  </a:lnTo>
                  <a:lnTo>
                    <a:pt x="680631" y="367017"/>
                  </a:lnTo>
                  <a:lnTo>
                    <a:pt x="686981" y="373380"/>
                  </a:lnTo>
                  <a:lnTo>
                    <a:pt x="694842" y="373380"/>
                  </a:lnTo>
                  <a:lnTo>
                    <a:pt x="702703" y="373380"/>
                  </a:lnTo>
                  <a:lnTo>
                    <a:pt x="709053" y="367017"/>
                  </a:lnTo>
                  <a:lnTo>
                    <a:pt x="709053" y="351307"/>
                  </a:lnTo>
                  <a:close/>
                </a:path>
                <a:path w="1052830" h="1054100">
                  <a:moveTo>
                    <a:pt x="709853" y="686689"/>
                  </a:moveTo>
                  <a:lnTo>
                    <a:pt x="703135" y="679958"/>
                  </a:lnTo>
                  <a:lnTo>
                    <a:pt x="686549" y="679958"/>
                  </a:lnTo>
                  <a:lnTo>
                    <a:pt x="679831" y="686689"/>
                  </a:lnTo>
                  <a:lnTo>
                    <a:pt x="679831" y="703275"/>
                  </a:lnTo>
                  <a:lnTo>
                    <a:pt x="686549" y="709993"/>
                  </a:lnTo>
                  <a:lnTo>
                    <a:pt x="694842" y="709993"/>
                  </a:lnTo>
                  <a:lnTo>
                    <a:pt x="703135" y="709993"/>
                  </a:lnTo>
                  <a:lnTo>
                    <a:pt x="709853" y="703275"/>
                  </a:lnTo>
                  <a:lnTo>
                    <a:pt x="709853" y="686689"/>
                  </a:lnTo>
                  <a:close/>
                </a:path>
                <a:path w="1052830" h="1054100">
                  <a:moveTo>
                    <a:pt x="714387" y="10147"/>
                  </a:moveTo>
                  <a:lnTo>
                    <a:pt x="706374" y="2146"/>
                  </a:lnTo>
                  <a:lnTo>
                    <a:pt x="686600" y="2146"/>
                  </a:lnTo>
                  <a:lnTo>
                    <a:pt x="678599" y="10147"/>
                  </a:lnTo>
                  <a:lnTo>
                    <a:pt x="678599" y="29921"/>
                  </a:lnTo>
                  <a:lnTo>
                    <a:pt x="686600" y="37922"/>
                  </a:lnTo>
                  <a:lnTo>
                    <a:pt x="696493" y="37922"/>
                  </a:lnTo>
                  <a:lnTo>
                    <a:pt x="706374" y="37922"/>
                  </a:lnTo>
                  <a:lnTo>
                    <a:pt x="714387" y="29921"/>
                  </a:lnTo>
                  <a:lnTo>
                    <a:pt x="714387" y="10147"/>
                  </a:lnTo>
                  <a:close/>
                </a:path>
                <a:path w="1052830" h="1054100">
                  <a:moveTo>
                    <a:pt x="1049121" y="349148"/>
                  </a:moveTo>
                  <a:lnTo>
                    <a:pt x="1042339" y="342366"/>
                  </a:lnTo>
                  <a:lnTo>
                    <a:pt x="1033970" y="342366"/>
                  </a:lnTo>
                  <a:lnTo>
                    <a:pt x="1025601" y="342366"/>
                  </a:lnTo>
                  <a:lnTo>
                    <a:pt x="1018819" y="349148"/>
                  </a:lnTo>
                  <a:lnTo>
                    <a:pt x="1018819" y="365874"/>
                  </a:lnTo>
                  <a:lnTo>
                    <a:pt x="1025601" y="372656"/>
                  </a:lnTo>
                  <a:lnTo>
                    <a:pt x="1042339" y="372656"/>
                  </a:lnTo>
                  <a:lnTo>
                    <a:pt x="1049121" y="365874"/>
                  </a:lnTo>
                  <a:lnTo>
                    <a:pt x="1049121" y="349148"/>
                  </a:lnTo>
                  <a:close/>
                </a:path>
                <a:path w="1052830" h="1054100">
                  <a:moveTo>
                    <a:pt x="1050696" y="1024877"/>
                  </a:moveTo>
                  <a:lnTo>
                    <a:pt x="1043203" y="1017384"/>
                  </a:lnTo>
                  <a:lnTo>
                    <a:pt x="1033970" y="1017384"/>
                  </a:lnTo>
                  <a:lnTo>
                    <a:pt x="1024737" y="1017384"/>
                  </a:lnTo>
                  <a:lnTo>
                    <a:pt x="1017244" y="1024877"/>
                  </a:lnTo>
                  <a:lnTo>
                    <a:pt x="1017244" y="1043330"/>
                  </a:lnTo>
                  <a:lnTo>
                    <a:pt x="1024737" y="1050810"/>
                  </a:lnTo>
                  <a:lnTo>
                    <a:pt x="1043203" y="1050810"/>
                  </a:lnTo>
                  <a:lnTo>
                    <a:pt x="1050696" y="1043330"/>
                  </a:lnTo>
                  <a:lnTo>
                    <a:pt x="1050696" y="1024877"/>
                  </a:lnTo>
                  <a:close/>
                </a:path>
                <a:path w="1052830" h="1054100">
                  <a:moveTo>
                    <a:pt x="1052283" y="20040"/>
                  </a:moveTo>
                  <a:lnTo>
                    <a:pt x="1050848" y="12903"/>
                  </a:lnTo>
                  <a:lnTo>
                    <a:pt x="1046924" y="7086"/>
                  </a:lnTo>
                  <a:lnTo>
                    <a:pt x="1041107" y="3162"/>
                  </a:lnTo>
                  <a:lnTo>
                    <a:pt x="1033970" y="1727"/>
                  </a:lnTo>
                  <a:lnTo>
                    <a:pt x="1026845" y="3162"/>
                  </a:lnTo>
                  <a:lnTo>
                    <a:pt x="1021029" y="7086"/>
                  </a:lnTo>
                  <a:lnTo>
                    <a:pt x="1017104" y="12903"/>
                  </a:lnTo>
                  <a:lnTo>
                    <a:pt x="1015657" y="20040"/>
                  </a:lnTo>
                  <a:lnTo>
                    <a:pt x="1017104" y="27165"/>
                  </a:lnTo>
                  <a:lnTo>
                    <a:pt x="1021029" y="32994"/>
                  </a:lnTo>
                  <a:lnTo>
                    <a:pt x="1026845" y="36918"/>
                  </a:lnTo>
                  <a:lnTo>
                    <a:pt x="1033970" y="38354"/>
                  </a:lnTo>
                  <a:lnTo>
                    <a:pt x="1041107" y="36918"/>
                  </a:lnTo>
                  <a:lnTo>
                    <a:pt x="1046924" y="32994"/>
                  </a:lnTo>
                  <a:lnTo>
                    <a:pt x="1050848" y="27165"/>
                  </a:lnTo>
                  <a:lnTo>
                    <a:pt x="1052283" y="20040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2286000" y="1115735"/>
            <a:ext cx="5253094" cy="607180"/>
          </a:xfrm>
          <a:prstGeom prst="rect">
            <a:avLst/>
          </a:prstGeom>
        </p:spPr>
        <p:txBody>
          <a:bodyPr vert="horz" wrap="square" lIns="0" tIns="22188" rIns="0" bIns="0" rtlCol="0">
            <a:spAutoFit/>
          </a:bodyPr>
          <a:lstStyle/>
          <a:p>
            <a:pPr defTabSz="968167">
              <a:spcBef>
                <a:spcPts val="471"/>
              </a:spcBef>
            </a:pPr>
            <a:endParaRPr lang="fr-CA" sz="2000" noProof="0" dirty="0">
              <a:latin typeface="Calibri"/>
              <a:cs typeface="Calibri"/>
            </a:endParaRPr>
          </a:p>
          <a:p>
            <a:pPr marL="16136" defTabSz="968167"/>
            <a:r>
              <a:rPr lang="fr-CA" b="1" spc="11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r>
              <a:rPr lang="fr-CA" b="1" spc="371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5FA056"/>
                </a:solidFill>
                <a:latin typeface="Calibri"/>
                <a:cs typeface="Calibri"/>
              </a:rPr>
              <a:t>GLOBALE</a:t>
            </a:r>
            <a:endParaRPr lang="fr-CA" noProof="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>
            <p:custDataLst>
              <p:tags r:id="rId2"/>
            </p:custDataLst>
          </p:nvPr>
        </p:nvGrpSpPr>
        <p:grpSpPr>
          <a:xfrm>
            <a:off x="11480426" y="-46046"/>
            <a:ext cx="3149974" cy="2725719"/>
            <a:chOff x="7088312" y="-4724"/>
            <a:chExt cx="2974975" cy="2574290"/>
          </a:xfrm>
        </p:grpSpPr>
        <p:sp>
          <p:nvSpPr>
            <p:cNvPr id="4" name="object 4"/>
            <p:cNvSpPr/>
            <p:nvPr/>
          </p:nvSpPr>
          <p:spPr>
            <a:xfrm>
              <a:off x="7906590" y="0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306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358769" y="50910"/>
              <a:ext cx="699770" cy="0"/>
            </a:xfrm>
            <a:custGeom>
              <a:avLst/>
              <a:gdLst/>
              <a:ahLst/>
              <a:cxnLst/>
              <a:rect l="l" t="t" r="r" b="b"/>
              <a:pathLst>
                <a:path w="699770">
                  <a:moveTo>
                    <a:pt x="699630" y="0"/>
                  </a:moveTo>
                  <a:lnTo>
                    <a:pt x="0" y="0"/>
                  </a:lnTo>
                  <a:lnTo>
                    <a:pt x="69963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8530633" y="0"/>
              <a:ext cx="386715" cy="386715"/>
            </a:xfrm>
            <a:custGeom>
              <a:avLst/>
              <a:gdLst/>
              <a:ahLst/>
              <a:cxnLst/>
              <a:rect l="l" t="t" r="r" b="b"/>
              <a:pathLst>
                <a:path w="386715" h="386715">
                  <a:moveTo>
                    <a:pt x="0" y="0"/>
                  </a:moveTo>
                  <a:lnTo>
                    <a:pt x="386703" y="386708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8581541" y="0"/>
              <a:ext cx="0" cy="539115"/>
            </a:xfrm>
            <a:custGeom>
              <a:avLst/>
              <a:gdLst/>
              <a:ahLst/>
              <a:cxnLst/>
              <a:rect l="l" t="t" r="r" b="b"/>
              <a:pathLst>
                <a:path h="539115">
                  <a:moveTo>
                    <a:pt x="0" y="0"/>
                  </a:moveTo>
                  <a:lnTo>
                    <a:pt x="0" y="538518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9629066" y="259788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429333" y="0"/>
                  </a:moveTo>
                  <a:lnTo>
                    <a:pt x="0" y="429304"/>
                  </a:lnTo>
                  <a:lnTo>
                    <a:pt x="429333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9931449" y="0"/>
              <a:ext cx="0" cy="827405"/>
            </a:xfrm>
            <a:custGeom>
              <a:avLst/>
              <a:gdLst/>
              <a:ahLst/>
              <a:cxnLst/>
              <a:rect l="l" t="t" r="r" b="b"/>
              <a:pathLst>
                <a:path h="827405">
                  <a:moveTo>
                    <a:pt x="0" y="0"/>
                  </a:moveTo>
                  <a:lnTo>
                    <a:pt x="0" y="827341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242428" y="0"/>
              <a:ext cx="0" cy="568960"/>
            </a:xfrm>
            <a:custGeom>
              <a:avLst/>
              <a:gdLst/>
              <a:ahLst/>
              <a:cxnLst/>
              <a:rect l="l" t="t" r="r" b="b"/>
              <a:pathLst>
                <a:path h="568960">
                  <a:moveTo>
                    <a:pt x="0" y="0"/>
                  </a:moveTo>
                  <a:lnTo>
                    <a:pt x="0" y="568655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753299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540042" y="0"/>
                  </a:moveTo>
                  <a:lnTo>
                    <a:pt x="0" y="540010"/>
                  </a:lnTo>
                  <a:lnTo>
                    <a:pt x="540042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776256" y="386746"/>
              <a:ext cx="282575" cy="0"/>
            </a:xfrm>
            <a:custGeom>
              <a:avLst/>
              <a:gdLst/>
              <a:ahLst/>
              <a:cxnLst/>
              <a:rect l="l" t="t" r="r" b="b"/>
              <a:pathLst>
                <a:path w="282575">
                  <a:moveTo>
                    <a:pt x="282143" y="0"/>
                  </a:moveTo>
                  <a:lnTo>
                    <a:pt x="0" y="0"/>
                  </a:lnTo>
                  <a:lnTo>
                    <a:pt x="282143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025663" y="157548"/>
              <a:ext cx="797560" cy="797560"/>
            </a:xfrm>
            <a:custGeom>
              <a:avLst/>
              <a:gdLst/>
              <a:ahLst/>
              <a:cxnLst/>
              <a:rect l="l" t="t" r="r" b="b"/>
              <a:pathLst>
                <a:path w="797559" h="797560">
                  <a:moveTo>
                    <a:pt x="0" y="0"/>
                  </a:moveTo>
                  <a:lnTo>
                    <a:pt x="797496" y="797521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749766" y="386746"/>
              <a:ext cx="1308735" cy="0"/>
            </a:xfrm>
            <a:custGeom>
              <a:avLst/>
              <a:gdLst/>
              <a:ahLst/>
              <a:cxnLst/>
              <a:rect l="l" t="t" r="r" b="b"/>
              <a:pathLst>
                <a:path w="1308734">
                  <a:moveTo>
                    <a:pt x="1308633" y="0"/>
                  </a:moveTo>
                  <a:lnTo>
                    <a:pt x="0" y="0"/>
                  </a:lnTo>
                  <a:lnTo>
                    <a:pt x="1308633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147619" y="386741"/>
              <a:ext cx="528955" cy="0"/>
            </a:xfrm>
            <a:custGeom>
              <a:avLst/>
              <a:gdLst/>
              <a:ahLst/>
              <a:cxnLst/>
              <a:rect l="l" t="t" r="r" b="b"/>
              <a:pathLst>
                <a:path w="528954">
                  <a:moveTo>
                    <a:pt x="528726" y="0"/>
                  </a:moveTo>
                  <a:lnTo>
                    <a:pt x="0" y="0"/>
                  </a:lnTo>
                  <a:lnTo>
                    <a:pt x="528726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581541" y="180855"/>
              <a:ext cx="0" cy="751205"/>
            </a:xfrm>
            <a:custGeom>
              <a:avLst/>
              <a:gdLst/>
              <a:ahLst/>
              <a:cxnLst/>
              <a:rect l="l" t="t" r="r" b="b"/>
              <a:pathLst>
                <a:path h="751205">
                  <a:moveTo>
                    <a:pt x="0" y="750912"/>
                  </a:moveTo>
                  <a:lnTo>
                    <a:pt x="0" y="0"/>
                  </a:lnTo>
                  <a:lnTo>
                    <a:pt x="0" y="750912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308689" y="127981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0" y="856653"/>
                  </a:moveTo>
                  <a:lnTo>
                    <a:pt x="856691" y="0"/>
                  </a:lnTo>
                  <a:lnTo>
                    <a:pt x="0" y="856653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3633" y="386750"/>
              <a:ext cx="1207135" cy="0"/>
            </a:xfrm>
            <a:custGeom>
              <a:avLst/>
              <a:gdLst/>
              <a:ahLst/>
              <a:cxnLst/>
              <a:rect l="l" t="t" r="r" b="b"/>
              <a:pathLst>
                <a:path w="1207134">
                  <a:moveTo>
                    <a:pt x="1206804" y="0"/>
                  </a:moveTo>
                  <a:lnTo>
                    <a:pt x="0" y="0"/>
                  </a:lnTo>
                  <a:lnTo>
                    <a:pt x="1206804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217926" y="1063339"/>
              <a:ext cx="840740" cy="0"/>
            </a:xfrm>
            <a:custGeom>
              <a:avLst/>
              <a:gdLst/>
              <a:ahLst/>
              <a:cxnLst/>
              <a:rect l="l" t="t" r="r" b="b"/>
              <a:pathLst>
                <a:path w="840740">
                  <a:moveTo>
                    <a:pt x="840473" y="0"/>
                  </a:moveTo>
                  <a:lnTo>
                    <a:pt x="0" y="0"/>
                  </a:lnTo>
                  <a:lnTo>
                    <a:pt x="840473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592342" y="473076"/>
              <a:ext cx="0" cy="842010"/>
            </a:xfrm>
            <a:custGeom>
              <a:avLst/>
              <a:gdLst/>
              <a:ahLst/>
              <a:cxnLst/>
              <a:rect l="l" t="t" r="r" b="b"/>
              <a:pathLst>
                <a:path h="842010">
                  <a:moveTo>
                    <a:pt x="0" y="0"/>
                  </a:moveTo>
                  <a:lnTo>
                    <a:pt x="0" y="841387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254866" y="652039"/>
              <a:ext cx="0" cy="483870"/>
            </a:xfrm>
            <a:custGeom>
              <a:avLst/>
              <a:gdLst/>
              <a:ahLst/>
              <a:cxnLst/>
              <a:rect l="l" t="t" r="r" b="b"/>
              <a:pathLst>
                <a:path h="483869">
                  <a:moveTo>
                    <a:pt x="0" y="0"/>
                  </a:moveTo>
                  <a:lnTo>
                    <a:pt x="0" y="483489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071437" y="724226"/>
              <a:ext cx="706120" cy="0"/>
            </a:xfrm>
            <a:custGeom>
              <a:avLst/>
              <a:gdLst/>
              <a:ahLst/>
              <a:cxnLst/>
              <a:rect l="l" t="t" r="r" b="b"/>
              <a:pathLst>
                <a:path w="706120">
                  <a:moveTo>
                    <a:pt x="705954" y="0"/>
                  </a:moveTo>
                  <a:lnTo>
                    <a:pt x="0" y="0"/>
                  </a:lnTo>
                  <a:lnTo>
                    <a:pt x="705954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093036" y="249742"/>
              <a:ext cx="1288415" cy="1288415"/>
            </a:xfrm>
            <a:custGeom>
              <a:avLst/>
              <a:gdLst/>
              <a:ahLst/>
              <a:cxnLst/>
              <a:rect l="l" t="t" r="r" b="b"/>
              <a:pathLst>
                <a:path w="1288415" h="1288415">
                  <a:moveTo>
                    <a:pt x="0" y="0"/>
                  </a:moveTo>
                  <a:lnTo>
                    <a:pt x="1287995" y="1288059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906591" y="607670"/>
              <a:ext cx="0" cy="572770"/>
            </a:xfrm>
            <a:custGeom>
              <a:avLst/>
              <a:gdLst/>
              <a:ahLst/>
              <a:cxnLst/>
              <a:rect l="l" t="t" r="r" b="b"/>
              <a:pathLst>
                <a:path h="572769">
                  <a:moveTo>
                    <a:pt x="0" y="572211"/>
                  </a:moveTo>
                  <a:lnTo>
                    <a:pt x="0" y="0"/>
                  </a:lnTo>
                  <a:lnTo>
                    <a:pt x="0" y="57221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294081" y="934760"/>
              <a:ext cx="764540" cy="764540"/>
            </a:xfrm>
            <a:custGeom>
              <a:avLst/>
              <a:gdLst/>
              <a:ahLst/>
              <a:cxnLst/>
              <a:rect l="l" t="t" r="r" b="b"/>
              <a:pathLst>
                <a:path w="764540" h="764539">
                  <a:moveTo>
                    <a:pt x="764319" y="0"/>
                  </a:moveTo>
                  <a:lnTo>
                    <a:pt x="0" y="764298"/>
                  </a:lnTo>
                  <a:lnTo>
                    <a:pt x="764319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757729" y="564546"/>
              <a:ext cx="1301115" cy="1301115"/>
            </a:xfrm>
            <a:custGeom>
              <a:avLst/>
              <a:gdLst/>
              <a:ahLst/>
              <a:cxnLst/>
              <a:rect l="l" t="t" r="r" b="b"/>
              <a:pathLst>
                <a:path w="1301115" h="1301114">
                  <a:moveTo>
                    <a:pt x="1300670" y="1300695"/>
                  </a:moveTo>
                  <a:lnTo>
                    <a:pt x="0" y="0"/>
                  </a:lnTo>
                  <a:lnTo>
                    <a:pt x="1300670" y="1300695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475476" y="1400790"/>
              <a:ext cx="1223010" cy="635"/>
            </a:xfrm>
            <a:custGeom>
              <a:avLst/>
              <a:gdLst/>
              <a:ahLst/>
              <a:cxnLst/>
              <a:rect l="l" t="t" r="r" b="b"/>
              <a:pathLst>
                <a:path w="1223009" h="634">
                  <a:moveTo>
                    <a:pt x="0" y="0"/>
                  </a:moveTo>
                  <a:lnTo>
                    <a:pt x="1222933" y="25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501180" y="982952"/>
              <a:ext cx="496570" cy="497205"/>
            </a:xfrm>
            <a:custGeom>
              <a:avLst/>
              <a:gdLst/>
              <a:ahLst/>
              <a:cxnLst/>
              <a:rect l="l" t="t" r="r" b="b"/>
              <a:pathLst>
                <a:path w="496570" h="497205">
                  <a:moveTo>
                    <a:pt x="496557" y="496608"/>
                  </a:moveTo>
                  <a:lnTo>
                    <a:pt x="0" y="0"/>
                  </a:lnTo>
                  <a:lnTo>
                    <a:pt x="496557" y="496608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536188" y="1400827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>
                  <a:moveTo>
                    <a:pt x="0" y="0"/>
                  </a:moveTo>
                  <a:lnTo>
                    <a:pt x="426542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770328" y="1738272"/>
              <a:ext cx="1288415" cy="0"/>
            </a:xfrm>
            <a:custGeom>
              <a:avLst/>
              <a:gdLst/>
              <a:ahLst/>
              <a:cxnLst/>
              <a:rect l="l" t="t" r="r" b="b"/>
              <a:pathLst>
                <a:path w="1288415">
                  <a:moveTo>
                    <a:pt x="1288071" y="0"/>
                  </a:moveTo>
                  <a:lnTo>
                    <a:pt x="0" y="0"/>
                  </a:lnTo>
                  <a:lnTo>
                    <a:pt x="1288071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254866" y="1176467"/>
              <a:ext cx="0" cy="784860"/>
            </a:xfrm>
            <a:custGeom>
              <a:avLst/>
              <a:gdLst/>
              <a:ahLst/>
              <a:cxnLst/>
              <a:rect l="l" t="t" r="r" b="b"/>
              <a:pathLst>
                <a:path h="784860">
                  <a:moveTo>
                    <a:pt x="0" y="0"/>
                  </a:moveTo>
                  <a:lnTo>
                    <a:pt x="0" y="784517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669074" y="1150905"/>
              <a:ext cx="836294" cy="835660"/>
            </a:xfrm>
            <a:custGeom>
              <a:avLst/>
              <a:gdLst/>
              <a:ahLst/>
              <a:cxnLst/>
              <a:rect l="l" t="t" r="r" b="b"/>
              <a:pathLst>
                <a:path w="836295" h="835660">
                  <a:moveTo>
                    <a:pt x="0" y="835634"/>
                  </a:moveTo>
                  <a:lnTo>
                    <a:pt x="835736" y="0"/>
                  </a:lnTo>
                  <a:lnTo>
                    <a:pt x="0" y="835634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917382" y="929247"/>
              <a:ext cx="0" cy="1279525"/>
            </a:xfrm>
            <a:custGeom>
              <a:avLst/>
              <a:gdLst/>
              <a:ahLst/>
              <a:cxnLst/>
              <a:rect l="l" t="t" r="r" b="b"/>
              <a:pathLst>
                <a:path h="1279525">
                  <a:moveTo>
                    <a:pt x="0" y="0"/>
                  </a:moveTo>
                  <a:lnTo>
                    <a:pt x="0" y="1278953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763984" y="1399185"/>
              <a:ext cx="646430" cy="0"/>
            </a:xfrm>
            <a:custGeom>
              <a:avLst/>
              <a:gdLst/>
              <a:ahLst/>
              <a:cxnLst/>
              <a:rect l="l" t="t" r="r" b="b"/>
              <a:pathLst>
                <a:path w="646429">
                  <a:moveTo>
                    <a:pt x="645922" y="0"/>
                  </a:moveTo>
                  <a:lnTo>
                    <a:pt x="0" y="0"/>
                  </a:lnTo>
                  <a:lnTo>
                    <a:pt x="645922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9766923" y="2075769"/>
              <a:ext cx="292100" cy="0"/>
            </a:xfrm>
            <a:custGeom>
              <a:avLst/>
              <a:gdLst/>
              <a:ahLst/>
              <a:cxnLst/>
              <a:rect l="l" t="t" r="r" b="b"/>
              <a:pathLst>
                <a:path w="292100">
                  <a:moveTo>
                    <a:pt x="291477" y="0"/>
                  </a:moveTo>
                  <a:lnTo>
                    <a:pt x="0" y="0"/>
                  </a:lnTo>
                  <a:lnTo>
                    <a:pt x="291477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9032355" y="1514148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784110" y="0"/>
                  </a:moveTo>
                  <a:lnTo>
                    <a:pt x="0" y="784110"/>
                  </a:lnTo>
                  <a:lnTo>
                    <a:pt x="78411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9593974" y="1639937"/>
              <a:ext cx="0" cy="532765"/>
            </a:xfrm>
            <a:custGeom>
              <a:avLst/>
              <a:gdLst/>
              <a:ahLst/>
              <a:cxnLst/>
              <a:rect l="l" t="t" r="r" b="b"/>
              <a:pathLst>
                <a:path h="532764">
                  <a:moveTo>
                    <a:pt x="0" y="532536"/>
                  </a:moveTo>
                  <a:lnTo>
                    <a:pt x="0" y="0"/>
                  </a:lnTo>
                  <a:lnTo>
                    <a:pt x="0" y="532536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428605" y="1247860"/>
              <a:ext cx="1316990" cy="1316990"/>
            </a:xfrm>
            <a:custGeom>
              <a:avLst/>
              <a:gdLst/>
              <a:ahLst/>
              <a:cxnLst/>
              <a:rect l="l" t="t" r="r" b="b"/>
              <a:pathLst>
                <a:path w="1316990" h="1316989">
                  <a:moveTo>
                    <a:pt x="1316672" y="0"/>
                  </a:moveTo>
                  <a:lnTo>
                    <a:pt x="0" y="1316685"/>
                  </a:lnTo>
                  <a:lnTo>
                    <a:pt x="1316672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9256499" y="1353798"/>
              <a:ext cx="0" cy="1104900"/>
            </a:xfrm>
            <a:custGeom>
              <a:avLst/>
              <a:gdLst/>
              <a:ahLst/>
              <a:cxnLst/>
              <a:rect l="l" t="t" r="r" b="b"/>
              <a:pathLst>
                <a:path h="1104900">
                  <a:moveTo>
                    <a:pt x="0" y="1104811"/>
                  </a:moveTo>
                  <a:lnTo>
                    <a:pt x="0" y="0"/>
                  </a:lnTo>
                  <a:lnTo>
                    <a:pt x="0" y="1104811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806974" y="2413238"/>
              <a:ext cx="1235075" cy="0"/>
            </a:xfrm>
            <a:custGeom>
              <a:avLst/>
              <a:gdLst/>
              <a:ahLst/>
              <a:cxnLst/>
              <a:rect l="l" t="t" r="r" b="b"/>
              <a:pathLst>
                <a:path w="1235075">
                  <a:moveTo>
                    <a:pt x="0" y="0"/>
                  </a:moveTo>
                  <a:lnTo>
                    <a:pt x="1234897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9254856" y="2031653"/>
              <a:ext cx="0" cy="424180"/>
            </a:xfrm>
            <a:custGeom>
              <a:avLst/>
              <a:gdLst/>
              <a:ahLst/>
              <a:cxnLst/>
              <a:rect l="l" t="t" r="r" b="b"/>
              <a:pathLst>
                <a:path h="424180">
                  <a:moveTo>
                    <a:pt x="0" y="0"/>
                  </a:moveTo>
                  <a:lnTo>
                    <a:pt x="0" y="424053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778209" y="1934958"/>
              <a:ext cx="617855" cy="617855"/>
            </a:xfrm>
            <a:custGeom>
              <a:avLst/>
              <a:gdLst/>
              <a:ahLst/>
              <a:cxnLst/>
              <a:rect l="l" t="t" r="r" b="b"/>
              <a:pathLst>
                <a:path w="617854" h="617855">
                  <a:moveTo>
                    <a:pt x="0" y="0"/>
                  </a:moveTo>
                  <a:lnTo>
                    <a:pt x="617461" y="617448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662914" y="2074125"/>
              <a:ext cx="848360" cy="0"/>
            </a:xfrm>
            <a:custGeom>
              <a:avLst/>
              <a:gdLst/>
              <a:ahLst/>
              <a:cxnLst/>
              <a:rect l="l" t="t" r="r" b="b"/>
              <a:pathLst>
                <a:path w="848359">
                  <a:moveTo>
                    <a:pt x="848055" y="0"/>
                  </a:moveTo>
                  <a:lnTo>
                    <a:pt x="0" y="0"/>
                  </a:lnTo>
                  <a:lnTo>
                    <a:pt x="848055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256499" y="2024393"/>
              <a:ext cx="0" cy="438784"/>
            </a:xfrm>
            <a:custGeom>
              <a:avLst/>
              <a:gdLst/>
              <a:ahLst/>
              <a:cxnLst/>
              <a:rect l="l" t="t" r="r" b="b"/>
              <a:pathLst>
                <a:path h="438785">
                  <a:moveTo>
                    <a:pt x="0" y="438581"/>
                  </a:moveTo>
                  <a:lnTo>
                    <a:pt x="0" y="0"/>
                  </a:lnTo>
                  <a:lnTo>
                    <a:pt x="0" y="438581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985747" y="2130046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652" y="72655"/>
                  </a:moveTo>
                  <a:lnTo>
                    <a:pt x="0" y="0"/>
                  </a:lnTo>
                  <a:lnTo>
                    <a:pt x="72652" y="72655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7549883" y="31051"/>
              <a:ext cx="2402840" cy="2065020"/>
            </a:xfrm>
            <a:custGeom>
              <a:avLst/>
              <a:gdLst/>
              <a:ahLst/>
              <a:cxnLst/>
              <a:rect l="l" t="t" r="r" b="b"/>
              <a:pathLst>
                <a:path w="2402840" h="2065020">
                  <a:moveTo>
                    <a:pt x="35179" y="683450"/>
                  </a:moveTo>
                  <a:lnTo>
                    <a:pt x="27305" y="675563"/>
                  </a:lnTo>
                  <a:lnTo>
                    <a:pt x="17589" y="675563"/>
                  </a:lnTo>
                  <a:lnTo>
                    <a:pt x="7874" y="675563"/>
                  </a:lnTo>
                  <a:lnTo>
                    <a:pt x="0" y="683450"/>
                  </a:lnTo>
                  <a:lnTo>
                    <a:pt x="0" y="694575"/>
                  </a:lnTo>
                  <a:lnTo>
                    <a:pt x="190" y="695909"/>
                  </a:lnTo>
                  <a:lnTo>
                    <a:pt x="508" y="697217"/>
                  </a:lnTo>
                  <a:lnTo>
                    <a:pt x="1676" y="705637"/>
                  </a:lnTo>
                  <a:lnTo>
                    <a:pt x="8851" y="712139"/>
                  </a:lnTo>
                  <a:lnTo>
                    <a:pt x="26289" y="712139"/>
                  </a:lnTo>
                  <a:lnTo>
                    <a:pt x="33426" y="705688"/>
                  </a:lnTo>
                  <a:lnTo>
                    <a:pt x="34645" y="697306"/>
                  </a:lnTo>
                  <a:lnTo>
                    <a:pt x="34963" y="695972"/>
                  </a:lnTo>
                  <a:lnTo>
                    <a:pt x="35179" y="694601"/>
                  </a:lnTo>
                  <a:lnTo>
                    <a:pt x="35179" y="683450"/>
                  </a:lnTo>
                  <a:close/>
                </a:path>
                <a:path w="2402840" h="2065020">
                  <a:moveTo>
                    <a:pt x="372935" y="684187"/>
                  </a:moveTo>
                  <a:lnTo>
                    <a:pt x="365671" y="676922"/>
                  </a:lnTo>
                  <a:lnTo>
                    <a:pt x="347738" y="676922"/>
                  </a:lnTo>
                  <a:lnTo>
                    <a:pt x="340474" y="684187"/>
                  </a:lnTo>
                  <a:lnTo>
                    <a:pt x="340474" y="702119"/>
                  </a:lnTo>
                  <a:lnTo>
                    <a:pt x="347738" y="709383"/>
                  </a:lnTo>
                  <a:lnTo>
                    <a:pt x="356704" y="709383"/>
                  </a:lnTo>
                  <a:lnTo>
                    <a:pt x="365671" y="709383"/>
                  </a:lnTo>
                  <a:lnTo>
                    <a:pt x="372935" y="702119"/>
                  </a:lnTo>
                  <a:lnTo>
                    <a:pt x="372935" y="684187"/>
                  </a:lnTo>
                  <a:close/>
                </a:path>
                <a:path w="2402840" h="2065020">
                  <a:moveTo>
                    <a:pt x="373176" y="1023188"/>
                  </a:moveTo>
                  <a:lnTo>
                    <a:pt x="365810" y="1015809"/>
                  </a:lnTo>
                  <a:lnTo>
                    <a:pt x="356704" y="1015809"/>
                  </a:lnTo>
                  <a:lnTo>
                    <a:pt x="347599" y="1015809"/>
                  </a:lnTo>
                  <a:lnTo>
                    <a:pt x="340233" y="1023188"/>
                  </a:lnTo>
                  <a:lnTo>
                    <a:pt x="340233" y="1041400"/>
                  </a:lnTo>
                  <a:lnTo>
                    <a:pt x="347599" y="1048778"/>
                  </a:lnTo>
                  <a:lnTo>
                    <a:pt x="365810" y="1048778"/>
                  </a:lnTo>
                  <a:lnTo>
                    <a:pt x="373176" y="1041400"/>
                  </a:lnTo>
                  <a:lnTo>
                    <a:pt x="373176" y="1023188"/>
                  </a:lnTo>
                  <a:close/>
                </a:path>
                <a:path w="2402840" h="2065020">
                  <a:moveTo>
                    <a:pt x="374307" y="345986"/>
                  </a:moveTo>
                  <a:lnTo>
                    <a:pt x="366420" y="338112"/>
                  </a:lnTo>
                  <a:lnTo>
                    <a:pt x="356717" y="338112"/>
                  </a:lnTo>
                  <a:lnTo>
                    <a:pt x="347014" y="338112"/>
                  </a:lnTo>
                  <a:lnTo>
                    <a:pt x="339128" y="345986"/>
                  </a:lnTo>
                  <a:lnTo>
                    <a:pt x="339128" y="365417"/>
                  </a:lnTo>
                  <a:lnTo>
                    <a:pt x="347014" y="373303"/>
                  </a:lnTo>
                  <a:lnTo>
                    <a:pt x="366420" y="373303"/>
                  </a:lnTo>
                  <a:lnTo>
                    <a:pt x="374307" y="365417"/>
                  </a:lnTo>
                  <a:lnTo>
                    <a:pt x="374307" y="345986"/>
                  </a:lnTo>
                  <a:close/>
                </a:path>
                <a:path w="2402840" h="2065020">
                  <a:moveTo>
                    <a:pt x="707834" y="687285"/>
                  </a:moveTo>
                  <a:lnTo>
                    <a:pt x="701713" y="681177"/>
                  </a:lnTo>
                  <a:lnTo>
                    <a:pt x="694182" y="681177"/>
                  </a:lnTo>
                  <a:lnTo>
                    <a:pt x="686650" y="681177"/>
                  </a:lnTo>
                  <a:lnTo>
                    <a:pt x="680529" y="687285"/>
                  </a:lnTo>
                  <a:lnTo>
                    <a:pt x="680529" y="702373"/>
                  </a:lnTo>
                  <a:lnTo>
                    <a:pt x="686650" y="708482"/>
                  </a:lnTo>
                  <a:lnTo>
                    <a:pt x="701713" y="708482"/>
                  </a:lnTo>
                  <a:lnTo>
                    <a:pt x="707834" y="702373"/>
                  </a:lnTo>
                  <a:lnTo>
                    <a:pt x="707834" y="687285"/>
                  </a:lnTo>
                  <a:close/>
                </a:path>
                <a:path w="2402840" h="2065020">
                  <a:moveTo>
                    <a:pt x="708698" y="10198"/>
                  </a:moveTo>
                  <a:lnTo>
                    <a:pt x="702195" y="3695"/>
                  </a:lnTo>
                  <a:lnTo>
                    <a:pt x="694182" y="3695"/>
                  </a:lnTo>
                  <a:lnTo>
                    <a:pt x="690829" y="3695"/>
                  </a:lnTo>
                  <a:lnTo>
                    <a:pt x="687768" y="4876"/>
                  </a:lnTo>
                  <a:lnTo>
                    <a:pt x="685317" y="6794"/>
                  </a:lnTo>
                  <a:lnTo>
                    <a:pt x="681532" y="9194"/>
                  </a:lnTo>
                  <a:lnTo>
                    <a:pt x="679005" y="13398"/>
                  </a:lnTo>
                  <a:lnTo>
                    <a:pt x="679005" y="22999"/>
                  </a:lnTo>
                  <a:lnTo>
                    <a:pt x="681494" y="27178"/>
                  </a:lnTo>
                  <a:lnTo>
                    <a:pt x="685253" y="29578"/>
                  </a:lnTo>
                  <a:lnTo>
                    <a:pt x="687717" y="31521"/>
                  </a:lnTo>
                  <a:lnTo>
                    <a:pt x="690803" y="32727"/>
                  </a:lnTo>
                  <a:lnTo>
                    <a:pt x="702195" y="32727"/>
                  </a:lnTo>
                  <a:lnTo>
                    <a:pt x="708698" y="26225"/>
                  </a:lnTo>
                  <a:lnTo>
                    <a:pt x="708698" y="10198"/>
                  </a:lnTo>
                  <a:close/>
                </a:path>
                <a:path w="2402840" h="2065020">
                  <a:moveTo>
                    <a:pt x="714756" y="355701"/>
                  </a:moveTo>
                  <a:lnTo>
                    <a:pt x="713143" y="347687"/>
                  </a:lnTo>
                  <a:lnTo>
                    <a:pt x="708736" y="341160"/>
                  </a:lnTo>
                  <a:lnTo>
                    <a:pt x="702195" y="336740"/>
                  </a:lnTo>
                  <a:lnTo>
                    <a:pt x="694182" y="335127"/>
                  </a:lnTo>
                  <a:lnTo>
                    <a:pt x="686181" y="336740"/>
                  </a:lnTo>
                  <a:lnTo>
                    <a:pt x="679640" y="341160"/>
                  </a:lnTo>
                  <a:lnTo>
                    <a:pt x="675233" y="347687"/>
                  </a:lnTo>
                  <a:lnTo>
                    <a:pt x="673608" y="355701"/>
                  </a:lnTo>
                  <a:lnTo>
                    <a:pt x="675233" y="363715"/>
                  </a:lnTo>
                  <a:lnTo>
                    <a:pt x="679640" y="370255"/>
                  </a:lnTo>
                  <a:lnTo>
                    <a:pt x="686181" y="374675"/>
                  </a:lnTo>
                  <a:lnTo>
                    <a:pt x="694182" y="376288"/>
                  </a:lnTo>
                  <a:lnTo>
                    <a:pt x="702195" y="374675"/>
                  </a:lnTo>
                  <a:lnTo>
                    <a:pt x="708736" y="370255"/>
                  </a:lnTo>
                  <a:lnTo>
                    <a:pt x="713143" y="363715"/>
                  </a:lnTo>
                  <a:lnTo>
                    <a:pt x="714756" y="355701"/>
                  </a:lnTo>
                  <a:close/>
                </a:path>
                <a:path w="2402840" h="2065020">
                  <a:moveTo>
                    <a:pt x="1047724" y="683374"/>
                  </a:moveTo>
                  <a:lnTo>
                    <a:pt x="1039787" y="675449"/>
                  </a:lnTo>
                  <a:lnTo>
                    <a:pt x="1030008" y="675449"/>
                  </a:lnTo>
                  <a:lnTo>
                    <a:pt x="1020229" y="675449"/>
                  </a:lnTo>
                  <a:lnTo>
                    <a:pt x="1012291" y="683374"/>
                  </a:lnTo>
                  <a:lnTo>
                    <a:pt x="1012291" y="702945"/>
                  </a:lnTo>
                  <a:lnTo>
                    <a:pt x="1020229" y="710882"/>
                  </a:lnTo>
                  <a:lnTo>
                    <a:pt x="1039787" y="710882"/>
                  </a:lnTo>
                  <a:lnTo>
                    <a:pt x="1047724" y="702945"/>
                  </a:lnTo>
                  <a:lnTo>
                    <a:pt x="1047724" y="683374"/>
                  </a:lnTo>
                  <a:close/>
                </a:path>
                <a:path w="2402840" h="2065020">
                  <a:moveTo>
                    <a:pt x="1048499" y="10553"/>
                  </a:moveTo>
                  <a:lnTo>
                    <a:pt x="1040942" y="3009"/>
                  </a:lnTo>
                  <a:lnTo>
                    <a:pt x="1031646" y="3009"/>
                  </a:lnTo>
                  <a:lnTo>
                    <a:pt x="1022350" y="3009"/>
                  </a:lnTo>
                  <a:lnTo>
                    <a:pt x="1014793" y="10553"/>
                  </a:lnTo>
                  <a:lnTo>
                    <a:pt x="1014793" y="29171"/>
                  </a:lnTo>
                  <a:lnTo>
                    <a:pt x="1022350" y="36703"/>
                  </a:lnTo>
                  <a:lnTo>
                    <a:pt x="1040942" y="36703"/>
                  </a:lnTo>
                  <a:lnTo>
                    <a:pt x="1048499" y="29171"/>
                  </a:lnTo>
                  <a:lnTo>
                    <a:pt x="1048499" y="10553"/>
                  </a:lnTo>
                  <a:close/>
                </a:path>
                <a:path w="2402840" h="2065020">
                  <a:moveTo>
                    <a:pt x="1383220" y="1024496"/>
                  </a:moveTo>
                  <a:lnTo>
                    <a:pt x="1376908" y="1018197"/>
                  </a:lnTo>
                  <a:lnTo>
                    <a:pt x="1369123" y="1018197"/>
                  </a:lnTo>
                  <a:lnTo>
                    <a:pt x="1361338" y="1018197"/>
                  </a:lnTo>
                  <a:lnTo>
                    <a:pt x="1355026" y="1024496"/>
                  </a:lnTo>
                  <a:lnTo>
                    <a:pt x="1355026" y="1040079"/>
                  </a:lnTo>
                  <a:lnTo>
                    <a:pt x="1361338" y="1046391"/>
                  </a:lnTo>
                  <a:lnTo>
                    <a:pt x="1376908" y="1046391"/>
                  </a:lnTo>
                  <a:lnTo>
                    <a:pt x="1383220" y="1040079"/>
                  </a:lnTo>
                  <a:lnTo>
                    <a:pt x="1383220" y="1024496"/>
                  </a:lnTo>
                  <a:close/>
                </a:path>
                <a:path w="2402840" h="2065020">
                  <a:moveTo>
                    <a:pt x="1383665" y="1368767"/>
                  </a:moveTo>
                  <a:lnTo>
                    <a:pt x="1383563" y="1367777"/>
                  </a:lnTo>
                  <a:lnTo>
                    <a:pt x="1381988" y="1359293"/>
                  </a:lnTo>
                  <a:lnTo>
                    <a:pt x="1375422" y="1353578"/>
                  </a:lnTo>
                  <a:lnTo>
                    <a:pt x="1358569" y="1353578"/>
                  </a:lnTo>
                  <a:lnTo>
                    <a:pt x="1351330" y="1360817"/>
                  </a:lnTo>
                  <a:lnTo>
                    <a:pt x="1351330" y="1378686"/>
                  </a:lnTo>
                  <a:lnTo>
                    <a:pt x="1358569" y="1385912"/>
                  </a:lnTo>
                  <a:lnTo>
                    <a:pt x="1367497" y="1385912"/>
                  </a:lnTo>
                  <a:lnTo>
                    <a:pt x="1375397" y="1385912"/>
                  </a:lnTo>
                  <a:lnTo>
                    <a:pt x="1381937" y="1380248"/>
                  </a:lnTo>
                  <a:lnTo>
                    <a:pt x="1383563" y="1371803"/>
                  </a:lnTo>
                  <a:lnTo>
                    <a:pt x="1383665" y="1370799"/>
                  </a:lnTo>
                  <a:lnTo>
                    <a:pt x="1383665" y="1368767"/>
                  </a:lnTo>
                  <a:close/>
                </a:path>
                <a:path w="2402840" h="2065020">
                  <a:moveTo>
                    <a:pt x="1383715" y="685088"/>
                  </a:moveTo>
                  <a:lnTo>
                    <a:pt x="1377188" y="678561"/>
                  </a:lnTo>
                  <a:lnTo>
                    <a:pt x="1369123" y="678561"/>
                  </a:lnTo>
                  <a:lnTo>
                    <a:pt x="1361059" y="678561"/>
                  </a:lnTo>
                  <a:lnTo>
                    <a:pt x="1354531" y="685088"/>
                  </a:lnTo>
                  <a:lnTo>
                    <a:pt x="1354531" y="701230"/>
                  </a:lnTo>
                  <a:lnTo>
                    <a:pt x="1361059" y="707771"/>
                  </a:lnTo>
                  <a:lnTo>
                    <a:pt x="1377188" y="707771"/>
                  </a:lnTo>
                  <a:lnTo>
                    <a:pt x="1383715" y="701230"/>
                  </a:lnTo>
                  <a:lnTo>
                    <a:pt x="1383715" y="685088"/>
                  </a:lnTo>
                  <a:close/>
                </a:path>
                <a:path w="2402840" h="2065020">
                  <a:moveTo>
                    <a:pt x="1384109" y="1698040"/>
                  </a:moveTo>
                  <a:lnTo>
                    <a:pt x="1376680" y="1690598"/>
                  </a:lnTo>
                  <a:lnTo>
                    <a:pt x="1358315" y="1690598"/>
                  </a:lnTo>
                  <a:lnTo>
                    <a:pt x="1350886" y="1698040"/>
                  </a:lnTo>
                  <a:lnTo>
                    <a:pt x="1350886" y="1716392"/>
                  </a:lnTo>
                  <a:lnTo>
                    <a:pt x="1358315" y="1723834"/>
                  </a:lnTo>
                  <a:lnTo>
                    <a:pt x="1367497" y="1723834"/>
                  </a:lnTo>
                  <a:lnTo>
                    <a:pt x="1376680" y="1723834"/>
                  </a:lnTo>
                  <a:lnTo>
                    <a:pt x="1384109" y="1716392"/>
                  </a:lnTo>
                  <a:lnTo>
                    <a:pt x="1384109" y="1698040"/>
                  </a:lnTo>
                  <a:close/>
                </a:path>
                <a:path w="2402840" h="2065020">
                  <a:moveTo>
                    <a:pt x="1387475" y="2044712"/>
                  </a:moveTo>
                  <a:lnTo>
                    <a:pt x="1385900" y="2036940"/>
                  </a:lnTo>
                  <a:lnTo>
                    <a:pt x="1381620" y="2030590"/>
                  </a:lnTo>
                  <a:lnTo>
                    <a:pt x="1375270" y="2026310"/>
                  </a:lnTo>
                  <a:lnTo>
                    <a:pt x="1367497" y="2024735"/>
                  </a:lnTo>
                  <a:lnTo>
                    <a:pt x="1359712" y="2026310"/>
                  </a:lnTo>
                  <a:lnTo>
                    <a:pt x="1353362" y="2030590"/>
                  </a:lnTo>
                  <a:lnTo>
                    <a:pt x="1349082" y="2036940"/>
                  </a:lnTo>
                  <a:lnTo>
                    <a:pt x="1347520" y="2044712"/>
                  </a:lnTo>
                  <a:lnTo>
                    <a:pt x="1349082" y="2052497"/>
                  </a:lnTo>
                  <a:lnTo>
                    <a:pt x="1353362" y="2058860"/>
                  </a:lnTo>
                  <a:lnTo>
                    <a:pt x="1359712" y="2063140"/>
                  </a:lnTo>
                  <a:lnTo>
                    <a:pt x="1367497" y="2064715"/>
                  </a:lnTo>
                  <a:lnTo>
                    <a:pt x="1375270" y="2063140"/>
                  </a:lnTo>
                  <a:lnTo>
                    <a:pt x="1381620" y="2058860"/>
                  </a:lnTo>
                  <a:lnTo>
                    <a:pt x="1385900" y="2052497"/>
                  </a:lnTo>
                  <a:lnTo>
                    <a:pt x="1387475" y="2044712"/>
                  </a:lnTo>
                  <a:close/>
                </a:path>
                <a:path w="2402840" h="2065020">
                  <a:moveTo>
                    <a:pt x="1720456" y="1697951"/>
                  </a:moveTo>
                  <a:lnTo>
                    <a:pt x="1714258" y="1691754"/>
                  </a:lnTo>
                  <a:lnTo>
                    <a:pt x="1706613" y="1691754"/>
                  </a:lnTo>
                  <a:lnTo>
                    <a:pt x="1698967" y="1691754"/>
                  </a:lnTo>
                  <a:lnTo>
                    <a:pt x="1692770" y="1697951"/>
                  </a:lnTo>
                  <a:lnTo>
                    <a:pt x="1692770" y="1713255"/>
                  </a:lnTo>
                  <a:lnTo>
                    <a:pt x="1698967" y="1719453"/>
                  </a:lnTo>
                  <a:lnTo>
                    <a:pt x="1714258" y="1719453"/>
                  </a:lnTo>
                  <a:lnTo>
                    <a:pt x="1720456" y="1713255"/>
                  </a:lnTo>
                  <a:lnTo>
                    <a:pt x="1720456" y="1697951"/>
                  </a:lnTo>
                  <a:close/>
                </a:path>
                <a:path w="2402840" h="2065020">
                  <a:moveTo>
                    <a:pt x="1720913" y="346887"/>
                  </a:moveTo>
                  <a:lnTo>
                    <a:pt x="1713776" y="339750"/>
                  </a:lnTo>
                  <a:lnTo>
                    <a:pt x="1696148" y="339750"/>
                  </a:lnTo>
                  <a:lnTo>
                    <a:pt x="1689011" y="346887"/>
                  </a:lnTo>
                  <a:lnTo>
                    <a:pt x="1689011" y="364515"/>
                  </a:lnTo>
                  <a:lnTo>
                    <a:pt x="1696148" y="371652"/>
                  </a:lnTo>
                  <a:lnTo>
                    <a:pt x="1704962" y="371652"/>
                  </a:lnTo>
                  <a:lnTo>
                    <a:pt x="1713776" y="371652"/>
                  </a:lnTo>
                  <a:lnTo>
                    <a:pt x="1720913" y="364515"/>
                  </a:lnTo>
                  <a:lnTo>
                    <a:pt x="1720913" y="346887"/>
                  </a:lnTo>
                  <a:close/>
                </a:path>
                <a:path w="2402840" h="2065020">
                  <a:moveTo>
                    <a:pt x="1721535" y="684022"/>
                  </a:moveTo>
                  <a:lnTo>
                    <a:pt x="1714119" y="676605"/>
                  </a:lnTo>
                  <a:lnTo>
                    <a:pt x="1695818" y="676605"/>
                  </a:lnTo>
                  <a:lnTo>
                    <a:pt x="1688414" y="684022"/>
                  </a:lnTo>
                  <a:lnTo>
                    <a:pt x="1688414" y="702335"/>
                  </a:lnTo>
                  <a:lnTo>
                    <a:pt x="1695818" y="709752"/>
                  </a:lnTo>
                  <a:lnTo>
                    <a:pt x="1704975" y="709752"/>
                  </a:lnTo>
                  <a:lnTo>
                    <a:pt x="1714119" y="709752"/>
                  </a:lnTo>
                  <a:lnTo>
                    <a:pt x="1721535" y="702335"/>
                  </a:lnTo>
                  <a:lnTo>
                    <a:pt x="1721535" y="684022"/>
                  </a:lnTo>
                  <a:close/>
                </a:path>
                <a:path w="2402840" h="2065020">
                  <a:moveTo>
                    <a:pt x="1722983" y="1021626"/>
                  </a:moveTo>
                  <a:lnTo>
                    <a:pt x="1715655" y="1014285"/>
                  </a:lnTo>
                  <a:lnTo>
                    <a:pt x="1697570" y="1014285"/>
                  </a:lnTo>
                  <a:lnTo>
                    <a:pt x="1690243" y="1021626"/>
                  </a:lnTo>
                  <a:lnTo>
                    <a:pt x="1690243" y="1039710"/>
                  </a:lnTo>
                  <a:lnTo>
                    <a:pt x="1697570" y="1047038"/>
                  </a:lnTo>
                  <a:lnTo>
                    <a:pt x="1706613" y="1047038"/>
                  </a:lnTo>
                  <a:lnTo>
                    <a:pt x="1715655" y="1047038"/>
                  </a:lnTo>
                  <a:lnTo>
                    <a:pt x="1722983" y="1039710"/>
                  </a:lnTo>
                  <a:lnTo>
                    <a:pt x="1722983" y="1021626"/>
                  </a:lnTo>
                  <a:close/>
                </a:path>
                <a:path w="2402840" h="2065020">
                  <a:moveTo>
                    <a:pt x="1723364" y="1368132"/>
                  </a:moveTo>
                  <a:lnTo>
                    <a:pt x="1721916" y="1360970"/>
                  </a:lnTo>
                  <a:lnTo>
                    <a:pt x="1717979" y="1355128"/>
                  </a:lnTo>
                  <a:lnTo>
                    <a:pt x="1712137" y="1351178"/>
                  </a:lnTo>
                  <a:lnTo>
                    <a:pt x="1704975" y="1349730"/>
                  </a:lnTo>
                  <a:lnTo>
                    <a:pt x="1697812" y="1351178"/>
                  </a:lnTo>
                  <a:lnTo>
                    <a:pt x="1691970" y="1355128"/>
                  </a:lnTo>
                  <a:lnTo>
                    <a:pt x="1688033" y="1360970"/>
                  </a:lnTo>
                  <a:lnTo>
                    <a:pt x="1686585" y="1368132"/>
                  </a:lnTo>
                  <a:lnTo>
                    <a:pt x="1688033" y="1375295"/>
                  </a:lnTo>
                  <a:lnTo>
                    <a:pt x="1691970" y="1381150"/>
                  </a:lnTo>
                  <a:lnTo>
                    <a:pt x="1697812" y="1385087"/>
                  </a:lnTo>
                  <a:lnTo>
                    <a:pt x="1704975" y="1386535"/>
                  </a:lnTo>
                  <a:lnTo>
                    <a:pt x="1712137" y="1385087"/>
                  </a:lnTo>
                  <a:lnTo>
                    <a:pt x="1717979" y="1381150"/>
                  </a:lnTo>
                  <a:lnTo>
                    <a:pt x="1721916" y="1375295"/>
                  </a:lnTo>
                  <a:lnTo>
                    <a:pt x="1723364" y="1368132"/>
                  </a:lnTo>
                  <a:close/>
                </a:path>
                <a:path w="2402840" h="2065020">
                  <a:moveTo>
                    <a:pt x="2058327" y="1023531"/>
                  </a:moveTo>
                  <a:lnTo>
                    <a:pt x="2051215" y="1016419"/>
                  </a:lnTo>
                  <a:lnTo>
                    <a:pt x="2033689" y="1016419"/>
                  </a:lnTo>
                  <a:lnTo>
                    <a:pt x="2026589" y="1023531"/>
                  </a:lnTo>
                  <a:lnTo>
                    <a:pt x="2026589" y="1041057"/>
                  </a:lnTo>
                  <a:lnTo>
                    <a:pt x="2033689" y="1048169"/>
                  </a:lnTo>
                  <a:lnTo>
                    <a:pt x="2042452" y="1048169"/>
                  </a:lnTo>
                  <a:lnTo>
                    <a:pt x="2051215" y="1048169"/>
                  </a:lnTo>
                  <a:lnTo>
                    <a:pt x="2058327" y="1041057"/>
                  </a:lnTo>
                  <a:lnTo>
                    <a:pt x="2058327" y="1023531"/>
                  </a:lnTo>
                  <a:close/>
                </a:path>
                <a:path w="2402840" h="2065020">
                  <a:moveTo>
                    <a:pt x="2059635" y="347103"/>
                  </a:moveTo>
                  <a:lnTo>
                    <a:pt x="2052675" y="340144"/>
                  </a:lnTo>
                  <a:lnTo>
                    <a:pt x="2035479" y="340144"/>
                  </a:lnTo>
                  <a:lnTo>
                    <a:pt x="2028520" y="347103"/>
                  </a:lnTo>
                  <a:lnTo>
                    <a:pt x="2028520" y="364286"/>
                  </a:lnTo>
                  <a:lnTo>
                    <a:pt x="2035479" y="371259"/>
                  </a:lnTo>
                  <a:lnTo>
                    <a:pt x="2044077" y="371259"/>
                  </a:lnTo>
                  <a:lnTo>
                    <a:pt x="2052675" y="371259"/>
                  </a:lnTo>
                  <a:lnTo>
                    <a:pt x="2059635" y="364286"/>
                  </a:lnTo>
                  <a:lnTo>
                    <a:pt x="2059635" y="347103"/>
                  </a:lnTo>
                  <a:close/>
                </a:path>
                <a:path w="2402840" h="2065020">
                  <a:moveTo>
                    <a:pt x="2060498" y="1696542"/>
                  </a:moveTo>
                  <a:lnTo>
                    <a:pt x="2053145" y="1689188"/>
                  </a:lnTo>
                  <a:lnTo>
                    <a:pt x="2044090" y="1689188"/>
                  </a:lnTo>
                  <a:lnTo>
                    <a:pt x="2035035" y="1689188"/>
                  </a:lnTo>
                  <a:lnTo>
                    <a:pt x="2027682" y="1696542"/>
                  </a:lnTo>
                  <a:lnTo>
                    <a:pt x="2027682" y="1714652"/>
                  </a:lnTo>
                  <a:lnTo>
                    <a:pt x="2035035" y="1722018"/>
                  </a:lnTo>
                  <a:lnTo>
                    <a:pt x="2053145" y="1722018"/>
                  </a:lnTo>
                  <a:lnTo>
                    <a:pt x="2060498" y="1714652"/>
                  </a:lnTo>
                  <a:lnTo>
                    <a:pt x="2060498" y="1696542"/>
                  </a:lnTo>
                  <a:close/>
                </a:path>
                <a:path w="2402840" h="2065020">
                  <a:moveTo>
                    <a:pt x="2061235" y="683704"/>
                  </a:moveTo>
                  <a:lnTo>
                    <a:pt x="2053551" y="676008"/>
                  </a:lnTo>
                  <a:lnTo>
                    <a:pt x="2034603" y="676008"/>
                  </a:lnTo>
                  <a:lnTo>
                    <a:pt x="2026932" y="683704"/>
                  </a:lnTo>
                  <a:lnTo>
                    <a:pt x="2026932" y="702665"/>
                  </a:lnTo>
                  <a:lnTo>
                    <a:pt x="2034603" y="710336"/>
                  </a:lnTo>
                  <a:lnTo>
                    <a:pt x="2044077" y="710336"/>
                  </a:lnTo>
                  <a:lnTo>
                    <a:pt x="2053551" y="710336"/>
                  </a:lnTo>
                  <a:lnTo>
                    <a:pt x="2061235" y="702665"/>
                  </a:lnTo>
                  <a:lnTo>
                    <a:pt x="2061235" y="683704"/>
                  </a:lnTo>
                  <a:close/>
                </a:path>
                <a:path w="2402840" h="2065020">
                  <a:moveTo>
                    <a:pt x="2062467" y="1368120"/>
                  </a:moveTo>
                  <a:lnTo>
                    <a:pt x="2060892" y="1360335"/>
                  </a:lnTo>
                  <a:lnTo>
                    <a:pt x="2056599" y="1353972"/>
                  </a:lnTo>
                  <a:lnTo>
                    <a:pt x="2050237" y="1349692"/>
                  </a:lnTo>
                  <a:lnTo>
                    <a:pt x="2042452" y="1348117"/>
                  </a:lnTo>
                  <a:lnTo>
                    <a:pt x="2034667" y="1349692"/>
                  </a:lnTo>
                  <a:lnTo>
                    <a:pt x="2028304" y="1353972"/>
                  </a:lnTo>
                  <a:lnTo>
                    <a:pt x="2024011" y="1360335"/>
                  </a:lnTo>
                  <a:lnTo>
                    <a:pt x="2022436" y="1368120"/>
                  </a:lnTo>
                  <a:lnTo>
                    <a:pt x="2024011" y="1375905"/>
                  </a:lnTo>
                  <a:lnTo>
                    <a:pt x="2028304" y="1382268"/>
                  </a:lnTo>
                  <a:lnTo>
                    <a:pt x="2034667" y="1386547"/>
                  </a:lnTo>
                  <a:lnTo>
                    <a:pt x="2042452" y="1388122"/>
                  </a:lnTo>
                  <a:lnTo>
                    <a:pt x="2050237" y="1386547"/>
                  </a:lnTo>
                  <a:lnTo>
                    <a:pt x="2056599" y="1382268"/>
                  </a:lnTo>
                  <a:lnTo>
                    <a:pt x="2060892" y="1375905"/>
                  </a:lnTo>
                  <a:lnTo>
                    <a:pt x="2062467" y="1368120"/>
                  </a:lnTo>
                  <a:close/>
                </a:path>
                <a:path w="2402840" h="2065020">
                  <a:moveTo>
                    <a:pt x="2396921" y="1367370"/>
                  </a:moveTo>
                  <a:lnTo>
                    <a:pt x="2396337" y="1365135"/>
                  </a:lnTo>
                  <a:lnTo>
                    <a:pt x="2395347" y="1363129"/>
                  </a:lnTo>
                  <a:lnTo>
                    <a:pt x="2393302" y="1357464"/>
                  </a:lnTo>
                  <a:lnTo>
                    <a:pt x="2387917" y="1353400"/>
                  </a:lnTo>
                  <a:lnTo>
                    <a:pt x="2375166" y="1353400"/>
                  </a:lnTo>
                  <a:lnTo>
                    <a:pt x="2369769" y="1357503"/>
                  </a:lnTo>
                  <a:lnTo>
                    <a:pt x="2367737" y="1363205"/>
                  </a:lnTo>
                  <a:lnTo>
                    <a:pt x="2366797" y="1365199"/>
                  </a:lnTo>
                  <a:lnTo>
                    <a:pt x="2366213" y="1367396"/>
                  </a:lnTo>
                  <a:lnTo>
                    <a:pt x="2366213" y="1378242"/>
                  </a:lnTo>
                  <a:lnTo>
                    <a:pt x="2373096" y="1385112"/>
                  </a:lnTo>
                  <a:lnTo>
                    <a:pt x="2381567" y="1385112"/>
                  </a:lnTo>
                  <a:lnTo>
                    <a:pt x="2390038" y="1385112"/>
                  </a:lnTo>
                  <a:lnTo>
                    <a:pt x="2396921" y="1378242"/>
                  </a:lnTo>
                  <a:lnTo>
                    <a:pt x="2396921" y="1367370"/>
                  </a:lnTo>
                  <a:close/>
                </a:path>
                <a:path w="2402840" h="2065020">
                  <a:moveTo>
                    <a:pt x="2398115" y="18224"/>
                  </a:moveTo>
                  <a:lnTo>
                    <a:pt x="2396680" y="11137"/>
                  </a:lnTo>
                  <a:lnTo>
                    <a:pt x="2392781" y="5334"/>
                  </a:lnTo>
                  <a:lnTo>
                    <a:pt x="2386990" y="1435"/>
                  </a:lnTo>
                  <a:lnTo>
                    <a:pt x="2379903" y="0"/>
                  </a:lnTo>
                  <a:lnTo>
                    <a:pt x="2372830" y="1435"/>
                  </a:lnTo>
                  <a:lnTo>
                    <a:pt x="2367038" y="5334"/>
                  </a:lnTo>
                  <a:lnTo>
                    <a:pt x="2363127" y="11137"/>
                  </a:lnTo>
                  <a:lnTo>
                    <a:pt x="2361692" y="18224"/>
                  </a:lnTo>
                  <a:lnTo>
                    <a:pt x="2363127" y="25311"/>
                  </a:lnTo>
                  <a:lnTo>
                    <a:pt x="2367038" y="31102"/>
                  </a:lnTo>
                  <a:lnTo>
                    <a:pt x="2372830" y="35001"/>
                  </a:lnTo>
                  <a:lnTo>
                    <a:pt x="2379903" y="36436"/>
                  </a:lnTo>
                  <a:lnTo>
                    <a:pt x="2386990" y="35001"/>
                  </a:lnTo>
                  <a:lnTo>
                    <a:pt x="2392781" y="31102"/>
                  </a:lnTo>
                  <a:lnTo>
                    <a:pt x="2396680" y="25311"/>
                  </a:lnTo>
                  <a:lnTo>
                    <a:pt x="2398115" y="18224"/>
                  </a:lnTo>
                  <a:close/>
                </a:path>
                <a:path w="2402840" h="2065020">
                  <a:moveTo>
                    <a:pt x="2399982" y="1705597"/>
                  </a:moveTo>
                  <a:lnTo>
                    <a:pt x="2398534" y="1698421"/>
                  </a:lnTo>
                  <a:lnTo>
                    <a:pt x="2394585" y="1692567"/>
                  </a:lnTo>
                  <a:lnTo>
                    <a:pt x="2388730" y="1688617"/>
                  </a:lnTo>
                  <a:lnTo>
                    <a:pt x="2381554" y="1687169"/>
                  </a:lnTo>
                  <a:lnTo>
                    <a:pt x="2374392" y="1688617"/>
                  </a:lnTo>
                  <a:lnTo>
                    <a:pt x="2368537" y="1692567"/>
                  </a:lnTo>
                  <a:lnTo>
                    <a:pt x="2364575" y="1698421"/>
                  </a:lnTo>
                  <a:lnTo>
                    <a:pt x="2363127" y="1705597"/>
                  </a:lnTo>
                  <a:lnTo>
                    <a:pt x="2364575" y="1712772"/>
                  </a:lnTo>
                  <a:lnTo>
                    <a:pt x="2368537" y="1718640"/>
                  </a:lnTo>
                  <a:lnTo>
                    <a:pt x="2374392" y="1722589"/>
                  </a:lnTo>
                  <a:lnTo>
                    <a:pt x="2381554" y="1724037"/>
                  </a:lnTo>
                  <a:lnTo>
                    <a:pt x="2388730" y="1722589"/>
                  </a:lnTo>
                  <a:lnTo>
                    <a:pt x="2394585" y="1718640"/>
                  </a:lnTo>
                  <a:lnTo>
                    <a:pt x="2398534" y="1712772"/>
                  </a:lnTo>
                  <a:lnTo>
                    <a:pt x="2399982" y="1705597"/>
                  </a:lnTo>
                  <a:close/>
                </a:path>
                <a:path w="2402840" h="2065020">
                  <a:moveTo>
                    <a:pt x="2400516" y="357339"/>
                  </a:moveTo>
                  <a:lnTo>
                    <a:pt x="2398903" y="349313"/>
                  </a:lnTo>
                  <a:lnTo>
                    <a:pt x="2394483" y="342773"/>
                  </a:lnTo>
                  <a:lnTo>
                    <a:pt x="2387930" y="338353"/>
                  </a:lnTo>
                  <a:lnTo>
                    <a:pt x="2379903" y="336740"/>
                  </a:lnTo>
                  <a:lnTo>
                    <a:pt x="2371890" y="338353"/>
                  </a:lnTo>
                  <a:lnTo>
                    <a:pt x="2365337" y="342773"/>
                  </a:lnTo>
                  <a:lnTo>
                    <a:pt x="2360917" y="349313"/>
                  </a:lnTo>
                  <a:lnTo>
                    <a:pt x="2359291" y="357339"/>
                  </a:lnTo>
                  <a:lnTo>
                    <a:pt x="2360917" y="365366"/>
                  </a:lnTo>
                  <a:lnTo>
                    <a:pt x="2365337" y="371919"/>
                  </a:lnTo>
                  <a:lnTo>
                    <a:pt x="2371890" y="376326"/>
                  </a:lnTo>
                  <a:lnTo>
                    <a:pt x="2379903" y="377952"/>
                  </a:lnTo>
                  <a:lnTo>
                    <a:pt x="2387930" y="376326"/>
                  </a:lnTo>
                  <a:lnTo>
                    <a:pt x="2394483" y="371919"/>
                  </a:lnTo>
                  <a:lnTo>
                    <a:pt x="2398903" y="365366"/>
                  </a:lnTo>
                  <a:lnTo>
                    <a:pt x="2400516" y="357339"/>
                  </a:lnTo>
                  <a:close/>
                </a:path>
                <a:path w="2402840" h="2065020">
                  <a:moveTo>
                    <a:pt x="2402421" y="1032294"/>
                  </a:moveTo>
                  <a:lnTo>
                    <a:pt x="2400782" y="1024178"/>
                  </a:lnTo>
                  <a:lnTo>
                    <a:pt x="2396312" y="1017536"/>
                  </a:lnTo>
                  <a:lnTo>
                    <a:pt x="2389682" y="1013066"/>
                  </a:lnTo>
                  <a:lnTo>
                    <a:pt x="2381554" y="1011428"/>
                  </a:lnTo>
                  <a:lnTo>
                    <a:pt x="2373439" y="1013066"/>
                  </a:lnTo>
                  <a:lnTo>
                    <a:pt x="2366810" y="1017536"/>
                  </a:lnTo>
                  <a:lnTo>
                    <a:pt x="2362339" y="1024178"/>
                  </a:lnTo>
                  <a:lnTo>
                    <a:pt x="2360688" y="1032294"/>
                  </a:lnTo>
                  <a:lnTo>
                    <a:pt x="2362339" y="1040422"/>
                  </a:lnTo>
                  <a:lnTo>
                    <a:pt x="2366810" y="1047051"/>
                  </a:lnTo>
                  <a:lnTo>
                    <a:pt x="2373439" y="1051509"/>
                  </a:lnTo>
                  <a:lnTo>
                    <a:pt x="2381554" y="1053147"/>
                  </a:lnTo>
                  <a:lnTo>
                    <a:pt x="2389682" y="1051509"/>
                  </a:lnTo>
                  <a:lnTo>
                    <a:pt x="2396312" y="1047051"/>
                  </a:lnTo>
                  <a:lnTo>
                    <a:pt x="2400782" y="1040422"/>
                  </a:lnTo>
                  <a:lnTo>
                    <a:pt x="2402421" y="1032294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sp>
        <p:nvSpPr>
          <p:cNvPr id="47" name="object 47"/>
          <p:cNvSpPr/>
          <p:nvPr>
            <p:custDataLst>
              <p:tags r:id="rId3"/>
            </p:custDataLst>
          </p:nvPr>
        </p:nvSpPr>
        <p:spPr>
          <a:xfrm>
            <a:off x="14606523" y="2378008"/>
            <a:ext cx="18826" cy="18826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7661" y="0"/>
                </a:moveTo>
                <a:lnTo>
                  <a:pt x="0" y="17662"/>
                </a:lnTo>
                <a:lnTo>
                  <a:pt x="17661" y="0"/>
                </a:lnTo>
              </a:path>
            </a:pathLst>
          </a:custGeom>
          <a:ln w="9359">
            <a:solidFill>
              <a:srgbClr val="71BC68"/>
            </a:solidFill>
          </a:ln>
        </p:spPr>
        <p:txBody>
          <a:bodyPr wrap="square" lIns="0" tIns="0" rIns="0" bIns="0" rtlCol="0"/>
          <a:lstStyle/>
          <a:p>
            <a:pPr defTabSz="968167"/>
            <a:endParaRPr lang="fr-CA" sz="1906" noProof="0" dirty="0"/>
          </a:p>
        </p:txBody>
      </p:sp>
      <p:grpSp>
        <p:nvGrpSpPr>
          <p:cNvPr id="48" name="object 48"/>
          <p:cNvGrpSpPr/>
          <p:nvPr>
            <p:custDataLst>
              <p:tags r:id="rId4"/>
            </p:custDataLst>
          </p:nvPr>
        </p:nvGrpSpPr>
        <p:grpSpPr>
          <a:xfrm>
            <a:off x="14437743" y="2730373"/>
            <a:ext cx="192965" cy="192965"/>
            <a:chOff x="9881334" y="2617449"/>
            <a:chExt cx="182245" cy="182245"/>
          </a:xfrm>
        </p:grpSpPr>
        <p:sp>
          <p:nvSpPr>
            <p:cNvPr id="49" name="object 49"/>
            <p:cNvSpPr/>
            <p:nvPr/>
          </p:nvSpPr>
          <p:spPr>
            <a:xfrm>
              <a:off x="9886014" y="2622129"/>
              <a:ext cx="172720" cy="172720"/>
            </a:xfrm>
            <a:custGeom>
              <a:avLst/>
              <a:gdLst/>
              <a:ahLst/>
              <a:cxnLst/>
              <a:rect l="l" t="t" r="r" b="b"/>
              <a:pathLst>
                <a:path w="172720" h="172719">
                  <a:moveTo>
                    <a:pt x="172385" y="0"/>
                  </a:moveTo>
                  <a:lnTo>
                    <a:pt x="0" y="172370"/>
                  </a:lnTo>
                  <a:lnTo>
                    <a:pt x="172385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9910671" y="273158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19126" y="0"/>
                  </a:moveTo>
                  <a:lnTo>
                    <a:pt x="11680" y="1502"/>
                  </a:lnTo>
                  <a:lnTo>
                    <a:pt x="5600" y="5600"/>
                  </a:lnTo>
                  <a:lnTo>
                    <a:pt x="1502" y="11680"/>
                  </a:lnTo>
                  <a:lnTo>
                    <a:pt x="0" y="19126"/>
                  </a:lnTo>
                  <a:lnTo>
                    <a:pt x="1502" y="26581"/>
                  </a:lnTo>
                  <a:lnTo>
                    <a:pt x="5600" y="32669"/>
                  </a:lnTo>
                  <a:lnTo>
                    <a:pt x="11680" y="36773"/>
                  </a:lnTo>
                  <a:lnTo>
                    <a:pt x="19126" y="38277"/>
                  </a:lnTo>
                  <a:lnTo>
                    <a:pt x="26572" y="36773"/>
                  </a:lnTo>
                  <a:lnTo>
                    <a:pt x="32651" y="32669"/>
                  </a:lnTo>
                  <a:lnTo>
                    <a:pt x="36749" y="26581"/>
                  </a:lnTo>
                  <a:lnTo>
                    <a:pt x="38252" y="19126"/>
                  </a:lnTo>
                  <a:lnTo>
                    <a:pt x="36749" y="11680"/>
                  </a:lnTo>
                  <a:lnTo>
                    <a:pt x="32651" y="5600"/>
                  </a:lnTo>
                  <a:lnTo>
                    <a:pt x="26572" y="1502"/>
                  </a:lnTo>
                  <a:lnTo>
                    <a:pt x="19126" y="0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grpSp>
        <p:nvGrpSpPr>
          <p:cNvPr id="51" name="object 51"/>
          <p:cNvGrpSpPr/>
          <p:nvPr>
            <p:custDataLst>
              <p:tags r:id="rId5"/>
            </p:custDataLst>
          </p:nvPr>
        </p:nvGrpSpPr>
        <p:grpSpPr>
          <a:xfrm>
            <a:off x="-10048" y="6363161"/>
            <a:ext cx="1620371" cy="1863090"/>
            <a:chOff x="-4724" y="6017759"/>
            <a:chExt cx="1530350" cy="1759585"/>
          </a:xfrm>
        </p:grpSpPr>
        <p:sp>
          <p:nvSpPr>
            <p:cNvPr id="52" name="object 52"/>
            <p:cNvSpPr/>
            <p:nvPr/>
          </p:nvSpPr>
          <p:spPr>
            <a:xfrm>
              <a:off x="321678" y="6129162"/>
              <a:ext cx="1121410" cy="1121410"/>
            </a:xfrm>
            <a:custGeom>
              <a:avLst/>
              <a:gdLst/>
              <a:ahLst/>
              <a:cxnLst/>
              <a:rect l="l" t="t" r="r" b="b"/>
              <a:pathLst>
                <a:path w="1121410" h="1121409">
                  <a:moveTo>
                    <a:pt x="1121219" y="0"/>
                  </a:moveTo>
                  <a:lnTo>
                    <a:pt x="0" y="1121181"/>
                  </a:lnTo>
                  <a:lnTo>
                    <a:pt x="1121219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051850" y="6017759"/>
              <a:ext cx="0" cy="1344295"/>
            </a:xfrm>
            <a:custGeom>
              <a:avLst/>
              <a:gdLst/>
              <a:ahLst/>
              <a:cxnLst/>
              <a:rect l="l" t="t" r="r" b="b"/>
              <a:pathLst>
                <a:path h="1344295">
                  <a:moveTo>
                    <a:pt x="0" y="1343990"/>
                  </a:moveTo>
                  <a:lnTo>
                    <a:pt x="0" y="0"/>
                  </a:lnTo>
                  <a:lnTo>
                    <a:pt x="0" y="134399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467753" y="6859314"/>
              <a:ext cx="829310" cy="0"/>
            </a:xfrm>
            <a:custGeom>
              <a:avLst/>
              <a:gdLst/>
              <a:ahLst/>
              <a:cxnLst/>
              <a:rect l="l" t="t" r="r" b="b"/>
              <a:pathLst>
                <a:path w="829310">
                  <a:moveTo>
                    <a:pt x="0" y="0"/>
                  </a:moveTo>
                  <a:lnTo>
                    <a:pt x="829056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321708" y="6466655"/>
              <a:ext cx="446405" cy="446405"/>
            </a:xfrm>
            <a:custGeom>
              <a:avLst/>
              <a:gdLst/>
              <a:ahLst/>
              <a:cxnLst/>
              <a:rect l="l" t="t" r="r" b="b"/>
              <a:pathLst>
                <a:path w="446405" h="446404">
                  <a:moveTo>
                    <a:pt x="0" y="0"/>
                  </a:moveTo>
                  <a:lnTo>
                    <a:pt x="446189" y="446201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6520196"/>
              <a:ext cx="1092835" cy="0"/>
            </a:xfrm>
            <a:custGeom>
              <a:avLst/>
              <a:gdLst/>
              <a:ahLst/>
              <a:cxnLst/>
              <a:rect l="l" t="t" r="r" b="b"/>
              <a:pathLst>
                <a:path w="1092835">
                  <a:moveTo>
                    <a:pt x="0" y="0"/>
                  </a:moveTo>
                  <a:lnTo>
                    <a:pt x="1092521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6482410"/>
              <a:ext cx="669925" cy="669925"/>
            </a:xfrm>
            <a:custGeom>
              <a:avLst/>
              <a:gdLst/>
              <a:ahLst/>
              <a:cxnLst/>
              <a:rect l="l" t="t" r="r" b="b"/>
              <a:pathLst>
                <a:path w="669925" h="669925">
                  <a:moveTo>
                    <a:pt x="0" y="0"/>
                  </a:moveTo>
                  <a:lnTo>
                    <a:pt x="669319" y="669346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6520191"/>
              <a:ext cx="497205" cy="0"/>
            </a:xfrm>
            <a:custGeom>
              <a:avLst/>
              <a:gdLst/>
              <a:ahLst/>
              <a:cxnLst/>
              <a:rect l="l" t="t" r="r" b="b"/>
              <a:pathLst>
                <a:path w="497205">
                  <a:moveTo>
                    <a:pt x="0" y="0"/>
                  </a:moveTo>
                  <a:lnTo>
                    <a:pt x="496910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376891" y="6462125"/>
              <a:ext cx="0" cy="455295"/>
            </a:xfrm>
            <a:custGeom>
              <a:avLst/>
              <a:gdLst/>
              <a:ahLst/>
              <a:cxnLst/>
              <a:rect l="l" t="t" r="r" b="b"/>
              <a:pathLst>
                <a:path h="455295">
                  <a:moveTo>
                    <a:pt x="0" y="455256"/>
                  </a:moveTo>
                  <a:lnTo>
                    <a:pt x="0" y="0"/>
                  </a:lnTo>
                  <a:lnTo>
                    <a:pt x="0" y="455256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6314439"/>
              <a:ext cx="245745" cy="245745"/>
            </a:xfrm>
            <a:custGeom>
              <a:avLst/>
              <a:gdLst/>
              <a:ahLst/>
              <a:cxnLst/>
              <a:rect l="l" t="t" r="r" b="b"/>
              <a:pathLst>
                <a:path w="245745" h="245745">
                  <a:moveTo>
                    <a:pt x="0" y="245159"/>
                  </a:moveTo>
                  <a:lnTo>
                    <a:pt x="245155" y="0"/>
                  </a:lnTo>
                  <a:lnTo>
                    <a:pt x="0" y="245159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39403" y="6409123"/>
              <a:ext cx="0" cy="561340"/>
            </a:xfrm>
            <a:custGeom>
              <a:avLst/>
              <a:gdLst/>
              <a:ahLst/>
              <a:cxnLst/>
              <a:rect l="l" t="t" r="r" b="b"/>
              <a:pathLst>
                <a:path h="561340">
                  <a:moveTo>
                    <a:pt x="0" y="561263"/>
                  </a:moveTo>
                  <a:lnTo>
                    <a:pt x="0" y="0"/>
                  </a:lnTo>
                  <a:lnTo>
                    <a:pt x="0" y="561263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6859314"/>
              <a:ext cx="278130" cy="0"/>
            </a:xfrm>
            <a:custGeom>
              <a:avLst/>
              <a:gdLst/>
              <a:ahLst/>
              <a:cxnLst/>
              <a:rect l="l" t="t" r="r" b="b"/>
              <a:pathLst>
                <a:path w="278130">
                  <a:moveTo>
                    <a:pt x="0" y="0"/>
                  </a:moveTo>
                  <a:lnTo>
                    <a:pt x="277986" y="0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7157393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5">
                  <a:moveTo>
                    <a:pt x="0" y="0"/>
                  </a:moveTo>
                  <a:lnTo>
                    <a:pt x="75131" y="75134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589875" y="6857671"/>
              <a:ext cx="584835" cy="0"/>
            </a:xfrm>
            <a:custGeom>
              <a:avLst/>
              <a:gdLst/>
              <a:ahLst/>
              <a:cxnLst/>
              <a:rect l="l" t="t" r="r" b="b"/>
              <a:pathLst>
                <a:path w="584835">
                  <a:moveTo>
                    <a:pt x="584822" y="0"/>
                  </a:moveTo>
                  <a:lnTo>
                    <a:pt x="0" y="0"/>
                  </a:lnTo>
                  <a:lnTo>
                    <a:pt x="584822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714362" y="6702322"/>
              <a:ext cx="0" cy="650240"/>
            </a:xfrm>
            <a:custGeom>
              <a:avLst/>
              <a:gdLst/>
              <a:ahLst/>
              <a:cxnLst/>
              <a:rect l="l" t="t" r="r" b="b"/>
              <a:pathLst>
                <a:path h="650240">
                  <a:moveTo>
                    <a:pt x="0" y="649808"/>
                  </a:moveTo>
                  <a:lnTo>
                    <a:pt x="0" y="0"/>
                  </a:lnTo>
                  <a:lnTo>
                    <a:pt x="0" y="649808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293543" y="7196785"/>
              <a:ext cx="502920" cy="0"/>
            </a:xfrm>
            <a:custGeom>
              <a:avLst/>
              <a:gdLst/>
              <a:ahLst/>
              <a:cxnLst/>
              <a:rect l="l" t="t" r="r" b="b"/>
              <a:pathLst>
                <a:path w="502920">
                  <a:moveTo>
                    <a:pt x="0" y="0"/>
                  </a:moveTo>
                  <a:lnTo>
                    <a:pt x="502526" y="0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6819884"/>
              <a:ext cx="711200" cy="711200"/>
            </a:xfrm>
            <a:custGeom>
              <a:avLst/>
              <a:gdLst/>
              <a:ahLst/>
              <a:cxnLst/>
              <a:rect l="l" t="t" r="r" b="b"/>
              <a:pathLst>
                <a:path w="711200" h="711200">
                  <a:moveTo>
                    <a:pt x="0" y="0"/>
                  </a:moveTo>
                  <a:lnTo>
                    <a:pt x="710688" y="710706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37778" y="6712977"/>
              <a:ext cx="0" cy="628650"/>
            </a:xfrm>
            <a:custGeom>
              <a:avLst/>
              <a:gdLst/>
              <a:ahLst/>
              <a:cxnLst/>
              <a:rect l="l" t="t" r="r" b="b"/>
              <a:pathLst>
                <a:path h="628650">
                  <a:moveTo>
                    <a:pt x="0" y="0"/>
                  </a:moveTo>
                  <a:lnTo>
                    <a:pt x="0" y="628497"/>
                  </a:lnTo>
                  <a:lnTo>
                    <a:pt x="0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7157392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10" h="245109">
                  <a:moveTo>
                    <a:pt x="0" y="0"/>
                  </a:moveTo>
                  <a:lnTo>
                    <a:pt x="244654" y="244666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6857667"/>
              <a:ext cx="548005" cy="0"/>
            </a:xfrm>
            <a:custGeom>
              <a:avLst/>
              <a:gdLst/>
              <a:ahLst/>
              <a:cxnLst/>
              <a:rect l="l" t="t" r="r" b="b"/>
              <a:pathLst>
                <a:path w="548005">
                  <a:moveTo>
                    <a:pt x="0" y="0"/>
                  </a:moveTo>
                  <a:lnTo>
                    <a:pt x="547936" y="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645447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09">
                  <a:moveTo>
                    <a:pt x="0" y="105140"/>
                  </a:moveTo>
                  <a:lnTo>
                    <a:pt x="105142" y="0"/>
                  </a:lnTo>
                  <a:lnTo>
                    <a:pt x="0" y="10514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446465" y="6928902"/>
              <a:ext cx="843915" cy="843915"/>
            </a:xfrm>
            <a:custGeom>
              <a:avLst/>
              <a:gdLst/>
              <a:ahLst/>
              <a:cxnLst/>
              <a:rect l="l" t="t" r="r" b="b"/>
              <a:pathLst>
                <a:path w="843915" h="843915">
                  <a:moveTo>
                    <a:pt x="843534" y="843497"/>
                  </a:moveTo>
                  <a:lnTo>
                    <a:pt x="0" y="0"/>
                  </a:lnTo>
                  <a:lnTo>
                    <a:pt x="843534" y="843497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239546" y="7195141"/>
              <a:ext cx="1285875" cy="0"/>
            </a:xfrm>
            <a:custGeom>
              <a:avLst/>
              <a:gdLst/>
              <a:ahLst/>
              <a:cxnLst/>
              <a:rect l="l" t="t" r="r" b="b"/>
              <a:pathLst>
                <a:path w="1285875">
                  <a:moveTo>
                    <a:pt x="1285481" y="0"/>
                  </a:moveTo>
                  <a:lnTo>
                    <a:pt x="0" y="0"/>
                  </a:lnTo>
                  <a:lnTo>
                    <a:pt x="1285481" y="0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1051850" y="7136140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457123"/>
                  </a:moveTo>
                  <a:lnTo>
                    <a:pt x="0" y="0"/>
                  </a:lnTo>
                  <a:lnTo>
                    <a:pt x="0" y="457123"/>
                  </a:lnTo>
                  <a:close/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298033" y="7117923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29">
                  <a:moveTo>
                    <a:pt x="493547" y="0"/>
                  </a:moveTo>
                  <a:lnTo>
                    <a:pt x="0" y="493547"/>
                  </a:lnTo>
                  <a:lnTo>
                    <a:pt x="493547" y="0"/>
                  </a:lnTo>
                  <a:close/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714362" y="6740707"/>
              <a:ext cx="0" cy="1031875"/>
            </a:xfrm>
            <a:custGeom>
              <a:avLst/>
              <a:gdLst/>
              <a:ahLst/>
              <a:cxnLst/>
              <a:rect l="l" t="t" r="r" b="b"/>
              <a:pathLst>
                <a:path h="1031875">
                  <a:moveTo>
                    <a:pt x="0" y="1031692"/>
                  </a:moveTo>
                  <a:lnTo>
                    <a:pt x="0" y="0"/>
                  </a:lnTo>
                  <a:lnTo>
                    <a:pt x="0" y="1031692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7157360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0" y="0"/>
                  </a:moveTo>
                  <a:lnTo>
                    <a:pt x="513779" y="513801"/>
                  </a:lnTo>
                  <a:lnTo>
                    <a:pt x="0" y="0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37778" y="6804493"/>
              <a:ext cx="0" cy="968375"/>
            </a:xfrm>
            <a:custGeom>
              <a:avLst/>
              <a:gdLst/>
              <a:ahLst/>
              <a:cxnLst/>
              <a:rect l="l" t="t" r="r" b="b"/>
              <a:pathLst>
                <a:path h="968375">
                  <a:moveTo>
                    <a:pt x="0" y="967906"/>
                  </a:moveTo>
                  <a:lnTo>
                    <a:pt x="0" y="0"/>
                  </a:lnTo>
                  <a:lnTo>
                    <a:pt x="0" y="967906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6700785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0" y="196302"/>
                  </a:moveTo>
                  <a:lnTo>
                    <a:pt x="196302" y="0"/>
                  </a:lnTo>
                  <a:lnTo>
                    <a:pt x="0" y="196302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812067" y="7441883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0" y="330516"/>
                  </a:moveTo>
                  <a:lnTo>
                    <a:pt x="330524" y="0"/>
                  </a:lnTo>
                  <a:lnTo>
                    <a:pt x="0" y="330516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1051850" y="7355052"/>
              <a:ext cx="0" cy="417830"/>
            </a:xfrm>
            <a:custGeom>
              <a:avLst/>
              <a:gdLst/>
              <a:ahLst/>
              <a:cxnLst/>
              <a:rect l="l" t="t" r="r" b="b"/>
              <a:pathLst>
                <a:path h="417829">
                  <a:moveTo>
                    <a:pt x="0" y="417347"/>
                  </a:moveTo>
                  <a:lnTo>
                    <a:pt x="0" y="0"/>
                  </a:lnTo>
                  <a:lnTo>
                    <a:pt x="0" y="417347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7532616"/>
              <a:ext cx="654050" cy="0"/>
            </a:xfrm>
            <a:custGeom>
              <a:avLst/>
              <a:gdLst/>
              <a:ahLst/>
              <a:cxnLst/>
              <a:rect l="l" t="t" r="r" b="b"/>
              <a:pathLst>
                <a:path w="654050">
                  <a:moveTo>
                    <a:pt x="0" y="0"/>
                  </a:moveTo>
                  <a:lnTo>
                    <a:pt x="653870" y="0"/>
                  </a:lnTo>
                  <a:lnTo>
                    <a:pt x="0" y="0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3" name="object 83"/>
            <p:cNvSpPr/>
            <p:nvPr/>
          </p:nvSpPr>
          <p:spPr>
            <a:xfrm>
              <a:off x="376891" y="7363285"/>
              <a:ext cx="0" cy="409575"/>
            </a:xfrm>
            <a:custGeom>
              <a:avLst/>
              <a:gdLst/>
              <a:ahLst/>
              <a:cxnLst/>
              <a:rect l="l" t="t" r="r" b="b"/>
              <a:pathLst>
                <a:path h="409575">
                  <a:moveTo>
                    <a:pt x="0" y="409113"/>
                  </a:moveTo>
                  <a:lnTo>
                    <a:pt x="0" y="0"/>
                  </a:lnTo>
                  <a:lnTo>
                    <a:pt x="0" y="409113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733911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0" y="232913"/>
                  </a:moveTo>
                  <a:lnTo>
                    <a:pt x="232905" y="0"/>
                  </a:lnTo>
                  <a:lnTo>
                    <a:pt x="0" y="232913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719610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4">
                  <a:moveTo>
                    <a:pt x="0" y="38443"/>
                  </a:moveTo>
                  <a:lnTo>
                    <a:pt x="38442" y="0"/>
                  </a:lnTo>
                  <a:lnTo>
                    <a:pt x="0" y="38443"/>
                  </a:lnTo>
                </a:path>
              </a:pathLst>
            </a:custGeom>
            <a:ln w="9359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37778" y="7561762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20">
                  <a:moveTo>
                    <a:pt x="0" y="210637"/>
                  </a:moveTo>
                  <a:lnTo>
                    <a:pt x="0" y="0"/>
                  </a:lnTo>
                  <a:lnTo>
                    <a:pt x="0" y="210637"/>
                  </a:lnTo>
                </a:path>
              </a:pathLst>
            </a:custGeom>
            <a:ln w="9448">
              <a:solidFill>
                <a:srgbClr val="71BC68"/>
              </a:solidFill>
            </a:ln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  <p:sp>
          <p:nvSpPr>
            <p:cNvPr id="87" name="object 87"/>
            <p:cNvSpPr/>
            <p:nvPr/>
          </p:nvSpPr>
          <p:spPr>
            <a:xfrm>
              <a:off x="17868" y="6500164"/>
              <a:ext cx="1052830" cy="1054100"/>
            </a:xfrm>
            <a:custGeom>
              <a:avLst/>
              <a:gdLst/>
              <a:ahLst/>
              <a:cxnLst/>
              <a:rect l="l" t="t" r="r" b="b"/>
              <a:pathLst>
                <a:path w="1052830" h="1054100">
                  <a:moveTo>
                    <a:pt x="36372" y="349313"/>
                  </a:moveTo>
                  <a:lnTo>
                    <a:pt x="29718" y="342671"/>
                  </a:lnTo>
                  <a:lnTo>
                    <a:pt x="21526" y="342671"/>
                  </a:lnTo>
                  <a:lnTo>
                    <a:pt x="20853" y="342646"/>
                  </a:lnTo>
                  <a:lnTo>
                    <a:pt x="20396" y="342544"/>
                  </a:lnTo>
                  <a:lnTo>
                    <a:pt x="11633" y="342544"/>
                  </a:lnTo>
                  <a:lnTo>
                    <a:pt x="4940" y="349237"/>
                  </a:lnTo>
                  <a:lnTo>
                    <a:pt x="4940" y="363359"/>
                  </a:lnTo>
                  <a:lnTo>
                    <a:pt x="8331" y="368388"/>
                  </a:lnTo>
                  <a:lnTo>
                    <a:pt x="13220" y="370827"/>
                  </a:lnTo>
                  <a:lnTo>
                    <a:pt x="15570" y="372503"/>
                  </a:lnTo>
                  <a:lnTo>
                    <a:pt x="18427" y="373519"/>
                  </a:lnTo>
                  <a:lnTo>
                    <a:pt x="28460" y="373519"/>
                  </a:lnTo>
                  <a:lnTo>
                    <a:pt x="34264" y="368592"/>
                  </a:lnTo>
                  <a:lnTo>
                    <a:pt x="35598" y="362038"/>
                  </a:lnTo>
                  <a:lnTo>
                    <a:pt x="36055" y="360603"/>
                  </a:lnTo>
                  <a:lnTo>
                    <a:pt x="36372" y="359105"/>
                  </a:lnTo>
                  <a:lnTo>
                    <a:pt x="36372" y="349313"/>
                  </a:lnTo>
                  <a:close/>
                </a:path>
                <a:path w="1052830" h="1054100">
                  <a:moveTo>
                    <a:pt x="38379" y="694982"/>
                  </a:moveTo>
                  <a:lnTo>
                    <a:pt x="36931" y="687793"/>
                  </a:lnTo>
                  <a:lnTo>
                    <a:pt x="32969" y="681926"/>
                  </a:lnTo>
                  <a:lnTo>
                    <a:pt x="27089" y="677964"/>
                  </a:lnTo>
                  <a:lnTo>
                    <a:pt x="19900" y="676516"/>
                  </a:lnTo>
                  <a:lnTo>
                    <a:pt x="12712" y="677964"/>
                  </a:lnTo>
                  <a:lnTo>
                    <a:pt x="6845" y="681926"/>
                  </a:lnTo>
                  <a:lnTo>
                    <a:pt x="2882" y="687793"/>
                  </a:lnTo>
                  <a:lnTo>
                    <a:pt x="1422" y="694982"/>
                  </a:lnTo>
                  <a:lnTo>
                    <a:pt x="2882" y="702170"/>
                  </a:lnTo>
                  <a:lnTo>
                    <a:pt x="6845" y="708037"/>
                  </a:lnTo>
                  <a:lnTo>
                    <a:pt x="12712" y="712000"/>
                  </a:lnTo>
                  <a:lnTo>
                    <a:pt x="19900" y="713447"/>
                  </a:lnTo>
                  <a:lnTo>
                    <a:pt x="27089" y="712000"/>
                  </a:lnTo>
                  <a:lnTo>
                    <a:pt x="32969" y="708037"/>
                  </a:lnTo>
                  <a:lnTo>
                    <a:pt x="36931" y="702170"/>
                  </a:lnTo>
                  <a:lnTo>
                    <a:pt x="38379" y="694982"/>
                  </a:lnTo>
                  <a:close/>
                </a:path>
                <a:path w="1052830" h="1054100">
                  <a:moveTo>
                    <a:pt x="39141" y="11264"/>
                  </a:moveTo>
                  <a:lnTo>
                    <a:pt x="32689" y="4064"/>
                  </a:lnTo>
                  <a:lnTo>
                    <a:pt x="24295" y="2717"/>
                  </a:lnTo>
                  <a:lnTo>
                    <a:pt x="22872" y="2362"/>
                  </a:lnTo>
                  <a:lnTo>
                    <a:pt x="21424" y="2120"/>
                  </a:lnTo>
                  <a:lnTo>
                    <a:pt x="10007" y="2120"/>
                  </a:lnTo>
                  <a:lnTo>
                    <a:pt x="1981" y="10147"/>
                  </a:lnTo>
                  <a:lnTo>
                    <a:pt x="1981" y="29933"/>
                  </a:lnTo>
                  <a:lnTo>
                    <a:pt x="10007" y="37960"/>
                  </a:lnTo>
                  <a:lnTo>
                    <a:pt x="19900" y="37960"/>
                  </a:lnTo>
                  <a:lnTo>
                    <a:pt x="21399" y="37960"/>
                  </a:lnTo>
                  <a:lnTo>
                    <a:pt x="22847" y="37719"/>
                  </a:lnTo>
                  <a:lnTo>
                    <a:pt x="24244" y="37363"/>
                  </a:lnTo>
                  <a:lnTo>
                    <a:pt x="32664" y="36055"/>
                  </a:lnTo>
                  <a:lnTo>
                    <a:pt x="39141" y="28841"/>
                  </a:lnTo>
                  <a:lnTo>
                    <a:pt x="39141" y="11264"/>
                  </a:lnTo>
                  <a:close/>
                </a:path>
                <a:path w="1052830" h="1054100">
                  <a:moveTo>
                    <a:pt x="39801" y="1032459"/>
                  </a:moveTo>
                  <a:lnTo>
                    <a:pt x="38239" y="1024712"/>
                  </a:lnTo>
                  <a:lnTo>
                    <a:pt x="33972" y="1018387"/>
                  </a:lnTo>
                  <a:lnTo>
                    <a:pt x="27647" y="1014120"/>
                  </a:lnTo>
                  <a:lnTo>
                    <a:pt x="19900" y="1012558"/>
                  </a:lnTo>
                  <a:lnTo>
                    <a:pt x="12153" y="1014120"/>
                  </a:lnTo>
                  <a:lnTo>
                    <a:pt x="5829" y="1018387"/>
                  </a:lnTo>
                  <a:lnTo>
                    <a:pt x="1562" y="1024712"/>
                  </a:lnTo>
                  <a:lnTo>
                    <a:pt x="0" y="1032459"/>
                  </a:lnTo>
                  <a:lnTo>
                    <a:pt x="1562" y="1040206"/>
                  </a:lnTo>
                  <a:lnTo>
                    <a:pt x="5829" y="1046530"/>
                  </a:lnTo>
                  <a:lnTo>
                    <a:pt x="12153" y="1050798"/>
                  </a:lnTo>
                  <a:lnTo>
                    <a:pt x="19900" y="1052360"/>
                  </a:lnTo>
                  <a:lnTo>
                    <a:pt x="27647" y="1050798"/>
                  </a:lnTo>
                  <a:lnTo>
                    <a:pt x="33972" y="1046530"/>
                  </a:lnTo>
                  <a:lnTo>
                    <a:pt x="38239" y="1040206"/>
                  </a:lnTo>
                  <a:lnTo>
                    <a:pt x="39801" y="1032459"/>
                  </a:lnTo>
                  <a:close/>
                </a:path>
                <a:path w="1052830" h="1054100">
                  <a:moveTo>
                    <a:pt x="375310" y="686727"/>
                  </a:moveTo>
                  <a:lnTo>
                    <a:pt x="367284" y="678700"/>
                  </a:lnTo>
                  <a:lnTo>
                    <a:pt x="347472" y="678700"/>
                  </a:lnTo>
                  <a:lnTo>
                    <a:pt x="339445" y="686727"/>
                  </a:lnTo>
                  <a:lnTo>
                    <a:pt x="339445" y="706526"/>
                  </a:lnTo>
                  <a:lnTo>
                    <a:pt x="347472" y="714552"/>
                  </a:lnTo>
                  <a:lnTo>
                    <a:pt x="357378" y="714552"/>
                  </a:lnTo>
                  <a:lnTo>
                    <a:pt x="367284" y="714552"/>
                  </a:lnTo>
                  <a:lnTo>
                    <a:pt x="375310" y="706526"/>
                  </a:lnTo>
                  <a:lnTo>
                    <a:pt x="375310" y="686727"/>
                  </a:lnTo>
                  <a:close/>
                </a:path>
                <a:path w="1052830" h="1054100">
                  <a:moveTo>
                    <a:pt x="376885" y="1025855"/>
                  </a:moveTo>
                  <a:lnTo>
                    <a:pt x="371779" y="1018857"/>
                  </a:lnTo>
                  <a:lnTo>
                    <a:pt x="364566" y="1015987"/>
                  </a:lnTo>
                  <a:lnTo>
                    <a:pt x="362356" y="1015022"/>
                  </a:lnTo>
                  <a:lnTo>
                    <a:pt x="359943" y="1014476"/>
                  </a:lnTo>
                  <a:lnTo>
                    <a:pt x="354812" y="1014476"/>
                  </a:lnTo>
                  <a:lnTo>
                    <a:pt x="352399" y="1015022"/>
                  </a:lnTo>
                  <a:lnTo>
                    <a:pt x="350189" y="1015987"/>
                  </a:lnTo>
                  <a:lnTo>
                    <a:pt x="342976" y="1018857"/>
                  </a:lnTo>
                  <a:lnTo>
                    <a:pt x="337870" y="1025855"/>
                  </a:lnTo>
                  <a:lnTo>
                    <a:pt x="337870" y="1034097"/>
                  </a:lnTo>
                  <a:lnTo>
                    <a:pt x="339394" y="1041692"/>
                  </a:lnTo>
                  <a:lnTo>
                    <a:pt x="343573" y="1047889"/>
                  </a:lnTo>
                  <a:lnTo>
                    <a:pt x="349783" y="1052080"/>
                  </a:lnTo>
                  <a:lnTo>
                    <a:pt x="357378" y="1053604"/>
                  </a:lnTo>
                  <a:lnTo>
                    <a:pt x="364972" y="1052080"/>
                  </a:lnTo>
                  <a:lnTo>
                    <a:pt x="371170" y="1047889"/>
                  </a:lnTo>
                  <a:lnTo>
                    <a:pt x="375348" y="1041692"/>
                  </a:lnTo>
                  <a:lnTo>
                    <a:pt x="376885" y="1034097"/>
                  </a:lnTo>
                  <a:lnTo>
                    <a:pt x="376885" y="1025855"/>
                  </a:lnTo>
                  <a:close/>
                </a:path>
                <a:path w="1052830" h="1054100">
                  <a:moveTo>
                    <a:pt x="379056" y="20027"/>
                  </a:moveTo>
                  <a:lnTo>
                    <a:pt x="377482" y="12230"/>
                  </a:lnTo>
                  <a:lnTo>
                    <a:pt x="373189" y="5867"/>
                  </a:lnTo>
                  <a:lnTo>
                    <a:pt x="366814" y="1574"/>
                  </a:lnTo>
                  <a:lnTo>
                    <a:pt x="359016" y="0"/>
                  </a:lnTo>
                  <a:lnTo>
                    <a:pt x="355803" y="0"/>
                  </a:lnTo>
                  <a:lnTo>
                    <a:pt x="352818" y="825"/>
                  </a:lnTo>
                  <a:lnTo>
                    <a:pt x="350126" y="2159"/>
                  </a:lnTo>
                  <a:lnTo>
                    <a:pt x="343065" y="5041"/>
                  </a:lnTo>
                  <a:lnTo>
                    <a:pt x="338061" y="11950"/>
                  </a:lnTo>
                  <a:lnTo>
                    <a:pt x="338061" y="28143"/>
                  </a:lnTo>
                  <a:lnTo>
                    <a:pt x="343065" y="35052"/>
                  </a:lnTo>
                  <a:lnTo>
                    <a:pt x="350164" y="37909"/>
                  </a:lnTo>
                  <a:lnTo>
                    <a:pt x="352844" y="39243"/>
                  </a:lnTo>
                  <a:lnTo>
                    <a:pt x="355815" y="40055"/>
                  </a:lnTo>
                  <a:lnTo>
                    <a:pt x="359016" y="40055"/>
                  </a:lnTo>
                  <a:lnTo>
                    <a:pt x="366814" y="38481"/>
                  </a:lnTo>
                  <a:lnTo>
                    <a:pt x="373189" y="34201"/>
                  </a:lnTo>
                  <a:lnTo>
                    <a:pt x="377482" y="27825"/>
                  </a:lnTo>
                  <a:lnTo>
                    <a:pt x="379056" y="20027"/>
                  </a:lnTo>
                  <a:close/>
                </a:path>
                <a:path w="1052830" h="1054100">
                  <a:moveTo>
                    <a:pt x="709053" y="351307"/>
                  </a:moveTo>
                  <a:lnTo>
                    <a:pt x="702703" y="344932"/>
                  </a:lnTo>
                  <a:lnTo>
                    <a:pt x="686981" y="344932"/>
                  </a:lnTo>
                  <a:lnTo>
                    <a:pt x="680631" y="351307"/>
                  </a:lnTo>
                  <a:lnTo>
                    <a:pt x="680631" y="367017"/>
                  </a:lnTo>
                  <a:lnTo>
                    <a:pt x="686981" y="373380"/>
                  </a:lnTo>
                  <a:lnTo>
                    <a:pt x="694842" y="373380"/>
                  </a:lnTo>
                  <a:lnTo>
                    <a:pt x="702703" y="373380"/>
                  </a:lnTo>
                  <a:lnTo>
                    <a:pt x="709053" y="367017"/>
                  </a:lnTo>
                  <a:lnTo>
                    <a:pt x="709053" y="351307"/>
                  </a:lnTo>
                  <a:close/>
                </a:path>
                <a:path w="1052830" h="1054100">
                  <a:moveTo>
                    <a:pt x="709853" y="686689"/>
                  </a:moveTo>
                  <a:lnTo>
                    <a:pt x="703135" y="679958"/>
                  </a:lnTo>
                  <a:lnTo>
                    <a:pt x="686549" y="679958"/>
                  </a:lnTo>
                  <a:lnTo>
                    <a:pt x="679831" y="686689"/>
                  </a:lnTo>
                  <a:lnTo>
                    <a:pt x="679831" y="703275"/>
                  </a:lnTo>
                  <a:lnTo>
                    <a:pt x="686549" y="709993"/>
                  </a:lnTo>
                  <a:lnTo>
                    <a:pt x="694842" y="709993"/>
                  </a:lnTo>
                  <a:lnTo>
                    <a:pt x="703135" y="709993"/>
                  </a:lnTo>
                  <a:lnTo>
                    <a:pt x="709853" y="703275"/>
                  </a:lnTo>
                  <a:lnTo>
                    <a:pt x="709853" y="686689"/>
                  </a:lnTo>
                  <a:close/>
                </a:path>
                <a:path w="1052830" h="1054100">
                  <a:moveTo>
                    <a:pt x="714387" y="10147"/>
                  </a:moveTo>
                  <a:lnTo>
                    <a:pt x="706374" y="2146"/>
                  </a:lnTo>
                  <a:lnTo>
                    <a:pt x="686600" y="2146"/>
                  </a:lnTo>
                  <a:lnTo>
                    <a:pt x="678599" y="10147"/>
                  </a:lnTo>
                  <a:lnTo>
                    <a:pt x="678599" y="29921"/>
                  </a:lnTo>
                  <a:lnTo>
                    <a:pt x="686600" y="37922"/>
                  </a:lnTo>
                  <a:lnTo>
                    <a:pt x="696493" y="37922"/>
                  </a:lnTo>
                  <a:lnTo>
                    <a:pt x="706374" y="37922"/>
                  </a:lnTo>
                  <a:lnTo>
                    <a:pt x="714387" y="29921"/>
                  </a:lnTo>
                  <a:lnTo>
                    <a:pt x="714387" y="10147"/>
                  </a:lnTo>
                  <a:close/>
                </a:path>
                <a:path w="1052830" h="1054100">
                  <a:moveTo>
                    <a:pt x="1049121" y="349148"/>
                  </a:moveTo>
                  <a:lnTo>
                    <a:pt x="1042339" y="342366"/>
                  </a:lnTo>
                  <a:lnTo>
                    <a:pt x="1033970" y="342366"/>
                  </a:lnTo>
                  <a:lnTo>
                    <a:pt x="1025601" y="342366"/>
                  </a:lnTo>
                  <a:lnTo>
                    <a:pt x="1018819" y="349148"/>
                  </a:lnTo>
                  <a:lnTo>
                    <a:pt x="1018819" y="365874"/>
                  </a:lnTo>
                  <a:lnTo>
                    <a:pt x="1025601" y="372656"/>
                  </a:lnTo>
                  <a:lnTo>
                    <a:pt x="1042339" y="372656"/>
                  </a:lnTo>
                  <a:lnTo>
                    <a:pt x="1049121" y="365874"/>
                  </a:lnTo>
                  <a:lnTo>
                    <a:pt x="1049121" y="349148"/>
                  </a:lnTo>
                  <a:close/>
                </a:path>
                <a:path w="1052830" h="1054100">
                  <a:moveTo>
                    <a:pt x="1050696" y="1024877"/>
                  </a:moveTo>
                  <a:lnTo>
                    <a:pt x="1043203" y="1017384"/>
                  </a:lnTo>
                  <a:lnTo>
                    <a:pt x="1033970" y="1017384"/>
                  </a:lnTo>
                  <a:lnTo>
                    <a:pt x="1024737" y="1017384"/>
                  </a:lnTo>
                  <a:lnTo>
                    <a:pt x="1017244" y="1024877"/>
                  </a:lnTo>
                  <a:lnTo>
                    <a:pt x="1017244" y="1043330"/>
                  </a:lnTo>
                  <a:lnTo>
                    <a:pt x="1024737" y="1050810"/>
                  </a:lnTo>
                  <a:lnTo>
                    <a:pt x="1043203" y="1050810"/>
                  </a:lnTo>
                  <a:lnTo>
                    <a:pt x="1050696" y="1043330"/>
                  </a:lnTo>
                  <a:lnTo>
                    <a:pt x="1050696" y="1024877"/>
                  </a:lnTo>
                  <a:close/>
                </a:path>
                <a:path w="1052830" h="1054100">
                  <a:moveTo>
                    <a:pt x="1052283" y="20040"/>
                  </a:moveTo>
                  <a:lnTo>
                    <a:pt x="1050848" y="12903"/>
                  </a:lnTo>
                  <a:lnTo>
                    <a:pt x="1046924" y="7086"/>
                  </a:lnTo>
                  <a:lnTo>
                    <a:pt x="1041107" y="3162"/>
                  </a:lnTo>
                  <a:lnTo>
                    <a:pt x="1033970" y="1727"/>
                  </a:lnTo>
                  <a:lnTo>
                    <a:pt x="1026845" y="3162"/>
                  </a:lnTo>
                  <a:lnTo>
                    <a:pt x="1021029" y="7086"/>
                  </a:lnTo>
                  <a:lnTo>
                    <a:pt x="1017104" y="12903"/>
                  </a:lnTo>
                  <a:lnTo>
                    <a:pt x="1015657" y="20040"/>
                  </a:lnTo>
                  <a:lnTo>
                    <a:pt x="1017104" y="27165"/>
                  </a:lnTo>
                  <a:lnTo>
                    <a:pt x="1021029" y="32994"/>
                  </a:lnTo>
                  <a:lnTo>
                    <a:pt x="1026845" y="36918"/>
                  </a:lnTo>
                  <a:lnTo>
                    <a:pt x="1033970" y="38354"/>
                  </a:lnTo>
                  <a:lnTo>
                    <a:pt x="1041107" y="36918"/>
                  </a:lnTo>
                  <a:lnTo>
                    <a:pt x="1046924" y="32994"/>
                  </a:lnTo>
                  <a:lnTo>
                    <a:pt x="1050848" y="27165"/>
                  </a:lnTo>
                  <a:lnTo>
                    <a:pt x="1052283" y="20040"/>
                  </a:lnTo>
                  <a:close/>
                </a:path>
              </a:pathLst>
            </a:custGeom>
            <a:solidFill>
              <a:srgbClr val="71BC68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pPr defTabSz="968167"/>
              <a:endParaRPr lang="fr-CA" sz="1906" noProof="0" dirty="0"/>
            </a:p>
          </p:txBody>
        </p:sp>
      </p:grpSp>
      <p:graphicFrame>
        <p:nvGraphicFramePr>
          <p:cNvPr id="90" name="object 90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339472772"/>
              </p:ext>
            </p:extLst>
          </p:nvPr>
        </p:nvGraphicFramePr>
        <p:xfrm>
          <a:off x="2286000" y="2049159"/>
          <a:ext cx="9829800" cy="2244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732">
                <a:tc>
                  <a:txBody>
                    <a:bodyPr/>
                    <a:lstStyle/>
                    <a:p>
                      <a:pPr>
                        <a:lnSpc>
                          <a:spcPts val="1140"/>
                        </a:lnSpc>
                      </a:pPr>
                      <a:r>
                        <a:rPr lang="fr-CA" sz="1800" b="1" noProof="0" dirty="0">
                          <a:solidFill>
                            <a:srgbClr val="5FA056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lang="fr-CA" sz="1800" b="1" spc="-25" noProof="0" dirty="0">
                          <a:solidFill>
                            <a:srgbClr val="5FA0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Quel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est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sujet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abordé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dans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lang="fr-CA" sz="1800" spc="-2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texte?</a:t>
                      </a:r>
                      <a:endParaRPr lang="fr-CA" sz="1800" noProof="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624">
                <a:tc>
                  <a:txBody>
                    <a:bodyPr/>
                    <a:lstStyle/>
                    <a:p>
                      <a:pPr>
                        <a:lnSpc>
                          <a:spcPts val="1140"/>
                        </a:lnSpc>
                      </a:pPr>
                      <a:endParaRPr lang="fr-CA" sz="1800" noProof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5E9F5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0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lang="fr-CA" sz="1800" noProof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CA" sz="1800" b="1" noProof="0" dirty="0">
                          <a:solidFill>
                            <a:srgbClr val="5FA056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lang="fr-CA" sz="1800" b="1" spc="-15" noProof="0" dirty="0">
                          <a:solidFill>
                            <a:srgbClr val="5FA0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Quelle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est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l’idée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principale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texte?</a:t>
                      </a:r>
                      <a:endParaRPr lang="fr-CA" sz="1800" noProof="0" dirty="0">
                        <a:latin typeface="Calibri"/>
                        <a:cs typeface="Calibri"/>
                      </a:endParaRPr>
                    </a:p>
                  </a:txBody>
                  <a:tcPr marL="0" marR="0" marT="110265" marB="0">
                    <a:lnT w="12700">
                      <a:solidFill>
                        <a:srgbClr val="5E9F5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507">
                <a:tc>
                  <a:txBody>
                    <a:bodyPr/>
                    <a:lstStyle/>
                    <a:p>
                      <a:pPr marR="1346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endParaRPr lang="fr-CA" sz="1800" noProof="0" dirty="0">
                        <a:latin typeface="Calibri"/>
                        <a:cs typeface="Calibri"/>
                      </a:endParaRPr>
                    </a:p>
                    <a:p>
                      <a:pPr marR="1346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endParaRPr lang="fr-CA" sz="1800" noProof="0" dirty="0">
                        <a:latin typeface="Calibri"/>
                        <a:cs typeface="Calibri"/>
                      </a:endParaRPr>
                    </a:p>
                  </a:txBody>
                  <a:tcPr marL="0" marR="0" marT="104887" marB="0">
                    <a:lnB w="12700">
                      <a:solidFill>
                        <a:srgbClr val="5E9F5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3" name="object 93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007532365"/>
              </p:ext>
            </p:extLst>
          </p:nvPr>
        </p:nvGraphicFramePr>
        <p:xfrm>
          <a:off x="2286000" y="5371044"/>
          <a:ext cx="9829800" cy="14778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937">
                <a:tc>
                  <a:txBody>
                    <a:bodyPr/>
                    <a:lstStyle/>
                    <a:p>
                      <a:pPr>
                        <a:lnSpc>
                          <a:spcPts val="1140"/>
                        </a:lnSpc>
                      </a:pPr>
                      <a:r>
                        <a:rPr lang="fr-CA" sz="1800" b="1" noProof="0" dirty="0">
                          <a:solidFill>
                            <a:srgbClr val="5FA056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lang="fr-CA" sz="1800" b="1" spc="-15" noProof="0" dirty="0">
                          <a:solidFill>
                            <a:srgbClr val="5FA05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Quelle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différence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l’auteur 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fait-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lang="fr-CA" sz="1800" spc="-2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entre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une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équipe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multidisciplinaire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une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équipe</a:t>
                      </a:r>
                      <a:r>
                        <a:rPr lang="fr-CA" sz="1800" spc="-15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CA" sz="1800" spc="-10" noProof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interdisciplinaire?</a:t>
                      </a:r>
                      <a:endParaRPr lang="fr-CA" sz="1800" noProof="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885">
                <a:tc>
                  <a:txBody>
                    <a:bodyPr/>
                    <a:lstStyle/>
                    <a:p>
                      <a:pPr marR="25654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lang="fr-CA" sz="1800" noProof="0" dirty="0">
                        <a:latin typeface="Calibri"/>
                        <a:cs typeface="Calibri"/>
                      </a:endParaRPr>
                    </a:p>
                  </a:txBody>
                  <a:tcPr marL="0" marR="0" marT="107576" marB="0">
                    <a:lnB w="12700">
                      <a:solidFill>
                        <a:srgbClr val="5E9F5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4" name="object 94"/>
          <p:cNvSpPr txBox="1"/>
          <p:nvPr>
            <p:custDataLst>
              <p:tags r:id="rId8"/>
            </p:custDataLst>
          </p:nvPr>
        </p:nvSpPr>
        <p:spPr>
          <a:xfrm>
            <a:off x="2286000" y="4888976"/>
            <a:ext cx="3282012" cy="218763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6136" defTabSz="968167">
              <a:lnSpc>
                <a:spcPts val="1503"/>
              </a:lnSpc>
              <a:spcBef>
                <a:spcPts val="106"/>
              </a:spcBef>
            </a:pPr>
            <a:r>
              <a:rPr lang="fr-CA" b="1" spc="11" noProof="0" dirty="0">
                <a:solidFill>
                  <a:srgbClr val="5FA056"/>
                </a:solidFill>
                <a:latin typeface="Calibri"/>
                <a:cs typeface="Calibri"/>
              </a:rPr>
              <a:t>COMPRÉHENSION</a:t>
            </a:r>
            <a:r>
              <a:rPr lang="fr-CA" b="1" spc="371" noProof="0" dirty="0">
                <a:solidFill>
                  <a:srgbClr val="5FA056"/>
                </a:solidFill>
                <a:latin typeface="Calibri"/>
                <a:cs typeface="Calibri"/>
              </a:rPr>
              <a:t> </a:t>
            </a:r>
            <a:r>
              <a:rPr lang="fr-CA" b="1" spc="-11" noProof="0" dirty="0">
                <a:solidFill>
                  <a:srgbClr val="5FA056"/>
                </a:solidFill>
                <a:latin typeface="Calibri"/>
                <a:cs typeface="Calibri"/>
              </a:rPr>
              <a:t>DÉTAILLÉE</a:t>
            </a:r>
            <a:endParaRPr lang="fr-CA" noProof="0" dirty="0">
              <a:latin typeface="Calibri"/>
              <a:cs typeface="Calibri"/>
            </a:endParaRPr>
          </a:p>
        </p:txBody>
      </p:sp>
      <p:pic>
        <p:nvPicPr>
          <p:cNvPr id="95" name="object 95"/>
          <p:cNvPicPr/>
          <p:nvPr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5638800" y="405641"/>
            <a:ext cx="3581400" cy="727726"/>
          </a:xfrm>
          <a:prstGeom prst="rect">
            <a:avLst/>
          </a:prstGeom>
        </p:spPr>
      </p:pic>
      <p:sp>
        <p:nvSpPr>
          <p:cNvPr id="88" name="ZoneTexte 87">
            <a:extLst>
              <a:ext uri="{FF2B5EF4-FFF2-40B4-BE49-F238E27FC236}">
                <a16:creationId xmlns:a16="http://schemas.microsoft.com/office/drawing/2014/main" id="{CB787CE4-85CB-FCEB-6F04-236D67C3430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286000" y="2435415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La</a:t>
            </a:r>
            <a:r>
              <a:rPr lang="fr-CA" sz="1800" i="1" spc="-3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gestion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des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équipes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multidisciplinaires</a:t>
            </a:r>
            <a:endParaRPr lang="fr-CA" sz="1800" noProof="0" dirty="0">
              <a:latin typeface="Calibri"/>
              <a:cs typeface="Calibri"/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396B407D-4C9E-B701-7354-5BC7C3186A5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229452" y="362086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34620">
              <a:lnSpc>
                <a:spcPct val="100000"/>
              </a:lnSpc>
              <a:spcBef>
                <a:spcPts val="780"/>
              </a:spcBef>
            </a:pP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L’auteur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expose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différents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moyens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que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les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ingénieures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et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ingénieurs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peuvent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mettre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en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place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pour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gérer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au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mieux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le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travail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en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équipes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multidisciplinaires.</a:t>
            </a:r>
            <a:endParaRPr lang="fr-CA" sz="1800" noProof="0" dirty="0">
              <a:latin typeface="Calibri"/>
              <a:cs typeface="Calibri"/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FC2F5251-FBE6-7F3E-41BF-0F93E58CE97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198972" y="5658964"/>
            <a:ext cx="1075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56540">
              <a:lnSpc>
                <a:spcPct val="100000"/>
              </a:lnSpc>
              <a:spcBef>
                <a:spcPts val="800"/>
              </a:spcBef>
            </a:pP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Dans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une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équipe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multidisciplinaire,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chaque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personne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représente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sa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propre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discipline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et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dispose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donc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d’une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certaine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indépendance,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ce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qui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peut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parfois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être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difficile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à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gérer.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À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la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différence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d’une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équipe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interdisciplinaire,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qui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est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plus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unifiée,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gérer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ou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tout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simplement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travailler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avec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ce</a:t>
            </a:r>
            <a:r>
              <a:rPr lang="fr-CA" sz="1800" i="1" spc="-1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genre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d’équipe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peut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parfois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s’avérer</a:t>
            </a:r>
            <a:r>
              <a:rPr lang="fr-CA" sz="1800" i="1" spc="-20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noProof="0" dirty="0">
                <a:solidFill>
                  <a:srgbClr val="EF3D42"/>
                </a:solidFill>
                <a:latin typeface="Calibri"/>
                <a:cs typeface="Calibri"/>
              </a:rPr>
              <a:t>très</a:t>
            </a:r>
            <a:r>
              <a:rPr lang="fr-CA" sz="1800" i="1" spc="-25" noProof="0" dirty="0">
                <a:solidFill>
                  <a:srgbClr val="EF3D42"/>
                </a:solidFill>
                <a:latin typeface="Calibri"/>
                <a:cs typeface="Calibri"/>
              </a:rPr>
              <a:t> </a:t>
            </a:r>
            <a:r>
              <a:rPr lang="fr-CA" sz="1800" i="1" spc="-10" noProof="0" dirty="0">
                <a:solidFill>
                  <a:srgbClr val="EF3D42"/>
                </a:solidFill>
                <a:latin typeface="Calibri"/>
                <a:cs typeface="Calibri"/>
              </a:rPr>
              <a:t>pénible.</a:t>
            </a:r>
            <a:endParaRPr lang="fr-CA" sz="1800" noProof="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0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1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2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3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4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5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6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9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7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1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2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3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4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5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6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7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8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9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8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1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2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3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4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5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6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7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8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9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9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1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2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3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4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5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6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7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8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9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0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1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2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3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4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5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6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7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8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9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1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1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2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3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4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5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6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7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8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9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2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1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2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3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5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6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7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8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9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3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1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2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3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4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5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6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7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8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9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4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1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2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3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4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5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6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7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8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9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5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1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2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3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4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5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6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7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8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9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6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1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2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3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4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7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8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9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0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9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1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2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3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4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5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6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7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8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9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1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2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3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4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5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6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7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8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9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1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2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3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7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9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5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4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4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7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4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7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7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4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7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8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3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4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7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8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3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7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8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3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7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8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9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2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3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4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5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6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7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8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9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2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3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9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0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1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0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1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2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3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4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5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6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7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8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2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0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1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2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3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4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5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6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7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3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4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5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6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7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8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9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0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1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2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3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4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5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6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0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1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2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3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4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5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6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7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8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7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0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1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2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3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4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5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6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7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8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8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0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1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2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3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4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5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6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7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8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9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0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1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2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3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9BC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38091142-9d8d-4cbc-813d-8da43d16b756" xsi:nil="true"/>
    <lcf76f155ced4ddcb4097134ff3c332f xmlns="38091142-9d8d-4cbc-813d-8da43d16b75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44D07F0C07B540BF2842007696F3C0" ma:contentTypeVersion="19" ma:contentTypeDescription="Crée un document." ma:contentTypeScope="" ma:versionID="691ec5e8f2818e24e6d1f3f5db3543cf">
  <xsd:schema xmlns:xsd="http://www.w3.org/2001/XMLSchema" xmlns:xs="http://www.w3.org/2001/XMLSchema" xmlns:p="http://schemas.microsoft.com/office/2006/metadata/properties" xmlns:ns2="38091142-9d8d-4cbc-813d-8da43d16b756" xmlns:ns3="d492575c-491f-4227-8db1-fd1452c9e931" targetNamespace="http://schemas.microsoft.com/office/2006/metadata/properties" ma:root="true" ma:fieldsID="9c1a38f03254d879fd25e1b688f1a641" ns2:_="" ns3:_="">
    <xsd:import namespace="38091142-9d8d-4cbc-813d-8da43d16b756"/>
    <xsd:import namespace="d492575c-491f-4227-8db1-fd1452c9e9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91142-9d8d-4cbc-813d-8da43d16b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c577c388-b1e5-472c-bff4-19bd5b413a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État de validation" ma:internalName="_x00c9_tat_x0020_de_x0020_validation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2575c-491f-4227-8db1-fd1452c9e93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DCD697-81DA-4097-8BA3-7ED523C098E4}">
  <ds:schemaRefs>
    <ds:schemaRef ds:uri="http://schemas.microsoft.com/office/2006/documentManagement/types"/>
    <ds:schemaRef ds:uri="38091142-9d8d-4cbc-813d-8da43d16b756"/>
    <ds:schemaRef ds:uri="http://purl.org/dc/elements/1.1/"/>
    <ds:schemaRef ds:uri="http://schemas.microsoft.com/office/2006/metadata/properties"/>
    <ds:schemaRef ds:uri="d492575c-491f-4227-8db1-fd1452c9e931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E44134E-4D8D-43BA-9438-6E8730FAF8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091142-9d8d-4cbc-813d-8da43d16b756"/>
    <ds:schemaRef ds:uri="d492575c-491f-4227-8db1-fd1452c9e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034B1F-A50E-427E-8A8E-03D49FE63B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5209</TotalTime>
  <Words>3444</Words>
  <Application>Microsoft Office PowerPoint</Application>
  <PresentationFormat>Personnalisé</PresentationFormat>
  <Paragraphs>314</Paragraphs>
  <Slides>22</Slides>
  <Notes>4</Notes>
  <HiddenSlides>0</HiddenSlides>
  <MMClips>4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FAIRE CONNAISSANCE AVEC DE NOUVELLES ET NOUVEAUX COLLÈGUES DE TRAVAIL</vt:lpstr>
      <vt:lpstr>COMPÉTENCES À DÉVELOPPER</vt:lpstr>
      <vt:lpstr>COMPRENDRE LA TÂCHE Mise en situation</vt:lpstr>
      <vt:lpstr>Présentation PowerPoint</vt:lpstr>
      <vt:lpstr>S’INFORMER SUR LE TRAVAIL D’ÉQUIPE Compréhension écrite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PRÉPARER SA PREMIÈRE JOURNÉE DE TRAVAIL Compréhension orale et production orale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PRÉPARER SA PREMIÈRE JOURNÉE DE TRAVAIL </vt:lpstr>
      <vt:lpstr>RENCONTRER SES NOUVELLES ET NOUVEAUX COLLÈGUES Production orale</vt:lpstr>
      <vt:lpstr>FAIRE UN RETOUR SUR LA PREMIÈRE JOURNÉE DE TRAVAIL Production écrite</vt:lpstr>
      <vt:lpstr>FAIRE UN RETOUR RÉFLEXIF SUR LA TÂCHE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Catherine Daigneault</cp:lastModifiedBy>
  <cp:revision>4</cp:revision>
  <dcterms:created xsi:type="dcterms:W3CDTF">2026-01-20T14:45:09Z</dcterms:created>
  <dcterms:modified xsi:type="dcterms:W3CDTF">2026-04-16T19:40:34Z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2021-03-22T00:00:00Z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2026-01-20T00:00:00Z</vt:filetime>
  </property>
  <property fmtid="{D5CDD505-2E9C-101B-9397-08002B2CF9AE}" pid="5" name="Producer">
    <vt:lpwstr>Adobe PDF Library 15.0</vt:lpwstr>
  </property>
  <property fmtid="{D5CDD505-2E9C-101B-9397-08002B2CF9AE}" pid="6" name="ContentTypeId">
    <vt:lpwstr>0x0101001544D07F0C07B540BF2842007696F3C0</vt:lpwstr>
  </property>
  <property fmtid="{D5CDD505-2E9C-101B-9397-08002B2CF9AE}" pid="7" name="Cote">
    <vt:lpwstr/>
  </property>
  <property fmtid="{D5CDD505-2E9C-101B-9397-08002B2CF9AE}" pid="8" name="MediaServiceImageTags">
    <vt:lpwstr/>
  </property>
  <property fmtid="{D5CDD505-2E9C-101B-9397-08002B2CF9AE}" pid="9" name="TaxCatchAll">
    <vt:lpwstr/>
  </property>
  <property fmtid="{D5CDD505-2E9C-101B-9397-08002B2CF9AE}" pid="10" name="oa523ef2aeb04a8093145530c9a36c38">
    <vt:lpwstr/>
  </property>
</Properties>
</file>